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AC6"/>
    <a:srgbClr val="D9EA00"/>
    <a:srgbClr val="EAF373"/>
    <a:srgbClr val="70DE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2722EF-A601-4647-BE63-B6FBF6EEEC57}" v="6" dt="2026-07-15T14:18:06.5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8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A. Barnes" userId="a0db07e0-d82f-4a1b-8da5-294eabd141d4" providerId="ADAL" clId="{CDD3C7D2-F5BB-48CE-9FFA-C8525A34D389}"/>
    <pc:docChg chg="undo custSel addSld modSld sldOrd">
      <pc:chgData name="David A. Barnes" userId="a0db07e0-d82f-4a1b-8da5-294eabd141d4" providerId="ADAL" clId="{CDD3C7D2-F5BB-48CE-9FFA-C8525A34D389}" dt="2026-07-15T14:18:32.873" v="3679" actId="20577"/>
      <pc:docMkLst>
        <pc:docMk/>
      </pc:docMkLst>
      <pc:sldChg chg="addSp delSp modSp mod setBg">
        <pc:chgData name="David A. Barnes" userId="a0db07e0-d82f-4a1b-8da5-294eabd141d4" providerId="ADAL" clId="{CDD3C7D2-F5BB-48CE-9FFA-C8525A34D389}" dt="2026-07-14T15:04:12.235" v="2594" actId="20577"/>
        <pc:sldMkLst>
          <pc:docMk/>
          <pc:sldMk cId="3108290949" sldId="257"/>
        </pc:sldMkLst>
        <pc:spChg chg="mod">
          <ac:chgData name="David A. Barnes" userId="a0db07e0-d82f-4a1b-8da5-294eabd141d4" providerId="ADAL" clId="{CDD3C7D2-F5BB-48CE-9FFA-C8525A34D389}" dt="2026-07-14T15:04:02.111" v="2592" actId="1076"/>
          <ac:spMkLst>
            <pc:docMk/>
            <pc:sldMk cId="3108290949" sldId="257"/>
            <ac:spMk id="2" creationId="{ECB07703-8454-8881-F3FC-ADFDB7D18BD8}"/>
          </ac:spMkLst>
        </pc:spChg>
        <pc:spChg chg="mod">
          <ac:chgData name="David A. Barnes" userId="a0db07e0-d82f-4a1b-8da5-294eabd141d4" providerId="ADAL" clId="{CDD3C7D2-F5BB-48CE-9FFA-C8525A34D389}" dt="2026-07-14T15:04:12.235" v="2594" actId="20577"/>
          <ac:spMkLst>
            <pc:docMk/>
            <pc:sldMk cId="3108290949" sldId="257"/>
            <ac:spMk id="3" creationId="{14F7F5E9-202C-9A7C-A3F7-3CF36B19F970}"/>
          </ac:spMkLst>
        </pc:spChg>
        <pc:spChg chg="add del">
          <ac:chgData name="David A. Barnes" userId="a0db07e0-d82f-4a1b-8da5-294eabd141d4" providerId="ADAL" clId="{CDD3C7D2-F5BB-48CE-9FFA-C8525A34D389}" dt="2026-07-14T15:00:52.878" v="2576" actId="26606"/>
          <ac:spMkLst>
            <pc:docMk/>
            <pc:sldMk cId="3108290949" sldId="257"/>
            <ac:spMk id="9" creationId="{3ECBE1F1-D69B-4AFA-ABD5-8E41720EF6DE}"/>
          </ac:spMkLst>
        </pc:spChg>
        <pc:spChg chg="add del">
          <ac:chgData name="David A. Barnes" userId="a0db07e0-d82f-4a1b-8da5-294eabd141d4" providerId="ADAL" clId="{CDD3C7D2-F5BB-48CE-9FFA-C8525A34D389}" dt="2026-07-14T15:00:52.878" v="2576" actId="26606"/>
          <ac:spMkLst>
            <pc:docMk/>
            <pc:sldMk cId="3108290949" sldId="257"/>
            <ac:spMk id="11" creationId="{603A6265-E10C-4B85-9C20-E75FCAF9CC63}"/>
          </ac:spMkLst>
        </pc:spChg>
        <pc:spChg chg="add">
          <ac:chgData name="David A. Barnes" userId="a0db07e0-d82f-4a1b-8da5-294eabd141d4" providerId="ADAL" clId="{CDD3C7D2-F5BB-48CE-9FFA-C8525A34D389}" dt="2026-07-14T15:00:52.878" v="2576" actId="26606"/>
          <ac:spMkLst>
            <pc:docMk/>
            <pc:sldMk cId="3108290949" sldId="257"/>
            <ac:spMk id="16" creationId="{3ECBE1F1-D69B-4AFA-ABD5-8E41720EF6DE}"/>
          </ac:spMkLst>
        </pc:spChg>
        <pc:spChg chg="add">
          <ac:chgData name="David A. Barnes" userId="a0db07e0-d82f-4a1b-8da5-294eabd141d4" providerId="ADAL" clId="{CDD3C7D2-F5BB-48CE-9FFA-C8525A34D389}" dt="2026-07-14T15:00:52.878" v="2576" actId="26606"/>
          <ac:spMkLst>
            <pc:docMk/>
            <pc:sldMk cId="3108290949" sldId="257"/>
            <ac:spMk id="18" creationId="{603A6265-E10C-4B85-9C20-E75FCAF9CC63}"/>
          </ac:spMkLst>
        </pc:spChg>
        <pc:picChg chg="add mod">
          <ac:chgData name="David A. Barnes" userId="a0db07e0-d82f-4a1b-8da5-294eabd141d4" providerId="ADAL" clId="{CDD3C7D2-F5BB-48CE-9FFA-C8525A34D389}" dt="2026-07-14T15:03:53.435" v="2590" actId="14100"/>
          <ac:picMkLst>
            <pc:docMk/>
            <pc:sldMk cId="3108290949" sldId="257"/>
            <ac:picMk id="5" creationId="{02621D6E-FC5A-9612-6B76-502A8B8D10FB}"/>
          </ac:picMkLst>
        </pc:picChg>
      </pc:sldChg>
      <pc:sldChg chg="addSp delSp modSp new mod setBg">
        <pc:chgData name="David A. Barnes" userId="a0db07e0-d82f-4a1b-8da5-294eabd141d4" providerId="ADAL" clId="{CDD3C7D2-F5BB-48CE-9FFA-C8525A34D389}" dt="2026-07-15T12:32:53.567" v="2634" actId="20577"/>
        <pc:sldMkLst>
          <pc:docMk/>
          <pc:sldMk cId="360466256" sldId="258"/>
        </pc:sldMkLst>
        <pc:spChg chg="mod">
          <ac:chgData name="David A. Barnes" userId="a0db07e0-d82f-4a1b-8da5-294eabd141d4" providerId="ADAL" clId="{CDD3C7D2-F5BB-48CE-9FFA-C8525A34D389}" dt="2026-07-15T12:32:53.567" v="2634" actId="20577"/>
          <ac:spMkLst>
            <pc:docMk/>
            <pc:sldMk cId="360466256" sldId="258"/>
            <ac:spMk id="2" creationId="{77CE2E00-1EEE-A844-7F3A-CF779ACF2697}"/>
          </ac:spMkLst>
        </pc:spChg>
        <pc:spChg chg="mod">
          <ac:chgData name="David A. Barnes" userId="a0db07e0-d82f-4a1b-8da5-294eabd141d4" providerId="ADAL" clId="{CDD3C7D2-F5BB-48CE-9FFA-C8525A34D389}" dt="2026-07-14T15:06:05.489" v="2608" actId="404"/>
          <ac:spMkLst>
            <pc:docMk/>
            <pc:sldMk cId="360466256" sldId="258"/>
            <ac:spMk id="3" creationId="{5B48BC51-FDF0-4B50-1171-CCCEB6378D7C}"/>
          </ac:spMkLst>
        </pc:spChg>
        <pc:spChg chg="add del">
          <ac:chgData name="David A. Barnes" userId="a0db07e0-d82f-4a1b-8da5-294eabd141d4" providerId="ADAL" clId="{CDD3C7D2-F5BB-48CE-9FFA-C8525A34D389}" dt="2026-07-14T15:05:03.500" v="2596" actId="26606"/>
          <ac:spMkLst>
            <pc:docMk/>
            <pc:sldMk cId="360466256" sldId="258"/>
            <ac:spMk id="8" creationId="{70DFC902-7D23-471A-B557-B6B6917D7A0D}"/>
          </ac:spMkLst>
        </pc:spChg>
        <pc:spChg chg="add del">
          <ac:chgData name="David A. Barnes" userId="a0db07e0-d82f-4a1b-8da5-294eabd141d4" providerId="ADAL" clId="{CDD3C7D2-F5BB-48CE-9FFA-C8525A34D389}" dt="2026-07-14T15:05:03.500" v="2596" actId="26606"/>
          <ac:spMkLst>
            <pc:docMk/>
            <pc:sldMk cId="360466256" sldId="258"/>
            <ac:spMk id="10" creationId="{A55D5633-D557-4DCA-982C-FF36EB7A1C00}"/>
          </ac:spMkLst>
        </pc:spChg>
        <pc:spChg chg="add del">
          <ac:chgData name="David A. Barnes" userId="a0db07e0-d82f-4a1b-8da5-294eabd141d4" providerId="ADAL" clId="{CDD3C7D2-F5BB-48CE-9FFA-C8525A34D389}" dt="2026-07-14T15:05:03.500" v="2596" actId="26606"/>
          <ac:spMkLst>
            <pc:docMk/>
            <pc:sldMk cId="360466256" sldId="258"/>
            <ac:spMk id="12" creationId="{450D3AD2-FA80-415F-A9CE-54D884561CD7}"/>
          </ac:spMkLst>
        </pc:spChg>
        <pc:spChg chg="add">
          <ac:chgData name="David A. Barnes" userId="a0db07e0-d82f-4a1b-8da5-294eabd141d4" providerId="ADAL" clId="{CDD3C7D2-F5BB-48CE-9FFA-C8525A34D389}" dt="2026-07-14T15:05:03.500" v="2597" actId="26606"/>
          <ac:spMkLst>
            <pc:docMk/>
            <pc:sldMk cId="360466256" sldId="258"/>
            <ac:spMk id="14" creationId="{375E0459-6403-40CD-989D-56A4407CA12E}"/>
          </ac:spMkLst>
        </pc:spChg>
        <pc:spChg chg="add">
          <ac:chgData name="David A. Barnes" userId="a0db07e0-d82f-4a1b-8da5-294eabd141d4" providerId="ADAL" clId="{CDD3C7D2-F5BB-48CE-9FFA-C8525A34D389}" dt="2026-07-14T15:05:03.500" v="2597" actId="26606"/>
          <ac:spMkLst>
            <pc:docMk/>
            <pc:sldMk cId="360466256" sldId="258"/>
            <ac:spMk id="15" creationId="{1B15ED52-F352-441B-82BF-E0EA34836D08}"/>
          </ac:spMkLst>
        </pc:spChg>
        <pc:spChg chg="add">
          <ac:chgData name="David A. Barnes" userId="a0db07e0-d82f-4a1b-8da5-294eabd141d4" providerId="ADAL" clId="{CDD3C7D2-F5BB-48CE-9FFA-C8525A34D389}" dt="2026-07-14T15:05:03.500" v="2597" actId="26606"/>
          <ac:spMkLst>
            <pc:docMk/>
            <pc:sldMk cId="360466256" sldId="258"/>
            <ac:spMk id="16" creationId="{53E5B1A8-3AC9-4BD1-9BBC-78CA94F2D1BA}"/>
          </ac:spMkLst>
        </pc:spChg>
        <pc:spChg chg="add">
          <ac:chgData name="David A. Barnes" userId="a0db07e0-d82f-4a1b-8da5-294eabd141d4" providerId="ADAL" clId="{CDD3C7D2-F5BB-48CE-9FFA-C8525A34D389}" dt="2026-07-14T15:05:03.500" v="2597" actId="26606"/>
          <ac:spMkLst>
            <pc:docMk/>
            <pc:sldMk cId="360466256" sldId="258"/>
            <ac:spMk id="17" creationId="{3B2E3793-BFE6-45A2-9B7B-E18844431C99}"/>
          </ac:spMkLst>
        </pc:spChg>
        <pc:spChg chg="add">
          <ac:chgData name="David A. Barnes" userId="a0db07e0-d82f-4a1b-8da5-294eabd141d4" providerId="ADAL" clId="{CDD3C7D2-F5BB-48CE-9FFA-C8525A34D389}" dt="2026-07-14T15:05:03.500" v="2597" actId="26606"/>
          <ac:spMkLst>
            <pc:docMk/>
            <pc:sldMk cId="360466256" sldId="258"/>
            <ac:spMk id="18" creationId="{BC4C4868-CB8F-4AF9-9CDB-8108F2C19B67}"/>
          </ac:spMkLst>
        </pc:spChg>
      </pc:sldChg>
      <pc:sldChg chg="addSp delSp modSp new mod setBg">
        <pc:chgData name="David A. Barnes" userId="a0db07e0-d82f-4a1b-8da5-294eabd141d4" providerId="ADAL" clId="{CDD3C7D2-F5BB-48CE-9FFA-C8525A34D389}" dt="2026-07-14T15:12:53.081" v="2617" actId="26606"/>
        <pc:sldMkLst>
          <pc:docMk/>
          <pc:sldMk cId="1385067079" sldId="259"/>
        </pc:sldMkLst>
        <pc:spChg chg="mod">
          <ac:chgData name="David A. Barnes" userId="a0db07e0-d82f-4a1b-8da5-294eabd141d4" providerId="ADAL" clId="{CDD3C7D2-F5BB-48CE-9FFA-C8525A34D389}" dt="2026-07-14T15:12:53.081" v="2617" actId="26606"/>
          <ac:spMkLst>
            <pc:docMk/>
            <pc:sldMk cId="1385067079" sldId="259"/>
            <ac:spMk id="2" creationId="{959A9DF7-4F93-E541-CE52-E6E8F9A27D2F}"/>
          </ac:spMkLst>
        </pc:spChg>
        <pc:spChg chg="del">
          <ac:chgData name="David A. Barnes" userId="a0db07e0-d82f-4a1b-8da5-294eabd141d4" providerId="ADAL" clId="{CDD3C7D2-F5BB-48CE-9FFA-C8525A34D389}" dt="2026-07-14T15:12:36.704" v="2616" actId="22"/>
          <ac:spMkLst>
            <pc:docMk/>
            <pc:sldMk cId="1385067079" sldId="259"/>
            <ac:spMk id="3" creationId="{54B1A5E3-8A60-A218-3792-0E0276627773}"/>
          </ac:spMkLst>
        </pc:spChg>
        <pc:spChg chg="add">
          <ac:chgData name="David A. Barnes" userId="a0db07e0-d82f-4a1b-8da5-294eabd141d4" providerId="ADAL" clId="{CDD3C7D2-F5BB-48CE-9FFA-C8525A34D389}" dt="2026-07-14T15:12:53.081" v="2617" actId="26606"/>
          <ac:spMkLst>
            <pc:docMk/>
            <pc:sldMk cId="1385067079" sldId="259"/>
            <ac:spMk id="10" creationId="{D12DDE76-C203-4047-9998-63900085B5E8}"/>
          </ac:spMkLst>
        </pc:spChg>
        <pc:picChg chg="add mod ord">
          <ac:chgData name="David A. Barnes" userId="a0db07e0-d82f-4a1b-8da5-294eabd141d4" providerId="ADAL" clId="{CDD3C7D2-F5BB-48CE-9FFA-C8525A34D389}" dt="2026-07-14T15:12:53.081" v="2617" actId="26606"/>
          <ac:picMkLst>
            <pc:docMk/>
            <pc:sldMk cId="1385067079" sldId="259"/>
            <ac:picMk id="5" creationId="{F6EEB059-C525-9716-E332-F82FE80DDE86}"/>
          </ac:picMkLst>
        </pc:picChg>
      </pc:sldChg>
      <pc:sldChg chg="addSp delSp modSp add mod">
        <pc:chgData name="David A. Barnes" userId="a0db07e0-d82f-4a1b-8da5-294eabd141d4" providerId="ADAL" clId="{CDD3C7D2-F5BB-48CE-9FFA-C8525A34D389}" dt="2026-07-14T15:10:22.189" v="2615" actId="1076"/>
        <pc:sldMkLst>
          <pc:docMk/>
          <pc:sldMk cId="2707024418" sldId="260"/>
        </pc:sldMkLst>
        <pc:spChg chg="del mod">
          <ac:chgData name="David A. Barnes" userId="a0db07e0-d82f-4a1b-8da5-294eabd141d4" providerId="ADAL" clId="{CDD3C7D2-F5BB-48CE-9FFA-C8525A34D389}" dt="2026-07-14T14:52:24.130" v="2555" actId="21"/>
          <ac:spMkLst>
            <pc:docMk/>
            <pc:sldMk cId="2707024418" sldId="260"/>
            <ac:spMk id="2" creationId="{4CBC4385-596D-B19F-C22C-B28A7B815A9F}"/>
          </ac:spMkLst>
        </pc:spChg>
        <pc:spChg chg="mod">
          <ac:chgData name="David A. Barnes" userId="a0db07e0-d82f-4a1b-8da5-294eabd141d4" providerId="ADAL" clId="{CDD3C7D2-F5BB-48CE-9FFA-C8525A34D389}" dt="2026-07-14T14:37:05.422" v="2123" actId="6549"/>
          <ac:spMkLst>
            <pc:docMk/>
            <pc:sldMk cId="2707024418" sldId="260"/>
            <ac:spMk id="3" creationId="{E4E336EB-5D52-8EDE-79B9-D29F75D544C9}"/>
          </ac:spMkLst>
        </pc:spChg>
        <pc:spChg chg="add del mod">
          <ac:chgData name="David A. Barnes" userId="a0db07e0-d82f-4a1b-8da5-294eabd141d4" providerId="ADAL" clId="{CDD3C7D2-F5BB-48CE-9FFA-C8525A34D389}" dt="2026-07-14T14:52:29.516" v="2556" actId="21"/>
          <ac:spMkLst>
            <pc:docMk/>
            <pc:sldMk cId="2707024418" sldId="260"/>
            <ac:spMk id="6" creationId="{3648325E-C710-E970-F17C-EC270B5ADB40}"/>
          </ac:spMkLst>
        </pc:spChg>
        <pc:graphicFrameChg chg="add mod modGraphic">
          <ac:chgData name="David A. Barnes" userId="a0db07e0-d82f-4a1b-8da5-294eabd141d4" providerId="ADAL" clId="{CDD3C7D2-F5BB-48CE-9FFA-C8525A34D389}" dt="2026-07-14T15:10:22.189" v="2615" actId="1076"/>
          <ac:graphicFrameMkLst>
            <pc:docMk/>
            <pc:sldMk cId="2707024418" sldId="260"/>
            <ac:graphicFrameMk id="4" creationId="{9343B0C2-29EE-48D0-E21E-8F2E1E25C069}"/>
          </ac:graphicFrameMkLst>
        </pc:graphicFrameChg>
        <pc:picChg chg="add mod ord">
          <ac:chgData name="David A. Barnes" userId="a0db07e0-d82f-4a1b-8da5-294eabd141d4" providerId="ADAL" clId="{CDD3C7D2-F5BB-48CE-9FFA-C8525A34D389}" dt="2026-07-14T15:09:43.250" v="2613"/>
          <ac:picMkLst>
            <pc:docMk/>
            <pc:sldMk cId="2707024418" sldId="260"/>
            <ac:picMk id="8" creationId="{B7D027BC-C85F-2073-14E3-BBD58D30FC63}"/>
          </ac:picMkLst>
        </pc:picChg>
      </pc:sldChg>
      <pc:sldChg chg="modSp add mod ord">
        <pc:chgData name="David A. Barnes" userId="a0db07e0-d82f-4a1b-8da5-294eabd141d4" providerId="ADAL" clId="{CDD3C7D2-F5BB-48CE-9FFA-C8525A34D389}" dt="2026-07-15T14:18:32.873" v="3679" actId="20577"/>
        <pc:sldMkLst>
          <pc:docMk/>
          <pc:sldMk cId="826516771" sldId="261"/>
        </pc:sldMkLst>
        <pc:spChg chg="mod">
          <ac:chgData name="David A. Barnes" userId="a0db07e0-d82f-4a1b-8da5-294eabd141d4" providerId="ADAL" clId="{CDD3C7D2-F5BB-48CE-9FFA-C8525A34D389}" dt="2026-07-15T14:18:32.873" v="3679" actId="20577"/>
          <ac:spMkLst>
            <pc:docMk/>
            <pc:sldMk cId="826516771" sldId="261"/>
            <ac:spMk id="2" creationId="{64EAB436-621D-8B6E-C9CB-D5965E4A3BB5}"/>
          </ac:spMkLst>
        </pc:spChg>
        <pc:spChg chg="mod">
          <ac:chgData name="David A. Barnes" userId="a0db07e0-d82f-4a1b-8da5-294eabd141d4" providerId="ADAL" clId="{CDD3C7D2-F5BB-48CE-9FFA-C8525A34D389}" dt="2026-07-15T14:18:18.255" v="3667" actId="6549"/>
          <ac:spMkLst>
            <pc:docMk/>
            <pc:sldMk cId="826516771" sldId="261"/>
            <ac:spMk id="3" creationId="{9A3F3877-1696-2977-9C4B-D6D4F4FC110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C85B4-C5FD-3214-F3ED-AEC30167C3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85AE0E-BBD8-34E3-E650-7FBB46A997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BC5807-6DC4-8187-79F2-B68BB5DB0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BB17C-A333-4E0E-8E24-7F4A99130F5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A49AE2-B931-8033-F03E-752077C54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D47F4-39AD-0B24-C4EB-446B41735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8471F-F006-43B1-86DF-729E4B494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28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601B5-60EF-E5AF-4D2E-98D10A034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A0EF6C-7110-D8AB-3083-E77894E60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C915F-15B1-B08E-C3F1-556000DB6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BB17C-A333-4E0E-8E24-7F4A99130F5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295D86-C1DD-BEF7-B5F5-451416AD0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6D8DC-1B40-B7BD-C152-6E5266BB5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8471F-F006-43B1-86DF-729E4B494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454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E7A951-31E5-8D30-5946-C428C7DBEC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AD2F33-90E7-D344-419C-3175180503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88D1-CCF3-E469-BD81-E1F509C76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BB17C-A333-4E0E-8E24-7F4A99130F5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9693EF-A8CC-48B8-A222-8B60BF4F9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D09AC-1655-8AA4-0F56-7CD1580CC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8471F-F006-43B1-86DF-729E4B494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32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60A7A-4ABB-7810-7EB1-5A1127A11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E1862-0B45-8E07-C057-166C897EF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A33655-8E33-0F5F-DB7F-1A613FDCE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BB17C-A333-4E0E-8E24-7F4A99130F5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3DAD1-0E50-5E34-1079-615AA02CC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54828-631D-BE71-1080-68C98445B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8471F-F006-43B1-86DF-729E4B494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30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2F345-B7F1-215D-F43E-A710A7E1E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5D67FD-BF03-AF6D-2944-66B4FBCAE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686474-7DD9-5C52-AD4D-36841D5FC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BB17C-A333-4E0E-8E24-7F4A99130F5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D08E6-BFB2-4851-CB29-178D873CA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DA59C-8CA5-AC5D-2C1D-455ED7CC0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8471F-F006-43B1-86DF-729E4B494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65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6867E-67D8-AD7E-2495-87B60029D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A71C6-4003-F3E4-57CD-F2507CA7D3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F9BC07-D46A-B7A5-3BD5-806FD8ED59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EAF53B-0EF9-DC2D-8542-A28683B3D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BB17C-A333-4E0E-8E24-7F4A99130F5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496425-F222-CECC-15A8-194C6BAA9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FBA3C4-EB02-A08A-C1B5-19D6BD64E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8471F-F006-43B1-86DF-729E4B494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6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AB632-58FA-5F21-DA8C-58F911ADB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34625-FEDE-4862-7307-371429D96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018477-2918-0353-3B6D-939313C0A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03ED85-320A-44BB-9B94-A8564ACF8E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DC9733-C21C-97D7-453D-8080378600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1363DC-561D-E732-2FF2-0682919BA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BB17C-A333-4E0E-8E24-7F4A99130F5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5D5506-5F31-A7D8-5781-BCBD3686D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B8B242-3314-C3C1-2744-E1F0CAA3A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8471F-F006-43B1-86DF-729E4B494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00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6EA1F-D0F2-02BA-F556-2C17A56DF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9785B7-9B83-F385-2AF8-D39F1D5B7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BB17C-A333-4E0E-8E24-7F4A99130F5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C633B3-6AE0-B741-5032-7BCE63B5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54F3B4-9CDA-6789-6092-D55321E7E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8471F-F006-43B1-86DF-729E4B494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4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C79437-595A-CF9D-856C-6779D51BD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BB17C-A333-4E0E-8E24-7F4A99130F5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585DC1-7244-24C0-0F94-85D22734A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574FE1-7BC5-E6E7-94DC-D87E0D66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8471F-F006-43B1-86DF-729E4B494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783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3C464-9FFF-37E8-B523-9813B1210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96D9B-E55E-CB2D-E206-5C993FAEB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68049-1D97-84B2-1F54-C4CF4348D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405AD9-E199-2E6D-91E1-6F2E6D5DE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BB17C-A333-4E0E-8E24-7F4A99130F5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A27356-4DB8-966F-4C4F-2412735C3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A2FE49-6397-E5A7-FBCB-091EF7469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8471F-F006-43B1-86DF-729E4B494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939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BD333-206E-F307-8A07-F3F80A5AF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B8A11C-674A-5A67-4972-E0FEABE42C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118027-8987-FBED-0B63-D0B1A155B3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031A26-9BD0-6BFE-1BB4-904234C1F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BB17C-A333-4E0E-8E24-7F4A99130F5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0FF854-5373-ED53-B86F-93972B015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D1C3B5-5A80-A251-57C4-DC199A894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8471F-F006-43B1-86DF-729E4B494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580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05845B-1351-F4C2-A6B8-967560F75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3CB249-FB50-6E07-9ECC-BE5D6341F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1D9B1A-EA61-290D-70B3-505F4817A0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9BB17C-A333-4E0E-8E24-7F4A99130F57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2749D-368C-203E-311A-0ABB347170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0C75A-A29A-5179-21FA-3C3F1C2C84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58471F-F006-43B1-86DF-729E4B494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35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BAD8F8-2B75-C7F7-DDD5-9E3EEEF1322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r="44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DE923F-CE2F-3B79-B06C-17F89994D5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0" y="965200"/>
            <a:ext cx="10261600" cy="3564869"/>
          </a:xfrm>
        </p:spPr>
        <p:txBody>
          <a:bodyPr>
            <a:normAutofit/>
          </a:bodyPr>
          <a:lstStyle/>
          <a:p>
            <a:pPr algn="l"/>
            <a:r>
              <a:rPr lang="en-US" sz="115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New Orleans Police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3D0A08-D56F-9089-AC64-F85BC15AEF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200" y="4572002"/>
            <a:ext cx="10261600" cy="1202995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Mardi Gras 2027 Changes</a:t>
            </a:r>
          </a:p>
        </p:txBody>
      </p:sp>
    </p:spTree>
    <p:extLst>
      <p:ext uri="{BB962C8B-B14F-4D97-AF65-F5344CB8AC3E}">
        <p14:creationId xmlns:p14="http://schemas.microsoft.com/office/powerpoint/2010/main" val="4100420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Vehicle speeding down a mountain road at dusk">
            <a:extLst>
              <a:ext uri="{FF2B5EF4-FFF2-40B4-BE49-F238E27FC236}">
                <a16:creationId xmlns:a16="http://schemas.microsoft.com/office/drawing/2014/main" id="{02621D6E-FC5A-9612-6B76-502A8B8D10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547" r="34794" b="-2"/>
          <a:stretch>
            <a:fillRect/>
          </a:stretch>
        </p:blipFill>
        <p:spPr>
          <a:xfrm>
            <a:off x="-1" y="-2"/>
            <a:ext cx="4072129" cy="6858002"/>
          </a:xfrm>
          <a:prstGeom prst="rect">
            <a:avLst/>
          </a:prstGeom>
        </p:spPr>
      </p:pic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B07703-8454-8881-F3FC-ADFDB7D18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251" y="363348"/>
            <a:ext cx="5464968" cy="1559301"/>
          </a:xfrm>
        </p:spPr>
        <p:txBody>
          <a:bodyPr>
            <a:normAutofit/>
          </a:bodyPr>
          <a:lstStyle/>
          <a:p>
            <a:r>
              <a:rPr lang="en-US" sz="4000" dirty="0"/>
              <a:t>Where we were in 2026...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7F5E9-202C-9A7C-A3F7-3CF36B19F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7473" y="1142998"/>
            <a:ext cx="8034527" cy="5309616"/>
          </a:xfrm>
        </p:spPr>
        <p:txBody>
          <a:bodyPr anchor="ctr">
            <a:normAutofit/>
          </a:bodyPr>
          <a:lstStyle/>
          <a:p>
            <a:r>
              <a:rPr lang="en-US" dirty="0"/>
              <a:t>NOPD experienced difficulties shifting assignments to allow for varying routes during the same evening. </a:t>
            </a:r>
          </a:p>
          <a:p>
            <a:pPr lvl="1"/>
            <a:r>
              <a:rPr lang="en-US" sz="1600" dirty="0"/>
              <a:t>This was especially difficult shifting from the Sparta route (Jefferson to </a:t>
            </a:r>
            <a:r>
              <a:rPr lang="en-US" sz="1600" dirty="0" err="1"/>
              <a:t>poydras</a:t>
            </a:r>
            <a:r>
              <a:rPr lang="en-US" sz="1600" dirty="0"/>
              <a:t>) to try and cover for the Pygmalion route (Magazine to Convention Center). </a:t>
            </a:r>
          </a:p>
          <a:p>
            <a:pPr lvl="1"/>
            <a:endParaRPr lang="en-US" sz="1600" dirty="0"/>
          </a:p>
          <a:p>
            <a:r>
              <a:rPr lang="en-US" dirty="0"/>
              <a:t>Later evenings create a higher potential for overtime expenses (going late into the night) and a shorter turn-around time for officers.</a:t>
            </a:r>
          </a:p>
          <a:p>
            <a:pPr lvl="1"/>
            <a:r>
              <a:rPr lang="en-US" sz="1600" dirty="0"/>
              <a:t>Officers often have less time off between shifts, causing officers to be tired, increasing burnout, and increasing the possibility of human error while providing essential public safety functions. </a:t>
            </a:r>
          </a:p>
        </p:txBody>
      </p:sp>
    </p:spTree>
    <p:extLst>
      <p:ext uri="{BB962C8B-B14F-4D97-AF65-F5344CB8AC3E}">
        <p14:creationId xmlns:p14="http://schemas.microsoft.com/office/powerpoint/2010/main" val="3108290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CE2E00-1EEE-A844-7F3A-CF779ACF2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2027 Route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8BC51-FDF0-4B50-1171-CCCEB6378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328" y="1885279"/>
            <a:ext cx="10753343" cy="4466753"/>
          </a:xfrm>
        </p:spPr>
        <p:txBody>
          <a:bodyPr anchor="ctr">
            <a:normAutofit/>
          </a:bodyPr>
          <a:lstStyle/>
          <a:p>
            <a:r>
              <a:rPr lang="en-US" dirty="0"/>
              <a:t>NOPD is implementing route and schedule changes to help address these difficulties</a:t>
            </a:r>
          </a:p>
          <a:p>
            <a:pPr lvl="1"/>
            <a:r>
              <a:rPr lang="en-US" sz="2000" dirty="0"/>
              <a:t>Route Changes:</a:t>
            </a:r>
          </a:p>
          <a:p>
            <a:pPr lvl="2"/>
            <a:r>
              <a:rPr lang="en-US" sz="2800" dirty="0"/>
              <a:t>Sparta will now start at Tchoupitoulas/Napoleon instead of Jefferson/Magazine</a:t>
            </a:r>
          </a:p>
          <a:p>
            <a:pPr lvl="3"/>
            <a:r>
              <a:rPr lang="en-US" sz="2000" dirty="0"/>
              <a:t>This will help the proper coverage and manpower for evening parades on January 30, 2027. </a:t>
            </a:r>
          </a:p>
          <a:p>
            <a:pPr lvl="2"/>
            <a:r>
              <a:rPr lang="en-US" sz="2800" dirty="0" err="1"/>
              <a:t>D’Etat</a:t>
            </a:r>
            <a:r>
              <a:rPr lang="en-US" sz="2800" dirty="0"/>
              <a:t> will now start at Magazine/Napoleon instead of Jefferson/Magazine</a:t>
            </a:r>
          </a:p>
          <a:p>
            <a:pPr lvl="3"/>
            <a:r>
              <a:rPr lang="en-US" sz="2000" dirty="0"/>
              <a:t>This will help provide smoother formation transitions, allowing the parades better opportunity for smooth operations on February 5, 2027. </a:t>
            </a:r>
          </a:p>
        </p:txBody>
      </p:sp>
    </p:spTree>
    <p:extLst>
      <p:ext uri="{BB962C8B-B14F-4D97-AF65-F5344CB8AC3E}">
        <p14:creationId xmlns:p14="http://schemas.microsoft.com/office/powerpoint/2010/main" val="360466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F2046-1F59-9389-E307-85D286E47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7D027BC-C85F-2073-14E3-BBD58D30FC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336EB-5D52-8EDE-79B9-D29F75D54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343B0C2-29EE-48D0-E21E-8F2E1E25C0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025484"/>
              </p:ext>
            </p:extLst>
          </p:nvPr>
        </p:nvGraphicFramePr>
        <p:xfrm>
          <a:off x="1830752" y="894210"/>
          <a:ext cx="8530496" cy="528275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32624">
                  <a:extLst>
                    <a:ext uri="{9D8B030D-6E8A-4147-A177-3AD203B41FA5}">
                      <a16:colId xmlns:a16="http://schemas.microsoft.com/office/drawing/2014/main" val="2934605929"/>
                    </a:ext>
                  </a:extLst>
                </a:gridCol>
                <a:gridCol w="2132624">
                  <a:extLst>
                    <a:ext uri="{9D8B030D-6E8A-4147-A177-3AD203B41FA5}">
                      <a16:colId xmlns:a16="http://schemas.microsoft.com/office/drawing/2014/main" val="2138663686"/>
                    </a:ext>
                  </a:extLst>
                </a:gridCol>
                <a:gridCol w="2132624">
                  <a:extLst>
                    <a:ext uri="{9D8B030D-6E8A-4147-A177-3AD203B41FA5}">
                      <a16:colId xmlns:a16="http://schemas.microsoft.com/office/drawing/2014/main" val="2210723739"/>
                    </a:ext>
                  </a:extLst>
                </a:gridCol>
                <a:gridCol w="2132624">
                  <a:extLst>
                    <a:ext uri="{9D8B030D-6E8A-4147-A177-3AD203B41FA5}">
                      <a16:colId xmlns:a16="http://schemas.microsoft.com/office/drawing/2014/main" val="808295548"/>
                    </a:ext>
                  </a:extLst>
                </a:gridCol>
              </a:tblGrid>
              <a:tr h="855785"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2027 Mardi Gras Parade Schedule Changes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3955732"/>
                  </a:ext>
                </a:extLst>
              </a:tr>
              <a:tr h="445560">
                <a:tc>
                  <a:txBody>
                    <a:bodyPr/>
                    <a:lstStyle/>
                    <a:p>
                      <a:r>
                        <a:rPr lang="en-US" b="1" u="sng" dirty="0"/>
                        <a:t>Day</a:t>
                      </a:r>
                    </a:p>
                  </a:txBody>
                  <a:tcPr>
                    <a:solidFill>
                      <a:srgbClr val="70DE80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u="sng" dirty="0"/>
                        <a:t>Krewe</a:t>
                      </a:r>
                    </a:p>
                  </a:txBody>
                  <a:tcPr>
                    <a:solidFill>
                      <a:srgbClr val="70DE80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u="sng" dirty="0"/>
                        <a:t>2026 time</a:t>
                      </a:r>
                    </a:p>
                  </a:txBody>
                  <a:tcPr>
                    <a:solidFill>
                      <a:srgbClr val="70DE80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u="sng" dirty="0"/>
                        <a:t>2027 time</a:t>
                      </a:r>
                    </a:p>
                  </a:txBody>
                  <a:tcPr>
                    <a:solidFill>
                      <a:srgbClr val="70DE80">
                        <a:alpha val="5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333560"/>
                  </a:ext>
                </a:extLst>
              </a:tr>
              <a:tr h="658088">
                <a:tc>
                  <a:txBody>
                    <a:bodyPr/>
                    <a:lstStyle/>
                    <a:p>
                      <a:r>
                        <a:rPr lang="en-US" dirty="0"/>
                        <a:t>Wednesday (2/3/2027)</a:t>
                      </a:r>
                    </a:p>
                  </a:txBody>
                  <a:tcPr>
                    <a:solidFill>
                      <a:srgbClr val="F6FAC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Druids</a:t>
                      </a:r>
                    </a:p>
                  </a:txBody>
                  <a:tcPr>
                    <a:solidFill>
                      <a:srgbClr val="F6FAC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6:15 PM</a:t>
                      </a:r>
                    </a:p>
                  </a:txBody>
                  <a:tcPr>
                    <a:solidFill>
                      <a:srgbClr val="F6FAC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5:00 PM</a:t>
                      </a:r>
                    </a:p>
                  </a:txBody>
                  <a:tcPr>
                    <a:solidFill>
                      <a:srgbClr val="F6F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075946"/>
                  </a:ext>
                </a:extLst>
              </a:tr>
              <a:tr h="4455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D9EA00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Alla</a:t>
                      </a:r>
                    </a:p>
                  </a:txBody>
                  <a:tcPr>
                    <a:solidFill>
                      <a:srgbClr val="D9EA00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6:45 PM</a:t>
                      </a:r>
                    </a:p>
                  </a:txBody>
                  <a:tcPr>
                    <a:solidFill>
                      <a:srgbClr val="D9EA00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Follows Druids</a:t>
                      </a:r>
                    </a:p>
                  </a:txBody>
                  <a:tcPr>
                    <a:solidFill>
                      <a:srgbClr val="D9EA00">
                        <a:alpha val="5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1654538"/>
                  </a:ext>
                </a:extLst>
              </a:tr>
              <a:tr h="658088">
                <a:tc>
                  <a:txBody>
                    <a:bodyPr/>
                    <a:lstStyle/>
                    <a:p>
                      <a:r>
                        <a:rPr lang="en-US" dirty="0"/>
                        <a:t>Second Friday (2/5/2027)</a:t>
                      </a:r>
                    </a:p>
                  </a:txBody>
                  <a:tcPr>
                    <a:solidFill>
                      <a:srgbClr val="F6FAC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D’Etat</a:t>
                      </a:r>
                      <a:endParaRPr lang="en-US" dirty="0"/>
                    </a:p>
                  </a:txBody>
                  <a:tcPr>
                    <a:solidFill>
                      <a:srgbClr val="F6FAC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6:30 PM (followed Hermes)</a:t>
                      </a:r>
                    </a:p>
                  </a:txBody>
                  <a:tcPr>
                    <a:solidFill>
                      <a:srgbClr val="F6FAC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5:30 PM (moved in front of Hermes)</a:t>
                      </a:r>
                    </a:p>
                  </a:txBody>
                  <a:tcPr>
                    <a:solidFill>
                      <a:srgbClr val="F6F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751329"/>
                  </a:ext>
                </a:extLst>
              </a:tr>
              <a:tr h="65808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AF3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Hermes</a:t>
                      </a:r>
                    </a:p>
                  </a:txBody>
                  <a:tcPr>
                    <a:solidFill>
                      <a:srgbClr val="EAF3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5:30 (in front of </a:t>
                      </a:r>
                      <a:r>
                        <a:rPr lang="en-US" dirty="0" err="1"/>
                        <a:t>D’Etat</a:t>
                      </a:r>
                      <a:r>
                        <a:rPr lang="en-US" dirty="0"/>
                        <a:t>)</a:t>
                      </a:r>
                    </a:p>
                  </a:txBody>
                  <a:tcPr>
                    <a:solidFill>
                      <a:srgbClr val="EAF3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6:00 PM (follows </a:t>
                      </a:r>
                      <a:r>
                        <a:rPr lang="en-US" dirty="0" err="1"/>
                        <a:t>D’Etat</a:t>
                      </a:r>
                      <a:r>
                        <a:rPr lang="en-US" dirty="0"/>
                        <a:t>)</a:t>
                      </a:r>
                    </a:p>
                  </a:txBody>
                  <a:tcPr>
                    <a:solidFill>
                      <a:srgbClr val="EAF3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178972"/>
                  </a:ext>
                </a:extLst>
              </a:tr>
              <a:tr h="4517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6FAC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Morpheus</a:t>
                      </a:r>
                    </a:p>
                  </a:txBody>
                  <a:tcPr>
                    <a:solidFill>
                      <a:srgbClr val="F6FAC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7:00 PM</a:t>
                      </a:r>
                    </a:p>
                  </a:txBody>
                  <a:tcPr>
                    <a:solidFill>
                      <a:srgbClr val="F6FAC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Follows Hermes</a:t>
                      </a:r>
                    </a:p>
                  </a:txBody>
                  <a:tcPr>
                    <a:solidFill>
                      <a:srgbClr val="F6FA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255672"/>
                  </a:ext>
                </a:extLst>
              </a:tr>
              <a:tr h="658088">
                <a:tc>
                  <a:txBody>
                    <a:bodyPr/>
                    <a:lstStyle/>
                    <a:p>
                      <a:r>
                        <a:rPr lang="en-US" dirty="0"/>
                        <a:t>Second Saturday (2/6/2027)</a:t>
                      </a:r>
                    </a:p>
                  </a:txBody>
                  <a:tcPr>
                    <a:solidFill>
                      <a:srgbClr val="EAF3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Tucks</a:t>
                      </a:r>
                    </a:p>
                  </a:txBody>
                  <a:tcPr>
                    <a:solidFill>
                      <a:srgbClr val="EAF3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12:30 PM</a:t>
                      </a:r>
                    </a:p>
                  </a:txBody>
                  <a:tcPr>
                    <a:solidFill>
                      <a:srgbClr val="EAF3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1:00 PM</a:t>
                      </a:r>
                    </a:p>
                  </a:txBody>
                  <a:tcPr>
                    <a:solidFill>
                      <a:srgbClr val="EAF3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6177595"/>
                  </a:ext>
                </a:extLst>
              </a:tr>
              <a:tr h="4517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161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7024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8FB6FA-62FD-7A1C-2688-7476333EF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63E9A5D-B5B6-5AEC-2545-B84EA7D42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6D6AE5-29E4-7226-5594-3E8338CAD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8C9E07-07D9-B81D-F0C7-EDCF06190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592E2C-A0B9-B77D-3854-C3AAD488D4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EF8C99-E77D-5839-4078-B42D5EA39E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EAB436-621D-8B6E-C9CB-D5965E4A3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2027 </a:t>
            </a:r>
            <a:r>
              <a:rPr lang="en-US" sz="4000">
                <a:solidFill>
                  <a:srgbClr val="FFFFFF"/>
                </a:solidFill>
              </a:rPr>
              <a:t>Parking Enforcement Updates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3F3877-1696-2977-9C4B-D6D4F4FC1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328" y="1885279"/>
            <a:ext cx="10753343" cy="4466753"/>
          </a:xfrm>
        </p:spPr>
        <p:txBody>
          <a:bodyPr anchor="ctr">
            <a:normAutofit/>
          </a:bodyPr>
          <a:lstStyle/>
          <a:p>
            <a:r>
              <a:rPr lang="en-US" dirty="0"/>
              <a:t>NO Parking will be enforced in designated parade formation areas from four (4) hours before the parade begins.</a:t>
            </a:r>
          </a:p>
          <a:p>
            <a:pPr lvl="1"/>
            <a:r>
              <a:rPr lang="en-US" sz="2000" dirty="0"/>
              <a:t>Regular Formation areas include:</a:t>
            </a:r>
          </a:p>
          <a:p>
            <a:pPr lvl="2"/>
            <a:r>
              <a:rPr lang="en-US" sz="1600" dirty="0"/>
              <a:t>Tchoupitoulas Street from Louisiana Avenue to Jefferson Avenue</a:t>
            </a:r>
          </a:p>
          <a:p>
            <a:pPr lvl="2"/>
            <a:r>
              <a:rPr lang="en-US" sz="1600" dirty="0"/>
              <a:t>Jefferson Avenue from Magazine Street to Tchoupitoulas Street</a:t>
            </a:r>
          </a:p>
          <a:p>
            <a:pPr lvl="2"/>
            <a:r>
              <a:rPr lang="en-US" sz="1600" dirty="0"/>
              <a:t>Napoleon Avenue from Magazine Street to Tchoupitoulas Street</a:t>
            </a:r>
          </a:p>
          <a:p>
            <a:pPr lvl="1"/>
            <a:r>
              <a:rPr lang="en-US" sz="2000" dirty="0"/>
              <a:t>Parade specific formation areas:</a:t>
            </a:r>
          </a:p>
          <a:p>
            <a:pPr lvl="2"/>
            <a:r>
              <a:rPr lang="en-US" sz="1600" dirty="0"/>
              <a:t>Marconi Dr. and Orleans Ave from Florida Blvd. to S. Carrollton Ave.  (Endymion)</a:t>
            </a:r>
          </a:p>
          <a:p>
            <a:pPr lvl="2"/>
            <a:r>
              <a:rPr lang="en-US" sz="1600" dirty="0"/>
              <a:t>Holiday Dr. from Fiesta St. to MacArthur Blvd. (NOMTOC)</a:t>
            </a:r>
          </a:p>
          <a:p>
            <a:pPr lvl="2"/>
            <a:r>
              <a:rPr lang="en-US" sz="1600" dirty="0"/>
              <a:t>Napoleon Ave from S. Saratoga St. to S. Claiborne Ave. (Iris)</a:t>
            </a:r>
          </a:p>
          <a:p>
            <a:pPr lvl="1"/>
            <a:r>
              <a:rPr lang="en-US" sz="2000" dirty="0"/>
              <a:t>Mardi Gras Day formation areas:</a:t>
            </a:r>
          </a:p>
          <a:p>
            <a:pPr lvl="2"/>
            <a:r>
              <a:rPr lang="en-US" sz="1600" dirty="0"/>
              <a:t>S. Claiborne Ave from Jackson Ave. to Earhart Blvd. (Zulu)</a:t>
            </a:r>
          </a:p>
          <a:p>
            <a:pPr lvl="2"/>
            <a:r>
              <a:rPr lang="en-US" sz="1600" dirty="0"/>
              <a:t>S. Claiborne Ave from Napoleon Ave. to Third Street. (Rex)</a:t>
            </a:r>
          </a:p>
          <a:p>
            <a:pPr lvl="2"/>
            <a:r>
              <a:rPr lang="en-US" sz="1600" dirty="0"/>
              <a:t>S. Claiborne Ave from Napoleon Ave. to S. Carrollton Ave. (Elks/Crescent City)</a:t>
            </a:r>
          </a:p>
          <a:p>
            <a:pPr lvl="2"/>
            <a:endParaRPr lang="en-US" sz="1200" dirty="0"/>
          </a:p>
          <a:p>
            <a:pPr lvl="2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26516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747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9A9DF7-4F93-E541-CE52-E6E8F9A27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Questions?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EEB059-C525-9716-E332-F82FE80DDE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92293" y="640080"/>
            <a:ext cx="5578816" cy="557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067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8cbf485-1cb7-4a02-9a21-0dd9b45b9ff7}" enabled="0" method="" siteId="{08cbf485-1cb7-4a02-9a21-0dd9b45b9ff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438</Words>
  <Application>Microsoft Office PowerPoint</Application>
  <PresentationFormat>Widescreen</PresentationFormat>
  <Paragraphs>56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New Orleans Police</vt:lpstr>
      <vt:lpstr>Where we were in 2026... </vt:lpstr>
      <vt:lpstr>2027 Route Updates</vt:lpstr>
      <vt:lpstr>PowerPoint Presentation</vt:lpstr>
      <vt:lpstr>2027 Parking Enforcement Updates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A. Barnes</dc:creator>
  <cp:lastModifiedBy>David A. Barnes</cp:lastModifiedBy>
  <cp:revision>1</cp:revision>
  <dcterms:created xsi:type="dcterms:W3CDTF">2026-07-14T13:30:45Z</dcterms:created>
  <dcterms:modified xsi:type="dcterms:W3CDTF">2026-07-15T14:18:35Z</dcterms:modified>
</cp:coreProperties>
</file>