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62" r:id="rId3"/>
    <p:sldId id="263" r:id="rId4"/>
    <p:sldId id="264" r:id="rId5"/>
    <p:sldId id="267" r:id="rId6"/>
    <p:sldId id="266" r:id="rId7"/>
    <p:sldId id="269" r:id="rId8"/>
    <p:sldId id="274" r:id="rId9"/>
    <p:sldId id="272"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26EA5AC-68F0-47A7-9395-F67000A187F9}">
          <p14:sldIdLst>
            <p14:sldId id="257"/>
            <p14:sldId id="262"/>
            <p14:sldId id="263"/>
            <p14:sldId id="264"/>
            <p14:sldId id="267"/>
            <p14:sldId id="266"/>
            <p14:sldId id="269"/>
            <p14:sldId id="274"/>
            <p14:sldId id="2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CB9418-884C-431D-976E-C29275CA3661}" v="134" dt="2026-07-21T15:59:09.407"/>
    <p1510:client id="{BF440750-CD98-316C-A226-1C66E046D023}" v="33" dt="2026-07-20T17:32:35.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16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et Brignac-Sullivan" userId="S::mbrignacsullivan@cityofno.com::76923795-c00d-4483-95a6-12f2d1d1800e" providerId="AD" clId="Web-{BF440750-CD98-316C-A226-1C66E046D023}"/>
    <pc:docChg chg="modSld sldOrd">
      <pc:chgData name="Monet Brignac-Sullivan" userId="S::mbrignacsullivan@cityofno.com::76923795-c00d-4483-95a6-12f2d1d1800e" providerId="AD" clId="Web-{BF440750-CD98-316C-A226-1C66E046D023}" dt="2026-07-20T17:32:35.801" v="32" actId="14100"/>
      <pc:docMkLst>
        <pc:docMk/>
      </pc:docMkLst>
      <pc:sldChg chg="modSp">
        <pc:chgData name="Monet Brignac-Sullivan" userId="S::mbrignacsullivan@cityofno.com::76923795-c00d-4483-95a6-12f2d1d1800e" providerId="AD" clId="Web-{BF440750-CD98-316C-A226-1C66E046D023}" dt="2026-07-20T17:28:22.110" v="3" actId="20577"/>
        <pc:sldMkLst>
          <pc:docMk/>
          <pc:sldMk cId="3114499050" sldId="262"/>
        </pc:sldMkLst>
        <pc:spChg chg="mod">
          <ac:chgData name="Monet Brignac-Sullivan" userId="S::mbrignacsullivan@cityofno.com::76923795-c00d-4483-95a6-12f2d1d1800e" providerId="AD" clId="Web-{BF440750-CD98-316C-A226-1C66E046D023}" dt="2026-07-20T17:28:22.110" v="3" actId="20577"/>
          <ac:spMkLst>
            <pc:docMk/>
            <pc:sldMk cId="3114499050" sldId="262"/>
            <ac:spMk id="13" creationId="{C3668344-EABD-50EE-3D3C-163F147E7694}"/>
          </ac:spMkLst>
        </pc:spChg>
        <pc:spChg chg="mod">
          <ac:chgData name="Monet Brignac-Sullivan" userId="S::mbrignacsullivan@cityofno.com::76923795-c00d-4483-95a6-12f2d1d1800e" providerId="AD" clId="Web-{BF440750-CD98-316C-A226-1C66E046D023}" dt="2026-07-20T17:28:16.376" v="2" actId="20577"/>
          <ac:spMkLst>
            <pc:docMk/>
            <pc:sldMk cId="3114499050" sldId="262"/>
            <ac:spMk id="14" creationId="{263DD6B9-7583-D408-19CC-27A5342BEC84}"/>
          </ac:spMkLst>
        </pc:spChg>
      </pc:sldChg>
      <pc:sldChg chg="modSp ord">
        <pc:chgData name="Monet Brignac-Sullivan" userId="S::mbrignacsullivan@cityofno.com::76923795-c00d-4483-95a6-12f2d1d1800e" providerId="AD" clId="Web-{BF440750-CD98-316C-A226-1C66E046D023}" dt="2026-07-20T17:32:35.801" v="32" actId="14100"/>
        <pc:sldMkLst>
          <pc:docMk/>
          <pc:sldMk cId="2449971881" sldId="269"/>
        </pc:sldMkLst>
        <pc:spChg chg="mod">
          <ac:chgData name="Monet Brignac-Sullivan" userId="S::mbrignacsullivan@cityofno.com::76923795-c00d-4483-95a6-12f2d1d1800e" providerId="AD" clId="Web-{BF440750-CD98-316C-A226-1C66E046D023}" dt="2026-07-20T17:32:35.801" v="32" actId="14100"/>
          <ac:spMkLst>
            <pc:docMk/>
            <pc:sldMk cId="2449971881" sldId="269"/>
            <ac:spMk id="6" creationId="{B4928A66-8A1E-994A-F64F-FAD78CD996E6}"/>
          </ac:spMkLst>
        </pc:spChg>
        <pc:spChg chg="mod">
          <ac:chgData name="Monet Brignac-Sullivan" userId="S::mbrignacsullivan@cityofno.com::76923795-c00d-4483-95a6-12f2d1d1800e" providerId="AD" clId="Web-{BF440750-CD98-316C-A226-1C66E046D023}" dt="2026-07-20T17:32:28.754" v="31" actId="20577"/>
          <ac:spMkLst>
            <pc:docMk/>
            <pc:sldMk cId="2449971881" sldId="269"/>
            <ac:spMk id="10" creationId="{78D7F5D5-B23D-2ED7-F90E-030720AC220C}"/>
          </ac:spMkLst>
        </pc:spChg>
      </pc:sldChg>
    </pc:docChg>
  </pc:docChgLst>
  <pc:docChgLst>
    <pc:chgData name="Julia E. Zuckerman" userId="76832ac6-1dbe-4ad8-afcf-968fa9b733f2" providerId="ADAL" clId="{59C4069A-718E-452F-A6E5-5BB90109288C}"/>
    <pc:docChg chg="undo custSel addSld delSld modSld sldOrd addSection delSection modSection modNotesMaster">
      <pc:chgData name="Julia E. Zuckerman" userId="76832ac6-1dbe-4ad8-afcf-968fa9b733f2" providerId="ADAL" clId="{59C4069A-718E-452F-A6E5-5BB90109288C}" dt="2026-07-21T16:08:35.004" v="7883" actId="20577"/>
      <pc:docMkLst>
        <pc:docMk/>
      </pc:docMkLst>
      <pc:sldChg chg="modSp mod modNotesTx">
        <pc:chgData name="Julia E. Zuckerman" userId="76832ac6-1dbe-4ad8-afcf-968fa9b733f2" providerId="ADAL" clId="{59C4069A-718E-452F-A6E5-5BB90109288C}" dt="2026-07-21T15:36:02.286" v="3394" actId="20577"/>
        <pc:sldMkLst>
          <pc:docMk/>
          <pc:sldMk cId="1050687091" sldId="257"/>
        </pc:sldMkLst>
        <pc:spChg chg="mod">
          <ac:chgData name="Julia E. Zuckerman" userId="76832ac6-1dbe-4ad8-afcf-968fa9b733f2" providerId="ADAL" clId="{59C4069A-718E-452F-A6E5-5BB90109288C}" dt="2026-07-15T14:27:12.747" v="44" actId="20577"/>
          <ac:spMkLst>
            <pc:docMk/>
            <pc:sldMk cId="1050687091" sldId="257"/>
            <ac:spMk id="2" creationId="{00000000-0000-0000-0000-000000000000}"/>
          </ac:spMkLst>
        </pc:spChg>
        <pc:spChg chg="mod">
          <ac:chgData name="Julia E. Zuckerman" userId="76832ac6-1dbe-4ad8-afcf-968fa9b733f2" providerId="ADAL" clId="{59C4069A-718E-452F-A6E5-5BB90109288C}" dt="2026-07-15T14:27:35.508" v="69" actId="20577"/>
          <ac:spMkLst>
            <pc:docMk/>
            <pc:sldMk cId="1050687091" sldId="257"/>
            <ac:spMk id="3" creationId="{00000000-0000-0000-0000-000000000000}"/>
          </ac:spMkLst>
        </pc:spChg>
      </pc:sldChg>
      <pc:sldChg chg="del">
        <pc:chgData name="Julia E. Zuckerman" userId="76832ac6-1dbe-4ad8-afcf-968fa9b733f2" providerId="ADAL" clId="{59C4069A-718E-452F-A6E5-5BB90109288C}" dt="2026-07-20T16:54:08.568" v="2965" actId="2696"/>
        <pc:sldMkLst>
          <pc:docMk/>
          <pc:sldMk cId="523774378" sldId="258"/>
        </pc:sldMkLst>
      </pc:sldChg>
      <pc:sldChg chg="addSp modSp add mod modClrScheme chgLayout modNotesTx">
        <pc:chgData name="Julia E. Zuckerman" userId="76832ac6-1dbe-4ad8-afcf-968fa9b733f2" providerId="ADAL" clId="{59C4069A-718E-452F-A6E5-5BB90109288C}" dt="2026-07-21T15:38:06.656" v="3994" actId="20577"/>
        <pc:sldMkLst>
          <pc:docMk/>
          <pc:sldMk cId="3114499050" sldId="262"/>
        </pc:sldMkLst>
        <pc:spChg chg="mod">
          <ac:chgData name="Julia E. Zuckerman" userId="76832ac6-1dbe-4ad8-afcf-968fa9b733f2" providerId="ADAL" clId="{59C4069A-718E-452F-A6E5-5BB90109288C}" dt="2026-07-16T19:37:18.584" v="1885" actId="1076"/>
          <ac:spMkLst>
            <pc:docMk/>
            <pc:sldMk cId="3114499050" sldId="262"/>
            <ac:spMk id="13" creationId="{C3668344-EABD-50EE-3D3C-163F147E7694}"/>
          </ac:spMkLst>
        </pc:spChg>
        <pc:spChg chg="mod">
          <ac:chgData name="Julia E. Zuckerman" userId="76832ac6-1dbe-4ad8-afcf-968fa9b733f2" providerId="ADAL" clId="{59C4069A-718E-452F-A6E5-5BB90109288C}" dt="2026-07-16T19:37:15.612" v="1884" actId="1076"/>
          <ac:spMkLst>
            <pc:docMk/>
            <pc:sldMk cId="3114499050" sldId="262"/>
            <ac:spMk id="14" creationId="{263DD6B9-7583-D408-19CC-27A5342BEC84}"/>
          </ac:spMkLst>
        </pc:spChg>
        <pc:spChg chg="add mod">
          <ac:chgData name="Julia E. Zuckerman" userId="76832ac6-1dbe-4ad8-afcf-968fa9b733f2" providerId="ADAL" clId="{59C4069A-718E-452F-A6E5-5BB90109288C}" dt="2026-07-15T14:28:31.435" v="71" actId="26606"/>
          <ac:spMkLst>
            <pc:docMk/>
            <pc:sldMk cId="3114499050" sldId="262"/>
            <ac:spMk id="19" creationId="{7318B86D-24D6-FADD-1FDD-58F7D966DE76}"/>
          </ac:spMkLst>
        </pc:spChg>
        <pc:picChg chg="add mod">
          <ac:chgData name="Julia E. Zuckerman" userId="76832ac6-1dbe-4ad8-afcf-968fa9b733f2" providerId="ADAL" clId="{59C4069A-718E-452F-A6E5-5BB90109288C}" dt="2026-07-16T19:36:58.577" v="1882" actId="1076"/>
          <ac:picMkLst>
            <pc:docMk/>
            <pc:sldMk cId="3114499050" sldId="262"/>
            <ac:picMk id="1026" creationId="{DD9DC270-7841-1B3A-1758-E63CB0C134C9}"/>
          </ac:picMkLst>
        </pc:picChg>
      </pc:sldChg>
      <pc:sldChg chg="addSp delSp modSp add mod ord modClrScheme chgLayout modNotesTx">
        <pc:chgData name="Julia E. Zuckerman" userId="76832ac6-1dbe-4ad8-afcf-968fa9b733f2" providerId="ADAL" clId="{59C4069A-718E-452F-A6E5-5BB90109288C}" dt="2026-07-21T15:40:50.232" v="4739" actId="20577"/>
        <pc:sldMkLst>
          <pc:docMk/>
          <pc:sldMk cId="2551818244" sldId="263"/>
        </pc:sldMkLst>
        <pc:spChg chg="mod">
          <ac:chgData name="Julia E. Zuckerman" userId="76832ac6-1dbe-4ad8-afcf-968fa9b733f2" providerId="ADAL" clId="{59C4069A-718E-452F-A6E5-5BB90109288C}" dt="2026-07-16T19:49:15.625" v="2327" actId="1076"/>
          <ac:spMkLst>
            <pc:docMk/>
            <pc:sldMk cId="2551818244" sldId="263"/>
            <ac:spMk id="13" creationId="{35234770-8413-ACFA-2D24-085833B62E05}"/>
          </ac:spMkLst>
        </pc:spChg>
        <pc:spChg chg="mod">
          <ac:chgData name="Julia E. Zuckerman" userId="76832ac6-1dbe-4ad8-afcf-968fa9b733f2" providerId="ADAL" clId="{59C4069A-718E-452F-A6E5-5BB90109288C}" dt="2026-07-16T19:50:53.228" v="2355" actId="113"/>
          <ac:spMkLst>
            <pc:docMk/>
            <pc:sldMk cId="2551818244" sldId="263"/>
            <ac:spMk id="14" creationId="{5FEC0140-BA99-ADF0-62B8-7A171824F62B}"/>
          </ac:spMkLst>
        </pc:spChg>
        <pc:picChg chg="add mod modCrop">
          <ac:chgData name="Julia E. Zuckerman" userId="76832ac6-1dbe-4ad8-afcf-968fa9b733f2" providerId="ADAL" clId="{59C4069A-718E-452F-A6E5-5BB90109288C}" dt="2026-07-16T19:50:59.526" v="2357" actId="14100"/>
          <ac:picMkLst>
            <pc:docMk/>
            <pc:sldMk cId="2551818244" sldId="263"/>
            <ac:picMk id="2050" creationId="{23293B3D-A06C-7ACF-3E72-7F38476004AF}"/>
          </ac:picMkLst>
        </pc:picChg>
        <pc:picChg chg="add mod">
          <ac:chgData name="Julia E. Zuckerman" userId="76832ac6-1dbe-4ad8-afcf-968fa9b733f2" providerId="ADAL" clId="{59C4069A-718E-452F-A6E5-5BB90109288C}" dt="2026-07-16T19:51:11.739" v="2360" actId="14100"/>
          <ac:picMkLst>
            <pc:docMk/>
            <pc:sldMk cId="2551818244" sldId="263"/>
            <ac:picMk id="2054" creationId="{85572FEE-7D6A-26E1-885C-AAC06B287D05}"/>
          </ac:picMkLst>
        </pc:picChg>
      </pc:sldChg>
      <pc:sldChg chg="addSp delSp modSp add mod modClrScheme chgLayout modNotesTx">
        <pc:chgData name="Julia E. Zuckerman" userId="76832ac6-1dbe-4ad8-afcf-968fa9b733f2" providerId="ADAL" clId="{59C4069A-718E-452F-A6E5-5BB90109288C}" dt="2026-07-21T15:44:08.225" v="5585" actId="20577"/>
        <pc:sldMkLst>
          <pc:docMk/>
          <pc:sldMk cId="546486752" sldId="264"/>
        </pc:sldMkLst>
        <pc:spChg chg="add mod">
          <ac:chgData name="Julia E. Zuckerman" userId="76832ac6-1dbe-4ad8-afcf-968fa9b733f2" providerId="ADAL" clId="{59C4069A-718E-452F-A6E5-5BB90109288C}" dt="2026-07-16T19:14:33.630" v="1468" actId="14100"/>
          <ac:spMkLst>
            <pc:docMk/>
            <pc:sldMk cId="546486752" sldId="264"/>
            <ac:spMk id="2" creationId="{0288B5E5-9965-3B27-CCC7-48D9BF582188}"/>
          </ac:spMkLst>
        </pc:spChg>
        <pc:spChg chg="add mod">
          <ac:chgData name="Julia E. Zuckerman" userId="76832ac6-1dbe-4ad8-afcf-968fa9b733f2" providerId="ADAL" clId="{59C4069A-718E-452F-A6E5-5BB90109288C}" dt="2026-07-16T19:35:44.925" v="1872" actId="113"/>
          <ac:spMkLst>
            <pc:docMk/>
            <pc:sldMk cId="546486752" sldId="264"/>
            <ac:spMk id="3" creationId="{37422EBA-C774-67A5-93BE-4BF8048240E0}"/>
          </ac:spMkLst>
        </pc:spChg>
        <pc:spChg chg="add mod">
          <ac:chgData name="Julia E. Zuckerman" userId="76832ac6-1dbe-4ad8-afcf-968fa9b733f2" providerId="ADAL" clId="{59C4069A-718E-452F-A6E5-5BB90109288C}" dt="2026-07-20T16:10:35.497" v="2379" actId="1076"/>
          <ac:spMkLst>
            <pc:docMk/>
            <pc:sldMk cId="546486752" sldId="264"/>
            <ac:spMk id="5" creationId="{91CDD39C-EA27-20E8-C3DD-32CC8B5198E0}"/>
          </ac:spMkLst>
        </pc:spChg>
        <pc:spChg chg="add mod">
          <ac:chgData name="Julia E. Zuckerman" userId="76832ac6-1dbe-4ad8-afcf-968fa9b733f2" providerId="ADAL" clId="{59C4069A-718E-452F-A6E5-5BB90109288C}" dt="2026-07-20T16:10:32.963" v="2378" actId="1076"/>
          <ac:spMkLst>
            <pc:docMk/>
            <pc:sldMk cId="546486752" sldId="264"/>
            <ac:spMk id="7" creationId="{AADFF2BE-D872-69BE-71C0-95E0D3DDD2F6}"/>
          </ac:spMkLst>
        </pc:spChg>
        <pc:spChg chg="mod ord">
          <ac:chgData name="Julia E. Zuckerman" userId="76832ac6-1dbe-4ad8-afcf-968fa9b733f2" providerId="ADAL" clId="{59C4069A-718E-452F-A6E5-5BB90109288C}" dt="2026-07-16T19:13:57.064" v="1459" actId="700"/>
          <ac:spMkLst>
            <pc:docMk/>
            <pc:sldMk cId="546486752" sldId="264"/>
            <ac:spMk id="13" creationId="{AFA8A8C5-B0B8-B04E-6B85-C9C01550324E}"/>
          </ac:spMkLst>
        </pc:spChg>
        <pc:spChg chg="mod ord">
          <ac:chgData name="Julia E. Zuckerman" userId="76832ac6-1dbe-4ad8-afcf-968fa9b733f2" providerId="ADAL" clId="{59C4069A-718E-452F-A6E5-5BB90109288C}" dt="2026-07-16T19:16:38.513" v="1513" actId="1076"/>
          <ac:spMkLst>
            <pc:docMk/>
            <pc:sldMk cId="546486752" sldId="264"/>
            <ac:spMk id="14" creationId="{CD08CCD2-9AD9-707B-A4DD-0329134FB484}"/>
          </ac:spMkLst>
        </pc:spChg>
      </pc:sldChg>
      <pc:sldChg chg="addSp delSp modSp add mod modNotesTx">
        <pc:chgData name="Julia E. Zuckerman" userId="76832ac6-1dbe-4ad8-afcf-968fa9b733f2" providerId="ADAL" clId="{59C4069A-718E-452F-A6E5-5BB90109288C}" dt="2026-07-21T15:48:07.591" v="6635" actId="20577"/>
        <pc:sldMkLst>
          <pc:docMk/>
          <pc:sldMk cId="1212989790" sldId="266"/>
        </pc:sldMkLst>
        <pc:spChg chg="mod">
          <ac:chgData name="Julia E. Zuckerman" userId="76832ac6-1dbe-4ad8-afcf-968fa9b733f2" providerId="ADAL" clId="{59C4069A-718E-452F-A6E5-5BB90109288C}" dt="2026-07-20T17:14:12.405" v="3027" actId="1076"/>
          <ac:spMkLst>
            <pc:docMk/>
            <pc:sldMk cId="1212989790" sldId="266"/>
            <ac:spMk id="13" creationId="{5B1CBD53-73F0-E708-27C4-3682BC791C6F}"/>
          </ac:spMkLst>
        </pc:spChg>
        <pc:spChg chg="mod">
          <ac:chgData name="Julia E. Zuckerman" userId="76832ac6-1dbe-4ad8-afcf-968fa9b733f2" providerId="ADAL" clId="{59C4069A-718E-452F-A6E5-5BB90109288C}" dt="2026-07-20T17:14:48.373" v="3031" actId="403"/>
          <ac:spMkLst>
            <pc:docMk/>
            <pc:sldMk cId="1212989790" sldId="266"/>
            <ac:spMk id="14" creationId="{1FC7EA43-8926-4376-C173-A257BA0CAB2A}"/>
          </ac:spMkLst>
        </pc:spChg>
        <pc:picChg chg="add mod">
          <ac:chgData name="Julia E. Zuckerman" userId="76832ac6-1dbe-4ad8-afcf-968fa9b733f2" providerId="ADAL" clId="{59C4069A-718E-452F-A6E5-5BB90109288C}" dt="2026-07-15T16:01:26.979" v="668" actId="1076"/>
          <ac:picMkLst>
            <pc:docMk/>
            <pc:sldMk cId="1212989790" sldId="266"/>
            <ac:picMk id="3074" creationId="{4CDA1166-EB1A-3425-7226-F0C5FC2F4E31}"/>
          </ac:picMkLst>
        </pc:picChg>
        <pc:cxnChg chg="add mod">
          <ac:chgData name="Julia E. Zuckerman" userId="76832ac6-1dbe-4ad8-afcf-968fa9b733f2" providerId="ADAL" clId="{59C4069A-718E-452F-A6E5-5BB90109288C}" dt="2026-07-15T16:02:15.299" v="678" actId="1582"/>
          <ac:cxnSpMkLst>
            <pc:docMk/>
            <pc:sldMk cId="1212989790" sldId="266"/>
            <ac:cxnSpMk id="6" creationId="{466440C0-3008-A85F-7D7F-F527FB35BC6B}"/>
          </ac:cxnSpMkLst>
        </pc:cxnChg>
        <pc:cxnChg chg="add mod">
          <ac:chgData name="Julia E. Zuckerman" userId="76832ac6-1dbe-4ad8-afcf-968fa9b733f2" providerId="ADAL" clId="{59C4069A-718E-452F-A6E5-5BB90109288C}" dt="2026-07-15T16:02:38.992" v="681" actId="1582"/>
          <ac:cxnSpMkLst>
            <pc:docMk/>
            <pc:sldMk cId="1212989790" sldId="266"/>
            <ac:cxnSpMk id="8" creationId="{0BE009CF-3FF4-9869-08D2-87AE12BA2426}"/>
          </ac:cxnSpMkLst>
        </pc:cxnChg>
      </pc:sldChg>
      <pc:sldChg chg="addSp delSp modSp new mod ord modClrScheme chgLayout modNotesTx">
        <pc:chgData name="Julia E. Zuckerman" userId="76832ac6-1dbe-4ad8-afcf-968fa9b733f2" providerId="ADAL" clId="{59C4069A-718E-452F-A6E5-5BB90109288C}" dt="2026-07-21T15:46:58.732" v="6277" actId="20577"/>
        <pc:sldMkLst>
          <pc:docMk/>
          <pc:sldMk cId="352638386" sldId="267"/>
        </pc:sldMkLst>
        <pc:spChg chg="add">
          <ac:chgData name="Julia E. Zuckerman" userId="76832ac6-1dbe-4ad8-afcf-968fa9b733f2" providerId="ADAL" clId="{59C4069A-718E-452F-A6E5-5BB90109288C}" dt="2026-07-16T19:24:04.630" v="1792"/>
          <ac:spMkLst>
            <pc:docMk/>
            <pc:sldMk cId="352638386" sldId="267"/>
            <ac:spMk id="4" creationId="{B0B4F155-EDC7-EC33-80B9-36B0D6B98955}"/>
          </ac:spMkLst>
        </pc:spChg>
        <pc:spChg chg="add mod">
          <ac:chgData name="Julia E. Zuckerman" userId="76832ac6-1dbe-4ad8-afcf-968fa9b733f2" providerId="ADAL" clId="{59C4069A-718E-452F-A6E5-5BB90109288C}" dt="2026-07-16T19:26:26.063" v="1806"/>
          <ac:spMkLst>
            <pc:docMk/>
            <pc:sldMk cId="352638386" sldId="267"/>
            <ac:spMk id="5" creationId="{0F0EA90F-C837-7A03-D6FA-0F17589A3F66}"/>
          </ac:spMkLst>
        </pc:spChg>
        <pc:spChg chg="add mod">
          <ac:chgData name="Julia E. Zuckerman" userId="76832ac6-1dbe-4ad8-afcf-968fa9b733f2" providerId="ADAL" clId="{59C4069A-718E-452F-A6E5-5BB90109288C}" dt="2026-07-20T16:11:07.093" v="2404" actId="20577"/>
          <ac:spMkLst>
            <pc:docMk/>
            <pc:sldMk cId="352638386" sldId="267"/>
            <ac:spMk id="6" creationId="{C0EF297C-20EA-03CC-7A84-2EBFB66D5B5B}"/>
          </ac:spMkLst>
        </pc:spChg>
        <pc:spChg chg="add mod">
          <ac:chgData name="Julia E. Zuckerman" userId="76832ac6-1dbe-4ad8-afcf-968fa9b733f2" providerId="ADAL" clId="{59C4069A-718E-452F-A6E5-5BB90109288C}" dt="2026-07-16T19:21:58.873" v="1777" actId="14100"/>
          <ac:spMkLst>
            <pc:docMk/>
            <pc:sldMk cId="352638386" sldId="267"/>
            <ac:spMk id="8" creationId="{2690774B-4AF1-7903-93C8-E5B54A8CAA98}"/>
          </ac:spMkLst>
        </pc:spChg>
        <pc:picChg chg="add mod">
          <ac:chgData name="Julia E. Zuckerman" userId="76832ac6-1dbe-4ad8-afcf-968fa9b733f2" providerId="ADAL" clId="{59C4069A-718E-452F-A6E5-5BB90109288C}" dt="2026-07-16T19:33:46.195" v="1854" actId="1076"/>
          <ac:picMkLst>
            <pc:docMk/>
            <pc:sldMk cId="352638386" sldId="267"/>
            <ac:picMk id="5130" creationId="{3BD55D01-82AD-445B-D54E-06066524DE2C}"/>
          </ac:picMkLst>
        </pc:picChg>
        <pc:picChg chg="add mod">
          <ac:chgData name="Julia E. Zuckerman" userId="76832ac6-1dbe-4ad8-afcf-968fa9b733f2" providerId="ADAL" clId="{59C4069A-718E-452F-A6E5-5BB90109288C}" dt="2026-07-16T19:33:36.320" v="1849" actId="1076"/>
          <ac:picMkLst>
            <pc:docMk/>
            <pc:sldMk cId="352638386" sldId="267"/>
            <ac:picMk id="5136" creationId="{9A9D0AFA-D550-47A5-7C21-4B6A56FEC0B3}"/>
          </ac:picMkLst>
        </pc:picChg>
        <pc:picChg chg="add mod">
          <ac:chgData name="Julia E. Zuckerman" userId="76832ac6-1dbe-4ad8-afcf-968fa9b733f2" providerId="ADAL" clId="{59C4069A-718E-452F-A6E5-5BB90109288C}" dt="2026-07-16T19:33:47.836" v="1855" actId="1076"/>
          <ac:picMkLst>
            <pc:docMk/>
            <pc:sldMk cId="352638386" sldId="267"/>
            <ac:picMk id="5138" creationId="{D0E10E81-DE7C-A77D-2C1D-5E330CE0F891}"/>
          </ac:picMkLst>
        </pc:picChg>
        <pc:picChg chg="add mod">
          <ac:chgData name="Julia E. Zuckerman" userId="76832ac6-1dbe-4ad8-afcf-968fa9b733f2" providerId="ADAL" clId="{59C4069A-718E-452F-A6E5-5BB90109288C}" dt="2026-07-16T19:33:50.518" v="1856" actId="1076"/>
          <ac:picMkLst>
            <pc:docMk/>
            <pc:sldMk cId="352638386" sldId="267"/>
            <ac:picMk id="5148" creationId="{5FB82ECC-21CD-1810-6CBB-480F4A1DCE78}"/>
          </ac:picMkLst>
        </pc:picChg>
        <pc:picChg chg="add mod">
          <ac:chgData name="Julia E. Zuckerman" userId="76832ac6-1dbe-4ad8-afcf-968fa9b733f2" providerId="ADAL" clId="{59C4069A-718E-452F-A6E5-5BB90109288C}" dt="2026-07-20T16:10:11.175" v="2377" actId="1076"/>
          <ac:picMkLst>
            <pc:docMk/>
            <pc:sldMk cId="352638386" sldId="267"/>
            <ac:picMk id="5150" creationId="{A8415ACD-549F-EE89-9F23-A7AAF84B2A17}"/>
          </ac:picMkLst>
        </pc:picChg>
      </pc:sldChg>
      <pc:sldChg chg="addSp delSp modSp add mod ord modClrScheme chgLayout modNotesTx">
        <pc:chgData name="Julia E. Zuckerman" userId="76832ac6-1dbe-4ad8-afcf-968fa9b733f2" providerId="ADAL" clId="{59C4069A-718E-452F-A6E5-5BB90109288C}" dt="2026-07-21T16:08:03.403" v="7743" actId="20577"/>
        <pc:sldMkLst>
          <pc:docMk/>
          <pc:sldMk cId="2449971881" sldId="269"/>
        </pc:sldMkLst>
        <pc:spChg chg="add mod">
          <ac:chgData name="Julia E. Zuckerman" userId="76832ac6-1dbe-4ad8-afcf-968fa9b733f2" providerId="ADAL" clId="{59C4069A-718E-452F-A6E5-5BB90109288C}" dt="2026-07-20T17:14:33.408" v="3030" actId="255"/>
          <ac:spMkLst>
            <pc:docMk/>
            <pc:sldMk cId="2449971881" sldId="269"/>
            <ac:spMk id="6" creationId="{B4928A66-8A1E-994A-F64F-FAD78CD996E6}"/>
          </ac:spMkLst>
        </pc:spChg>
        <pc:spChg chg="add mod">
          <ac:chgData name="Julia E. Zuckerman" userId="76832ac6-1dbe-4ad8-afcf-968fa9b733f2" providerId="ADAL" clId="{59C4069A-718E-452F-A6E5-5BB90109288C}" dt="2026-07-20T17:15:05.706" v="3036" actId="1076"/>
          <ac:spMkLst>
            <pc:docMk/>
            <pc:sldMk cId="2449971881" sldId="269"/>
            <ac:spMk id="10" creationId="{78D7F5D5-B23D-2ED7-F90E-030720AC220C}"/>
          </ac:spMkLst>
        </pc:spChg>
        <pc:picChg chg="add mod modCrop">
          <ac:chgData name="Julia E. Zuckerman" userId="76832ac6-1dbe-4ad8-afcf-968fa9b733f2" providerId="ADAL" clId="{59C4069A-718E-452F-A6E5-5BB90109288C}" dt="2026-07-20T16:56:15.926" v="3019" actId="1076"/>
          <ac:picMkLst>
            <pc:docMk/>
            <pc:sldMk cId="2449971881" sldId="269"/>
            <ac:picMk id="8" creationId="{2C43A1DE-E6E9-DF77-CC57-AB5D77AD4C3F}"/>
          </ac:picMkLst>
        </pc:picChg>
      </pc:sldChg>
      <pc:sldChg chg="add del ord">
        <pc:chgData name="Julia E. Zuckerman" userId="76832ac6-1dbe-4ad8-afcf-968fa9b733f2" providerId="ADAL" clId="{59C4069A-718E-452F-A6E5-5BB90109288C}" dt="2026-07-20T16:54:03.508" v="2964" actId="2696"/>
        <pc:sldMkLst>
          <pc:docMk/>
          <pc:sldMk cId="3297350387" sldId="270"/>
        </pc:sldMkLst>
      </pc:sldChg>
      <pc:sldChg chg="addSp delSp modSp add del mod ord modClrScheme chgLayout">
        <pc:chgData name="Julia E. Zuckerman" userId="76832ac6-1dbe-4ad8-afcf-968fa9b733f2" providerId="ADAL" clId="{59C4069A-718E-452F-A6E5-5BB90109288C}" dt="2026-07-20T16:53:45.742" v="2960" actId="2696"/>
        <pc:sldMkLst>
          <pc:docMk/>
          <pc:sldMk cId="2406666061" sldId="271"/>
        </pc:sldMkLst>
        <pc:spChg chg="add del mod">
          <ac:chgData name="Julia E. Zuckerman" userId="76832ac6-1dbe-4ad8-afcf-968fa9b733f2" providerId="ADAL" clId="{59C4069A-718E-452F-A6E5-5BB90109288C}" dt="2026-07-20T16:17:08.510" v="2608" actId="26606"/>
          <ac:spMkLst>
            <pc:docMk/>
            <pc:sldMk cId="2406666061" sldId="271"/>
            <ac:spMk id="2" creationId="{E889D36F-EB73-6A09-E5E9-B1C53488133E}"/>
          </ac:spMkLst>
        </pc:spChg>
        <pc:spChg chg="mod">
          <ac:chgData name="Julia E. Zuckerman" userId="76832ac6-1dbe-4ad8-afcf-968fa9b733f2" providerId="ADAL" clId="{59C4069A-718E-452F-A6E5-5BB90109288C}" dt="2026-07-20T16:17:53.501" v="2695" actId="122"/>
          <ac:spMkLst>
            <pc:docMk/>
            <pc:sldMk cId="2406666061" sldId="271"/>
            <ac:spMk id="13" creationId="{3E466672-20BC-84B8-7B9A-A2A180EC25C3}"/>
          </ac:spMkLst>
        </pc:spChg>
        <pc:spChg chg="del mod">
          <ac:chgData name="Julia E. Zuckerman" userId="76832ac6-1dbe-4ad8-afcf-968fa9b733f2" providerId="ADAL" clId="{59C4069A-718E-452F-A6E5-5BB90109288C}" dt="2026-07-20T16:17:08.510" v="2608" actId="26606"/>
          <ac:spMkLst>
            <pc:docMk/>
            <pc:sldMk cId="2406666061" sldId="271"/>
            <ac:spMk id="14" creationId="{0C8B40FA-2EF0-167A-EA0E-326BF67DF5D1}"/>
          </ac:spMkLst>
        </pc:spChg>
        <pc:spChg chg="add mod">
          <ac:chgData name="Julia E. Zuckerman" userId="76832ac6-1dbe-4ad8-afcf-968fa9b733f2" providerId="ADAL" clId="{59C4069A-718E-452F-A6E5-5BB90109288C}" dt="2026-07-20T16:17:45.922" v="2694" actId="15"/>
          <ac:spMkLst>
            <pc:docMk/>
            <pc:sldMk cId="2406666061" sldId="271"/>
            <ac:spMk id="19" creationId="{05738CFD-9DE8-266D-AD63-7F9E90D56705}"/>
          </ac:spMkLst>
        </pc:spChg>
        <pc:spChg chg="add mod">
          <ac:chgData name="Julia E. Zuckerman" userId="76832ac6-1dbe-4ad8-afcf-968fa9b733f2" providerId="ADAL" clId="{59C4069A-718E-452F-A6E5-5BB90109288C}" dt="2026-07-20T16:18:33.568" v="2766" actId="20577"/>
          <ac:spMkLst>
            <pc:docMk/>
            <pc:sldMk cId="2406666061" sldId="271"/>
            <ac:spMk id="21" creationId="{09173AA5-D10D-EE73-F02C-57F792F6B1B0}"/>
          </ac:spMkLst>
        </pc:spChg>
        <pc:picChg chg="del">
          <ac:chgData name="Julia E. Zuckerman" userId="76832ac6-1dbe-4ad8-afcf-968fa9b733f2" providerId="ADAL" clId="{59C4069A-718E-452F-A6E5-5BB90109288C}" dt="2026-07-20T16:13:14.818" v="2413" actId="478"/>
          <ac:picMkLst>
            <pc:docMk/>
            <pc:sldMk cId="2406666061" sldId="271"/>
            <ac:picMk id="3074" creationId="{EF04C555-DD23-F995-0F35-C702D4646A70}"/>
          </ac:picMkLst>
        </pc:picChg>
        <pc:picChg chg="add del mod">
          <ac:chgData name="Julia E. Zuckerman" userId="76832ac6-1dbe-4ad8-afcf-968fa9b733f2" providerId="ADAL" clId="{59C4069A-718E-452F-A6E5-5BB90109288C}" dt="2026-07-20T16:16:41.357" v="2591" actId="478"/>
          <ac:picMkLst>
            <pc:docMk/>
            <pc:sldMk cId="2406666061" sldId="271"/>
            <ac:picMk id="7170" creationId="{733CAD80-FF40-7283-1549-132F261F8C4E}"/>
          </ac:picMkLst>
        </pc:picChg>
        <pc:cxnChg chg="del">
          <ac:chgData name="Julia E. Zuckerman" userId="76832ac6-1dbe-4ad8-afcf-968fa9b733f2" providerId="ADAL" clId="{59C4069A-718E-452F-A6E5-5BB90109288C}" dt="2026-07-20T16:13:12.092" v="2411" actId="478"/>
          <ac:cxnSpMkLst>
            <pc:docMk/>
            <pc:sldMk cId="2406666061" sldId="271"/>
            <ac:cxnSpMk id="6" creationId="{FF88CF83-7730-AF4D-F342-5394D4667573}"/>
          </ac:cxnSpMkLst>
        </pc:cxnChg>
        <pc:cxnChg chg="del">
          <ac:chgData name="Julia E. Zuckerman" userId="76832ac6-1dbe-4ad8-afcf-968fa9b733f2" providerId="ADAL" clId="{59C4069A-718E-452F-A6E5-5BB90109288C}" dt="2026-07-20T16:13:14.028" v="2412" actId="478"/>
          <ac:cxnSpMkLst>
            <pc:docMk/>
            <pc:sldMk cId="2406666061" sldId="271"/>
            <ac:cxnSpMk id="8" creationId="{2962287A-6F43-B003-8CE7-6E87ED4CEF8D}"/>
          </ac:cxnSpMkLst>
        </pc:cxnChg>
      </pc:sldChg>
      <pc:sldChg chg="addSp delSp modSp add mod ord modNotesTx">
        <pc:chgData name="Julia E. Zuckerman" userId="76832ac6-1dbe-4ad8-afcf-968fa9b733f2" providerId="ADAL" clId="{59C4069A-718E-452F-A6E5-5BB90109288C}" dt="2026-07-21T15:58:46.469" v="7456" actId="313"/>
        <pc:sldMkLst>
          <pc:docMk/>
          <pc:sldMk cId="371849656" sldId="272"/>
        </pc:sldMkLst>
        <pc:spChg chg="add mod">
          <ac:chgData name="Julia E. Zuckerman" userId="76832ac6-1dbe-4ad8-afcf-968fa9b733f2" providerId="ADAL" clId="{59C4069A-718E-452F-A6E5-5BB90109288C}" dt="2026-07-20T16:44:59.671" v="2930" actId="1076"/>
          <ac:spMkLst>
            <pc:docMk/>
            <pc:sldMk cId="371849656" sldId="272"/>
            <ac:spMk id="2" creationId="{C887F1DC-E684-2551-DD5B-5B22974F014D}"/>
          </ac:spMkLst>
        </pc:spChg>
        <pc:spChg chg="add del">
          <ac:chgData name="Julia E. Zuckerman" userId="76832ac6-1dbe-4ad8-afcf-968fa9b733f2" providerId="ADAL" clId="{59C4069A-718E-452F-A6E5-5BB90109288C}" dt="2026-07-20T16:49:40.165" v="2935" actId="22"/>
          <ac:spMkLst>
            <pc:docMk/>
            <pc:sldMk cId="371849656" sldId="272"/>
            <ac:spMk id="6" creationId="{89DD2057-718E-3930-EBF8-D31E8B4B15E2}"/>
          </ac:spMkLst>
        </pc:spChg>
        <pc:spChg chg="add del">
          <ac:chgData name="Julia E. Zuckerman" userId="76832ac6-1dbe-4ad8-afcf-968fa9b733f2" providerId="ADAL" clId="{59C4069A-718E-452F-A6E5-5BB90109288C}" dt="2026-07-20T16:49:46.389" v="2938" actId="22"/>
          <ac:spMkLst>
            <pc:docMk/>
            <pc:sldMk cId="371849656" sldId="272"/>
            <ac:spMk id="8" creationId="{FD8AA0ED-7512-8FCC-7817-544734D7141A}"/>
          </ac:spMkLst>
        </pc:spChg>
        <pc:spChg chg="mod">
          <ac:chgData name="Julia E. Zuckerman" userId="76832ac6-1dbe-4ad8-afcf-968fa9b733f2" providerId="ADAL" clId="{59C4069A-718E-452F-A6E5-5BB90109288C}" dt="2026-07-20T17:17:40.988" v="3068" actId="1076"/>
          <ac:spMkLst>
            <pc:docMk/>
            <pc:sldMk cId="371849656" sldId="272"/>
            <ac:spMk id="13" creationId="{E4ED534A-7A63-F956-0AC5-A2FDE662160C}"/>
          </ac:spMkLst>
        </pc:spChg>
        <pc:spChg chg="mod">
          <ac:chgData name="Julia E. Zuckerman" userId="76832ac6-1dbe-4ad8-afcf-968fa9b733f2" providerId="ADAL" clId="{59C4069A-718E-452F-A6E5-5BB90109288C}" dt="2026-07-20T17:17:44.898" v="3069" actId="1076"/>
          <ac:spMkLst>
            <pc:docMk/>
            <pc:sldMk cId="371849656" sldId="272"/>
            <ac:spMk id="14" creationId="{D8AE9477-8C8F-D4BA-6494-EA52DE2D180E}"/>
          </ac:spMkLst>
        </pc:spChg>
        <pc:picChg chg="add mod ord modCrop">
          <ac:chgData name="Julia E. Zuckerman" userId="76832ac6-1dbe-4ad8-afcf-968fa9b733f2" providerId="ADAL" clId="{59C4069A-718E-452F-A6E5-5BB90109288C}" dt="2026-07-20T17:17:18.047" v="3062" actId="14100"/>
          <ac:picMkLst>
            <pc:docMk/>
            <pc:sldMk cId="371849656" sldId="272"/>
            <ac:picMk id="3" creationId="{1E6B755E-CD80-E1C0-4D06-5BC0F990AEB2}"/>
          </ac:picMkLst>
        </pc:picChg>
        <pc:picChg chg="add mod ord modCrop">
          <ac:chgData name="Julia E. Zuckerman" userId="76832ac6-1dbe-4ad8-afcf-968fa9b733f2" providerId="ADAL" clId="{59C4069A-718E-452F-A6E5-5BB90109288C}" dt="2026-07-20T17:17:27.498" v="3064" actId="1076"/>
          <ac:picMkLst>
            <pc:docMk/>
            <pc:sldMk cId="371849656" sldId="272"/>
            <ac:picMk id="4" creationId="{D68E74EB-B625-1780-DC30-A9B926A6388E}"/>
          </ac:picMkLst>
        </pc:picChg>
        <pc:picChg chg="add del mod modCrop">
          <ac:chgData name="Julia E. Zuckerman" userId="76832ac6-1dbe-4ad8-afcf-968fa9b733f2" providerId="ADAL" clId="{59C4069A-718E-452F-A6E5-5BB90109288C}" dt="2026-07-20T17:15:42.931" v="3043" actId="478"/>
          <ac:picMkLst>
            <pc:docMk/>
            <pc:sldMk cId="371849656" sldId="272"/>
            <ac:picMk id="9" creationId="{C7589595-C1ED-AC35-F6FD-19F886E0C173}"/>
          </ac:picMkLst>
        </pc:picChg>
        <pc:picChg chg="add mod modCrop">
          <ac:chgData name="Julia E. Zuckerman" userId="76832ac6-1dbe-4ad8-afcf-968fa9b733f2" providerId="ADAL" clId="{59C4069A-718E-452F-A6E5-5BB90109288C}" dt="2026-07-20T17:16:36.311" v="3055" actId="1076"/>
          <ac:picMkLst>
            <pc:docMk/>
            <pc:sldMk cId="371849656" sldId="272"/>
            <ac:picMk id="10" creationId="{BC9B6D03-020B-CE51-F69F-991A67F678A9}"/>
          </ac:picMkLst>
        </pc:picChg>
        <pc:picChg chg="del">
          <ac:chgData name="Julia E. Zuckerman" userId="76832ac6-1dbe-4ad8-afcf-968fa9b733f2" providerId="ADAL" clId="{59C4069A-718E-452F-A6E5-5BB90109288C}" dt="2026-07-20T16:21:26.807" v="2912" actId="478"/>
          <ac:picMkLst>
            <pc:docMk/>
            <pc:sldMk cId="371849656" sldId="272"/>
            <ac:picMk id="3074" creationId="{17E54843-10D9-051E-8410-F4F0E5CCF478}"/>
          </ac:picMkLst>
        </pc:picChg>
        <pc:cxnChg chg="del">
          <ac:chgData name="Julia E. Zuckerman" userId="76832ac6-1dbe-4ad8-afcf-968fa9b733f2" providerId="ADAL" clId="{59C4069A-718E-452F-A6E5-5BB90109288C}" dt="2026-07-20T16:18:57.651" v="2771" actId="478"/>
          <ac:cxnSpMkLst>
            <pc:docMk/>
            <pc:sldMk cId="371849656" sldId="272"/>
            <ac:cxnSpMk id="6" creationId="{E9765201-FD77-041F-F0AB-A57BA3F9B8FD}"/>
          </ac:cxnSpMkLst>
        </pc:cxnChg>
        <pc:cxnChg chg="del">
          <ac:chgData name="Julia E. Zuckerman" userId="76832ac6-1dbe-4ad8-afcf-968fa9b733f2" providerId="ADAL" clId="{59C4069A-718E-452F-A6E5-5BB90109288C}" dt="2026-07-20T16:18:55.483" v="2770" actId="478"/>
          <ac:cxnSpMkLst>
            <pc:docMk/>
            <pc:sldMk cId="371849656" sldId="272"/>
            <ac:cxnSpMk id="8" creationId="{3936DF4A-8D55-EB7C-3B0E-E10AC8EA1079}"/>
          </ac:cxnSpMkLst>
        </pc:cxnChg>
      </pc:sldChg>
      <pc:sldChg chg="addSp modSp new del mod">
        <pc:chgData name="Julia E. Zuckerman" userId="76832ac6-1dbe-4ad8-afcf-968fa9b733f2" providerId="ADAL" clId="{59C4069A-718E-452F-A6E5-5BB90109288C}" dt="2026-07-21T15:34:23.963" v="3142" actId="2696"/>
        <pc:sldMkLst>
          <pc:docMk/>
          <pc:sldMk cId="398516018" sldId="273"/>
        </pc:sldMkLst>
        <pc:spChg chg="mod">
          <ac:chgData name="Julia E. Zuckerman" userId="76832ac6-1dbe-4ad8-afcf-968fa9b733f2" providerId="ADAL" clId="{59C4069A-718E-452F-A6E5-5BB90109288C}" dt="2026-07-20T19:14:19.395" v="3087" actId="20577"/>
          <ac:spMkLst>
            <pc:docMk/>
            <pc:sldMk cId="398516018" sldId="273"/>
            <ac:spMk id="2" creationId="{E6EBAA5C-147E-6871-9BD8-3088AD3B3CEE}"/>
          </ac:spMkLst>
        </pc:spChg>
        <pc:picChg chg="add mod">
          <ac:chgData name="Julia E. Zuckerman" userId="76832ac6-1dbe-4ad8-afcf-968fa9b733f2" providerId="ADAL" clId="{59C4069A-718E-452F-A6E5-5BB90109288C}" dt="2026-07-20T19:27:06.029" v="3092" actId="14100"/>
          <ac:picMkLst>
            <pc:docMk/>
            <pc:sldMk cId="398516018" sldId="273"/>
            <ac:picMk id="5" creationId="{500A21E0-B925-245B-D5F8-FBB014B4E4FE}"/>
          </ac:picMkLst>
        </pc:picChg>
      </pc:sldChg>
      <pc:sldChg chg="addSp delSp modSp add mod modNotesTx">
        <pc:chgData name="Julia E. Zuckerman" userId="76832ac6-1dbe-4ad8-afcf-968fa9b733f2" providerId="ADAL" clId="{59C4069A-718E-452F-A6E5-5BB90109288C}" dt="2026-07-21T16:08:35.004" v="7883" actId="20577"/>
        <pc:sldMkLst>
          <pc:docMk/>
          <pc:sldMk cId="2180896151" sldId="274"/>
        </pc:sldMkLst>
        <pc:spChg chg="add del">
          <ac:chgData name="Julia E. Zuckerman" userId="76832ac6-1dbe-4ad8-afcf-968fa9b733f2" providerId="ADAL" clId="{59C4069A-718E-452F-A6E5-5BB90109288C}" dt="2026-07-20T19:27:55.413" v="3096" actId="22"/>
          <ac:spMkLst>
            <pc:docMk/>
            <pc:sldMk cId="2180896151" sldId="274"/>
            <ac:spMk id="3" creationId="{0C657277-7047-E6FB-A17A-947017BD150E}"/>
          </ac:spMkLst>
        </pc:spChg>
        <pc:spChg chg="mod">
          <ac:chgData name="Julia E. Zuckerman" userId="76832ac6-1dbe-4ad8-afcf-968fa9b733f2" providerId="ADAL" clId="{59C4069A-718E-452F-A6E5-5BB90109288C}" dt="2026-07-20T19:44:29.703" v="3141" actId="1076"/>
          <ac:spMkLst>
            <pc:docMk/>
            <pc:sldMk cId="2180896151" sldId="274"/>
            <ac:spMk id="6" creationId="{47D26D0B-87BA-61A7-0B33-EE16A1763931}"/>
          </ac:spMkLst>
        </pc:spChg>
        <pc:spChg chg="add del mod">
          <ac:chgData name="Julia E. Zuckerman" userId="76832ac6-1dbe-4ad8-afcf-968fa9b733f2" providerId="ADAL" clId="{59C4069A-718E-452F-A6E5-5BB90109288C}" dt="2026-07-20T19:28:15.726" v="3104" actId="478"/>
          <ac:spMkLst>
            <pc:docMk/>
            <pc:sldMk cId="2180896151" sldId="274"/>
            <ac:spMk id="7" creationId="{753A38FE-C33E-007A-0966-2FFFEE5BEB37}"/>
          </ac:spMkLst>
        </pc:spChg>
        <pc:spChg chg="del">
          <ac:chgData name="Julia E. Zuckerman" userId="76832ac6-1dbe-4ad8-afcf-968fa9b733f2" providerId="ADAL" clId="{59C4069A-718E-452F-A6E5-5BB90109288C}" dt="2026-07-20T19:28:10.575" v="3102" actId="478"/>
          <ac:spMkLst>
            <pc:docMk/>
            <pc:sldMk cId="2180896151" sldId="274"/>
            <ac:spMk id="10" creationId="{34E7AA9F-87A8-8DD4-DFFA-517259940007}"/>
          </ac:spMkLst>
        </pc:spChg>
        <pc:picChg chg="add mod">
          <ac:chgData name="Julia E. Zuckerman" userId="76832ac6-1dbe-4ad8-afcf-968fa9b733f2" providerId="ADAL" clId="{59C4069A-718E-452F-A6E5-5BB90109288C}" dt="2026-07-20T19:28:58.927" v="3138" actId="1076"/>
          <ac:picMkLst>
            <pc:docMk/>
            <pc:sldMk cId="2180896151" sldId="274"/>
            <ac:picMk id="4" creationId="{B5E5B05B-5F29-21B8-773D-62C62FE45A61}"/>
          </ac:picMkLst>
        </pc:picChg>
        <pc:picChg chg="del">
          <ac:chgData name="Julia E. Zuckerman" userId="76832ac6-1dbe-4ad8-afcf-968fa9b733f2" providerId="ADAL" clId="{59C4069A-718E-452F-A6E5-5BB90109288C}" dt="2026-07-20T19:27:52.124" v="3094" actId="478"/>
          <ac:picMkLst>
            <pc:docMk/>
            <pc:sldMk cId="2180896151" sldId="274"/>
            <ac:picMk id="8" creationId="{8ABEE85F-CE26-34B0-8726-DBC2CB01E68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CB291AB-64BE-488C-BD89-D40F278F721C}" type="datetimeFigureOut">
              <a:rPr lang="en-US" smtClean="0"/>
              <a:t>7/20/2026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2EA4ED-A0C6-48EE-9AC5-EA2B9EC680CC}" type="slidenum">
              <a:rPr lang="en-US" smtClean="0"/>
              <a:t>‹#›</a:t>
            </a:fld>
            <a:endParaRPr lang="en-US"/>
          </a:p>
        </p:txBody>
      </p:sp>
    </p:spTree>
    <p:extLst>
      <p:ext uri="{BB962C8B-B14F-4D97-AF65-F5344CB8AC3E}">
        <p14:creationId xmlns:p14="http://schemas.microsoft.com/office/powerpoint/2010/main" val="1052306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-Worked with NOPD, a subcommittee of the Mayor’s Mardi Gras Advisory Committee, and individual krewes to draft various updates to the carnival code (Chapter 34)</a:t>
            </a:r>
          </a:p>
        </p:txBody>
      </p:sp>
      <p:sp>
        <p:nvSpPr>
          <p:cNvPr id="4" name="Slide Number Placeholder 3"/>
          <p:cNvSpPr>
            <a:spLocks noGrp="1"/>
          </p:cNvSpPr>
          <p:nvPr>
            <p:ph type="sldNum" sz="quarter" idx="5"/>
          </p:nvPr>
        </p:nvSpPr>
        <p:spPr/>
        <p:txBody>
          <a:bodyPr/>
          <a:lstStyle/>
          <a:p>
            <a:fld id="{2B2EA4ED-A0C6-48EE-9AC5-EA2B9EC680CC}" type="slidenum">
              <a:rPr lang="en-US" smtClean="0"/>
              <a:t>1</a:t>
            </a:fld>
            <a:endParaRPr lang="en-US"/>
          </a:p>
        </p:txBody>
      </p:sp>
    </p:spTree>
    <p:extLst>
      <p:ext uri="{BB962C8B-B14F-4D97-AF65-F5344CB8AC3E}">
        <p14:creationId xmlns:p14="http://schemas.microsoft.com/office/powerpoint/2010/main" val="1858993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Krewe Captains are concerned about rider safety. Riders are climbing up on the floats, standing on uneven surfaces, and taking other risks when throwing items. For the safety of the riders, both feet must remain on the float at all times. </a:t>
            </a:r>
          </a:p>
          <a:p>
            <a:endParaRPr lang="en-US" dirty="0"/>
          </a:p>
          <a:p>
            <a:r>
              <a:rPr lang="en-US" dirty="0"/>
              <a:t>Currently, the code only requires harnesses for children. We’re updating this to mandate all float riders have harnesses. </a:t>
            </a:r>
          </a:p>
          <a:p>
            <a:endParaRPr lang="en-US" dirty="0"/>
          </a:p>
          <a:p>
            <a:r>
              <a:rPr lang="en-US" dirty="0"/>
              <a:t>Keeping both feet on the float and wearing a safety harness will help prevent avoidable accidents like the one pictured here that happened in Jefferson Parish a few years ago. </a:t>
            </a:r>
          </a:p>
        </p:txBody>
      </p:sp>
      <p:sp>
        <p:nvSpPr>
          <p:cNvPr id="4" name="Slide Number Placeholder 3"/>
          <p:cNvSpPr>
            <a:spLocks noGrp="1"/>
          </p:cNvSpPr>
          <p:nvPr>
            <p:ph type="sldNum" sz="quarter" idx="5"/>
          </p:nvPr>
        </p:nvSpPr>
        <p:spPr/>
        <p:txBody>
          <a:bodyPr/>
          <a:lstStyle/>
          <a:p>
            <a:fld id="{2B2EA4ED-A0C6-48EE-9AC5-EA2B9EC680CC}" type="slidenum">
              <a:rPr lang="en-US" smtClean="0"/>
              <a:t>2</a:t>
            </a:fld>
            <a:endParaRPr lang="en-US"/>
          </a:p>
        </p:txBody>
      </p:sp>
    </p:spTree>
    <p:extLst>
      <p:ext uri="{BB962C8B-B14F-4D97-AF65-F5344CB8AC3E}">
        <p14:creationId xmlns:p14="http://schemas.microsoft.com/office/powerpoint/2010/main" val="1268992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been an explosion of inappropriate and dangerous throws over the past few years. Heavy, expensive throws like televisions and small kitchen appliances might seem like a dream catch. But the weight of these items combined with the frenzy they cause are significant public safety issues. </a:t>
            </a:r>
          </a:p>
          <a:p>
            <a:endParaRPr lang="en-US" dirty="0"/>
          </a:p>
          <a:p>
            <a:r>
              <a:rPr lang="en-US" dirty="0"/>
              <a:t>Moving forward, carnival krewes must approve all throws thrown from a float. In addition, throws will have weight limits. Glass necklaces cannot exceed 220 grams and there is a maximum throw weight of 3.5 pounds. Our office worked with throw manufacturers to come up with these weight limits. </a:t>
            </a:r>
          </a:p>
        </p:txBody>
      </p:sp>
      <p:sp>
        <p:nvSpPr>
          <p:cNvPr id="4" name="Slide Number Placeholder 3"/>
          <p:cNvSpPr>
            <a:spLocks noGrp="1"/>
          </p:cNvSpPr>
          <p:nvPr>
            <p:ph type="sldNum" sz="quarter" idx="5"/>
          </p:nvPr>
        </p:nvSpPr>
        <p:spPr/>
        <p:txBody>
          <a:bodyPr/>
          <a:lstStyle/>
          <a:p>
            <a:fld id="{2B2EA4ED-A0C6-48EE-9AC5-EA2B9EC680CC}" type="slidenum">
              <a:rPr lang="en-US" smtClean="0"/>
              <a:t>3</a:t>
            </a:fld>
            <a:endParaRPr lang="en-US"/>
          </a:p>
        </p:txBody>
      </p:sp>
    </p:spTree>
    <p:extLst>
      <p:ext uri="{BB962C8B-B14F-4D97-AF65-F5344CB8AC3E}">
        <p14:creationId xmlns:p14="http://schemas.microsoft.com/office/powerpoint/2010/main" val="2684074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 gaps in parades present serious public safety concerns. It is vital that parades maintain momentum and floats and elements follow closer behind each other. </a:t>
            </a:r>
          </a:p>
          <a:p>
            <a:endParaRPr lang="en-US" dirty="0"/>
          </a:p>
          <a:p>
            <a:r>
              <a:rPr lang="en-US" dirty="0"/>
              <a:t>To this end, the Mayor’s Mardi Gras Advisory subcommittee recommended prohibiting marching bands from stopping along the parade route to perform. </a:t>
            </a:r>
          </a:p>
          <a:p>
            <a:endParaRPr lang="en-US" dirty="0"/>
          </a:p>
          <a:p>
            <a:r>
              <a:rPr lang="en-US" dirty="0"/>
              <a:t>Support vehicles must travel with their elements. NOPD has noticed that support vehicles stop along the route to chat or otherwise become separated from their associated element/band. </a:t>
            </a:r>
          </a:p>
          <a:p>
            <a:endParaRPr lang="en-US" dirty="0"/>
          </a:p>
          <a:p>
            <a:r>
              <a:rPr lang="en-US" dirty="0"/>
              <a:t>Currently, car club elements often ride the route single file. This creates a significant issue with parade formation and unnecessarily increases the length of a parade. All car clubs must ride two abreast. No more single file! </a:t>
            </a:r>
          </a:p>
        </p:txBody>
      </p:sp>
      <p:sp>
        <p:nvSpPr>
          <p:cNvPr id="4" name="Slide Number Placeholder 3"/>
          <p:cNvSpPr>
            <a:spLocks noGrp="1"/>
          </p:cNvSpPr>
          <p:nvPr>
            <p:ph type="sldNum" sz="quarter" idx="5"/>
          </p:nvPr>
        </p:nvSpPr>
        <p:spPr/>
        <p:txBody>
          <a:bodyPr/>
          <a:lstStyle/>
          <a:p>
            <a:fld id="{2B2EA4ED-A0C6-48EE-9AC5-EA2B9EC680CC}" type="slidenum">
              <a:rPr lang="en-US" smtClean="0"/>
              <a:t>4</a:t>
            </a:fld>
            <a:endParaRPr lang="en-US"/>
          </a:p>
        </p:txBody>
      </p:sp>
    </p:spTree>
    <p:extLst>
      <p:ext uri="{BB962C8B-B14F-4D97-AF65-F5344CB8AC3E}">
        <p14:creationId xmlns:p14="http://schemas.microsoft.com/office/powerpoint/2010/main" val="2463057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Food throws are becoming increasingly popular. However, it’s almost impossible to get a food throw without a manufacturer logo or trademark. </a:t>
            </a:r>
          </a:p>
          <a:p>
            <a:r>
              <a:rPr lang="en-US" dirty="0"/>
              <a:t>Carnival krewes can now approve riders to throw branded snacks, candy, and other food products, similar to those pictured here. </a:t>
            </a:r>
          </a:p>
          <a:p>
            <a:endParaRPr lang="en-US" dirty="0"/>
          </a:p>
          <a:p>
            <a:r>
              <a:rPr lang="en-US" dirty="0"/>
              <a:t>In addition to food, our office has an amendment to allow krewes to approve the throwing of small personal items with manufacturer logos/trademarks. This may include things like locally made soap, eco-friendly glitter, candles, and other small items. Small personal items cannot exceed twelve inches in size and must weigh less than one-half pound. </a:t>
            </a:r>
          </a:p>
        </p:txBody>
      </p:sp>
      <p:sp>
        <p:nvSpPr>
          <p:cNvPr id="4" name="Slide Number Placeholder 3"/>
          <p:cNvSpPr>
            <a:spLocks noGrp="1"/>
          </p:cNvSpPr>
          <p:nvPr>
            <p:ph type="sldNum" sz="quarter" idx="5"/>
          </p:nvPr>
        </p:nvSpPr>
        <p:spPr/>
        <p:txBody>
          <a:bodyPr/>
          <a:lstStyle/>
          <a:p>
            <a:fld id="{2B2EA4ED-A0C6-48EE-9AC5-EA2B9EC680CC}" type="slidenum">
              <a:rPr lang="en-US" smtClean="0"/>
              <a:t>5</a:t>
            </a:fld>
            <a:endParaRPr lang="en-US"/>
          </a:p>
        </p:txBody>
      </p:sp>
    </p:spTree>
    <p:extLst>
      <p:ext uri="{BB962C8B-B14F-4D97-AF65-F5344CB8AC3E}">
        <p14:creationId xmlns:p14="http://schemas.microsoft.com/office/powerpoint/2010/main" val="3306384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Mayor’s Mardi Gras Advisory subcommittee asked that we expand the smoking prohibition for float riders. Now, in addition to cigarettes, riders cannot use any tobacco products like cigars, vapes, hookahs, and electronic smoking devices. Violators are to be immediately removed from the parade. </a:t>
            </a:r>
          </a:p>
        </p:txBody>
      </p:sp>
      <p:sp>
        <p:nvSpPr>
          <p:cNvPr id="4" name="Slide Number Placeholder 3"/>
          <p:cNvSpPr>
            <a:spLocks noGrp="1"/>
          </p:cNvSpPr>
          <p:nvPr>
            <p:ph type="sldNum" sz="quarter" idx="5"/>
          </p:nvPr>
        </p:nvSpPr>
        <p:spPr/>
        <p:txBody>
          <a:bodyPr/>
          <a:lstStyle/>
          <a:p>
            <a:fld id="{2B2EA4ED-A0C6-48EE-9AC5-EA2B9EC680CC}" type="slidenum">
              <a:rPr lang="en-US" smtClean="0"/>
              <a:t>6</a:t>
            </a:fld>
            <a:endParaRPr lang="en-US"/>
          </a:p>
        </p:txBody>
      </p:sp>
    </p:spTree>
    <p:extLst>
      <p:ext uri="{BB962C8B-B14F-4D97-AF65-F5344CB8AC3E}">
        <p14:creationId xmlns:p14="http://schemas.microsoft.com/office/powerpoint/2010/main" val="3874317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love a good party. However, the dispensing of alcohol from a float is getting out of hand. This alcohol ban is a direct request from the Mayor’s Mardi Gras advisory subcommittee. </a:t>
            </a:r>
          </a:p>
          <a:p>
            <a:r>
              <a:rPr lang="en-US" dirty="0"/>
              <a:t>Riders may drink alcohol, they can share </a:t>
            </a:r>
            <a:r>
              <a:rPr lang="en-US" dirty="0" err="1"/>
              <a:t>jello</a:t>
            </a:r>
            <a:r>
              <a:rPr lang="en-US" dirty="0"/>
              <a:t>-shots with their fellow riders. This prohibition is specific to throwing or otherwise dispensing of alcohol from a float to someone in the crowd. </a:t>
            </a:r>
          </a:p>
        </p:txBody>
      </p:sp>
      <p:sp>
        <p:nvSpPr>
          <p:cNvPr id="4" name="Slide Number Placeholder 3"/>
          <p:cNvSpPr>
            <a:spLocks noGrp="1"/>
          </p:cNvSpPr>
          <p:nvPr>
            <p:ph type="sldNum" sz="quarter" idx="5"/>
          </p:nvPr>
        </p:nvSpPr>
        <p:spPr/>
        <p:txBody>
          <a:bodyPr/>
          <a:lstStyle/>
          <a:p>
            <a:fld id="{2B2EA4ED-A0C6-48EE-9AC5-EA2B9EC680CC}" type="slidenum">
              <a:rPr lang="en-US" smtClean="0"/>
              <a:t>7</a:t>
            </a:fld>
            <a:endParaRPr lang="en-US"/>
          </a:p>
        </p:txBody>
      </p:sp>
    </p:spTree>
    <p:extLst>
      <p:ext uri="{BB962C8B-B14F-4D97-AF65-F5344CB8AC3E}">
        <p14:creationId xmlns:p14="http://schemas.microsoft.com/office/powerpoint/2010/main" val="3389646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glass on a float (except for glass bead necklaces.) No glass beer bottles, no glass wine bottles, no glass cups, no glass liquor bottles. Children are getting injured from glass throws. </a:t>
            </a:r>
          </a:p>
          <a:p>
            <a:r>
              <a:rPr lang="en-US" dirty="0"/>
              <a:t>You can continue to drink alcohol, just make sure you’re loading your float with canned beverages and </a:t>
            </a:r>
            <a:r>
              <a:rPr lang="en-US"/>
              <a:t>plastic bottles ONLY. </a:t>
            </a:r>
            <a:endParaRPr lang="en-US" dirty="0"/>
          </a:p>
        </p:txBody>
      </p:sp>
      <p:sp>
        <p:nvSpPr>
          <p:cNvPr id="4" name="Slide Number Placeholder 3"/>
          <p:cNvSpPr>
            <a:spLocks noGrp="1"/>
          </p:cNvSpPr>
          <p:nvPr>
            <p:ph type="sldNum" sz="quarter" idx="5"/>
          </p:nvPr>
        </p:nvSpPr>
        <p:spPr/>
        <p:txBody>
          <a:bodyPr/>
          <a:lstStyle/>
          <a:p>
            <a:fld id="{2B2EA4ED-A0C6-48EE-9AC5-EA2B9EC680CC}" type="slidenum">
              <a:rPr lang="en-US" smtClean="0"/>
              <a:t>8</a:t>
            </a:fld>
            <a:endParaRPr lang="en-US"/>
          </a:p>
        </p:txBody>
      </p:sp>
    </p:spTree>
    <p:extLst>
      <p:ext uri="{BB962C8B-B14F-4D97-AF65-F5344CB8AC3E}">
        <p14:creationId xmlns:p14="http://schemas.microsoft.com/office/powerpoint/2010/main" val="1574866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the Krewe of Chad continues to be an issue. Enforcement is also a continued concern. To aid in enforcement, violations of Section 34-33, which prohibits ladders tied together, tents, enclosing of public spaces, grills, open flames, and the like, will be a misdemeanor criminal offense. </a:t>
            </a:r>
          </a:p>
        </p:txBody>
      </p:sp>
      <p:sp>
        <p:nvSpPr>
          <p:cNvPr id="4" name="Slide Number Placeholder 3"/>
          <p:cNvSpPr>
            <a:spLocks noGrp="1"/>
          </p:cNvSpPr>
          <p:nvPr>
            <p:ph type="sldNum" sz="quarter" idx="5"/>
          </p:nvPr>
        </p:nvSpPr>
        <p:spPr/>
        <p:txBody>
          <a:bodyPr/>
          <a:lstStyle/>
          <a:p>
            <a:fld id="{2B2EA4ED-A0C6-48EE-9AC5-EA2B9EC680CC}" type="slidenum">
              <a:rPr lang="en-US" smtClean="0"/>
              <a:t>9</a:t>
            </a:fld>
            <a:endParaRPr lang="en-US"/>
          </a:p>
        </p:txBody>
      </p:sp>
    </p:spTree>
    <p:extLst>
      <p:ext uri="{BB962C8B-B14F-4D97-AF65-F5344CB8AC3E}">
        <p14:creationId xmlns:p14="http://schemas.microsoft.com/office/powerpoint/2010/main" val="8899860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Ref idx="1002">
        <a:schemeClr val="bg2"/>
      </p:bgRef>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63700" cy="6858000"/>
          </a:xfrm>
          <a:prstGeom prst="rect">
            <a:avLst/>
          </a:prstGeom>
          <a:effectLst>
            <a:innerShdw blurRad="63500" dist="50800">
              <a:prstClr val="black">
                <a:alpha val="50000"/>
              </a:prstClr>
            </a:innerShdw>
          </a:effectLst>
        </p:spPr>
      </p:pic>
      <p:sp>
        <p:nvSpPr>
          <p:cNvPr id="12" name="Title 11"/>
          <p:cNvSpPr>
            <a:spLocks noGrp="1"/>
          </p:cNvSpPr>
          <p:nvPr>
            <p:ph type="ctrTitle"/>
          </p:nvPr>
        </p:nvSpPr>
        <p:spPr>
          <a:xfrm>
            <a:off x="1917503" y="533400"/>
            <a:ext cx="9378854" cy="2868168"/>
          </a:xfrm>
        </p:spPr>
        <p:txBody>
          <a:bodyPr lIns="45720" tIns="0" rIns="45720">
            <a:noAutofit/>
          </a:bodyPr>
          <a:lstStyle>
            <a:lvl1pPr algn="r">
              <a:defRPr sz="4200" b="1"/>
            </a:lvl1pPr>
            <a:extLst/>
          </a:lstStyle>
          <a:p>
            <a:r>
              <a:rPr kumimoji="0" lang="en-US"/>
              <a:t>Click to edit Master title style</a:t>
            </a:r>
            <a:endParaRPr kumimoji="0" lang="en-US" dirty="0"/>
          </a:p>
        </p:txBody>
      </p:sp>
      <p:sp>
        <p:nvSpPr>
          <p:cNvPr id="25" name="Subtitle 24"/>
          <p:cNvSpPr>
            <a:spLocks noGrp="1"/>
          </p:cNvSpPr>
          <p:nvPr>
            <p:ph type="subTitle" idx="1"/>
          </p:nvPr>
        </p:nvSpPr>
        <p:spPr>
          <a:xfrm>
            <a:off x="1896211" y="3539864"/>
            <a:ext cx="9396082"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9" name="Straight Connector 8"/>
          <p:cNvSpPr>
            <a:spLocks noChangeShapeType="1"/>
          </p:cNvSpPr>
          <p:nvPr/>
        </p:nvSpPr>
        <p:spPr bwMode="auto">
          <a:xfrm rot="16200000">
            <a:off x="-1767154"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sz="1800"/>
          </a:p>
        </p:txBody>
      </p:sp>
      <p:sp>
        <p:nvSpPr>
          <p:cNvPr id="18" name="Footer Placeholder 17"/>
          <p:cNvSpPr>
            <a:spLocks noGrp="1"/>
          </p:cNvSpPr>
          <p:nvPr>
            <p:ph type="ftr" sz="quarter" idx="11"/>
          </p:nvPr>
        </p:nvSpPr>
        <p:spPr>
          <a:xfrm>
            <a:off x="1917503" y="6354773"/>
            <a:ext cx="3903629" cy="228600"/>
          </a:xfrm>
        </p:spPr>
        <p:txBody>
          <a:bodyPr/>
          <a:lstStyle>
            <a:lvl1pPr>
              <a:defRPr lang="en-US" dirty="0">
                <a:solidFill>
                  <a:srgbClr val="FFFFFF"/>
                </a:solidFill>
              </a:defRPr>
            </a:lvl1pPr>
            <a:extLst/>
          </a:lstStyle>
          <a:p>
            <a:endParaRPr lang="en-US" dirty="0"/>
          </a:p>
        </p:txBody>
      </p:sp>
      <p:sp>
        <p:nvSpPr>
          <p:cNvPr id="31" name="Date Placeholder 30"/>
          <p:cNvSpPr>
            <a:spLocks noGrp="1"/>
          </p:cNvSpPr>
          <p:nvPr>
            <p:ph type="dt" sz="half" idx="10"/>
          </p:nvPr>
        </p:nvSpPr>
        <p:spPr>
          <a:xfrm>
            <a:off x="6829512" y="6354773"/>
            <a:ext cx="2669952" cy="226902"/>
          </a:xfrm>
        </p:spPr>
        <p:txBody>
          <a:bodyPr/>
          <a:lstStyle>
            <a:lvl1pPr>
              <a:defRPr lang="en-US" smtClean="0">
                <a:solidFill>
                  <a:srgbClr val="FFFFFF"/>
                </a:solidFill>
              </a:defRPr>
            </a:lvl1pPr>
            <a:extLst/>
          </a:lstStyle>
          <a:p>
            <a:fld id="{7B621081-53EA-4545-A82E-F099CAD892AE}" type="datetimeFigureOut">
              <a:rPr lang="en-US" smtClean="0"/>
              <a:t>7/20/2026</a:t>
            </a:fld>
            <a:endParaRPr lang="en-US"/>
          </a:p>
        </p:txBody>
      </p:sp>
      <p:sp>
        <p:nvSpPr>
          <p:cNvPr id="29" name="Slide Number Placeholder 28"/>
          <p:cNvSpPr>
            <a:spLocks noGrp="1"/>
          </p:cNvSpPr>
          <p:nvPr>
            <p:ph type="sldNum" sz="quarter" idx="12"/>
          </p:nvPr>
        </p:nvSpPr>
        <p:spPr>
          <a:xfrm>
            <a:off x="10507845" y="6353075"/>
            <a:ext cx="784448" cy="228600"/>
          </a:xfrm>
        </p:spPr>
        <p:txBody>
          <a:bodyPr/>
          <a:lstStyle>
            <a:lvl1pPr>
              <a:defRPr lang="en-US" smtClean="0">
                <a:solidFill>
                  <a:srgbClr val="FFFFFF"/>
                </a:solidFill>
              </a:defRPr>
            </a:lvl1pPr>
            <a:extLst/>
          </a:lstStyle>
          <a:p>
            <a:fld id="{40A5146F-7E80-4C81-B445-3940FBA44A78}" type="slidenum">
              <a:rPr lang="en-US" smtClean="0"/>
              <a:t>‹#›</a:t>
            </a:fld>
            <a:endParaRPr lang="en-US"/>
          </a:p>
        </p:txBody>
      </p:sp>
    </p:spTree>
    <p:extLst>
      <p:ext uri="{BB962C8B-B14F-4D97-AF65-F5344CB8AC3E}">
        <p14:creationId xmlns:p14="http://schemas.microsoft.com/office/powerpoint/2010/main" val="9931803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hasCustomPrompt="1"/>
          </p:nvPr>
        </p:nvSpPr>
        <p:spPr/>
        <p:txBody>
          <a:bodyPr vert="eaVert"/>
          <a:lstStyle>
            <a:lvl1pPr>
              <a:defRPr baseline="0"/>
            </a:lvl1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a:xfrm>
            <a:off x="609600" y="6375071"/>
            <a:ext cx="4876800" cy="228600"/>
          </a:xfrm>
        </p:spPr>
        <p:txBody>
          <a:bodyPr/>
          <a:lstStyle/>
          <a:p>
            <a:endParaRPr lang="en-US"/>
          </a:p>
        </p:txBody>
      </p:sp>
      <p:sp>
        <p:nvSpPr>
          <p:cNvPr id="4" name="Date Placeholder 3"/>
          <p:cNvSpPr>
            <a:spLocks noGrp="1"/>
          </p:cNvSpPr>
          <p:nvPr>
            <p:ph type="dt" sz="half" idx="10"/>
          </p:nvPr>
        </p:nvSpPr>
        <p:spPr>
          <a:xfrm>
            <a:off x="5661248" y="6375071"/>
            <a:ext cx="2669952" cy="226902"/>
          </a:xfrm>
        </p:spPr>
        <p:txBody>
          <a:bodyPr/>
          <a:lstStyle/>
          <a:p>
            <a:fld id="{7B621081-53EA-4545-A82E-F099CAD892AE}" type="datetimeFigureOut">
              <a:rPr lang="en-US" smtClean="0"/>
              <a:t>7/20/2026</a:t>
            </a:fld>
            <a:endParaRPr lang="en-US"/>
          </a:p>
        </p:txBody>
      </p:sp>
      <p:sp>
        <p:nvSpPr>
          <p:cNvPr id="6" name="Slide Number Placeholder 5"/>
          <p:cNvSpPr>
            <a:spLocks noGrp="1"/>
          </p:cNvSpPr>
          <p:nvPr>
            <p:ph type="sldNum" sz="quarter" idx="12"/>
          </p:nvPr>
        </p:nvSpPr>
        <p:spPr>
          <a:xfrm>
            <a:off x="8335264" y="6373373"/>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342081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82752" y="274956"/>
            <a:ext cx="2032000" cy="5851525"/>
          </a:xfrm>
        </p:spPr>
        <p:txBody>
          <a:bodyPr vert="eaVert" anchor="t"/>
          <a:lstStyle/>
          <a:p>
            <a:r>
              <a:rPr kumimoji="0" lang="en-US"/>
              <a:t>Click to edit Master title style</a:t>
            </a:r>
          </a:p>
        </p:txBody>
      </p:sp>
      <p:sp>
        <p:nvSpPr>
          <p:cNvPr id="3" name="Vertical Text Placeholder 2"/>
          <p:cNvSpPr>
            <a:spLocks noGrp="1"/>
          </p:cNvSpPr>
          <p:nvPr>
            <p:ph type="body" orient="vert" idx="1" hasCustomPrompt="1"/>
          </p:nvPr>
        </p:nvSpPr>
        <p:spPr>
          <a:xfrm>
            <a:off x="609600" y="274643"/>
            <a:ext cx="7671552" cy="5851525"/>
          </a:xfrm>
        </p:spPr>
        <p:txBody>
          <a:bodyPr vert="eaVert"/>
          <a:lstStyle>
            <a:lvl1pPr>
              <a:defRPr baseline="0"/>
            </a:lvl1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a:xfrm>
            <a:off x="609600" y="6373373"/>
            <a:ext cx="4876800" cy="228600"/>
          </a:xfrm>
        </p:spPr>
        <p:txBody>
          <a:bodyPr/>
          <a:lstStyle/>
          <a:p>
            <a:endParaRPr lang="en-US"/>
          </a:p>
        </p:txBody>
      </p:sp>
      <p:sp>
        <p:nvSpPr>
          <p:cNvPr id="4" name="Date Placeholder 3"/>
          <p:cNvSpPr>
            <a:spLocks noGrp="1"/>
          </p:cNvSpPr>
          <p:nvPr>
            <p:ph type="dt" sz="half" idx="10"/>
          </p:nvPr>
        </p:nvSpPr>
        <p:spPr>
          <a:xfrm>
            <a:off x="5657088" y="6375071"/>
            <a:ext cx="2669952" cy="226902"/>
          </a:xfrm>
        </p:spPr>
        <p:txBody>
          <a:bodyPr/>
          <a:lstStyle/>
          <a:p>
            <a:fld id="{7B621081-53EA-4545-A82E-F099CAD892AE}" type="datetimeFigureOut">
              <a:rPr lang="en-US" smtClean="0"/>
              <a:t>7/20/2026</a:t>
            </a:fld>
            <a:endParaRPr lang="en-US"/>
          </a:p>
        </p:txBody>
      </p:sp>
      <p:sp>
        <p:nvSpPr>
          <p:cNvPr id="6" name="Slide Number Placeholder 5"/>
          <p:cNvSpPr>
            <a:spLocks noGrp="1"/>
          </p:cNvSpPr>
          <p:nvPr>
            <p:ph type="sldNum" sz="quarter" idx="12"/>
          </p:nvPr>
        </p:nvSpPr>
        <p:spPr>
          <a:xfrm>
            <a:off x="8339328" y="6370325"/>
            <a:ext cx="784448" cy="228600"/>
          </a:xfrm>
        </p:spPr>
        <p:txBody>
          <a:bodyPr/>
          <a:lstStyle>
            <a:lvl1pPr>
              <a:defRPr>
                <a:solidFill>
                  <a:schemeClr val="tx2"/>
                </a:solidFill>
              </a:defRPr>
            </a:lvl1pPr>
            <a:extLst/>
          </a:lstStyle>
          <a:p>
            <a:fld id="{40A5146F-7E80-4C81-B445-3940FBA44A78}" type="slidenum">
              <a:rPr lang="en-US" smtClean="0"/>
              <a:t>‹#›</a:t>
            </a:fld>
            <a:endParaRPr lang="en-US"/>
          </a:p>
        </p:txBody>
      </p:sp>
    </p:spTree>
    <p:extLst>
      <p:ext uri="{BB962C8B-B14F-4D97-AF65-F5344CB8AC3E}">
        <p14:creationId xmlns:p14="http://schemas.microsoft.com/office/powerpoint/2010/main" val="397349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hasCustomPrompt="1"/>
          </p:nvPr>
        </p:nvSpPr>
        <p:spPr/>
        <p:txBody>
          <a:bodyPr/>
          <a:lstStyle>
            <a:lvl1pPr>
              <a:defRPr/>
            </a:lvl1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a:xfrm>
            <a:off x="609600" y="6375071"/>
            <a:ext cx="4876800" cy="228600"/>
          </a:xfrm>
        </p:spPr>
        <p:txBody>
          <a:bodyPr/>
          <a:lstStyle/>
          <a:p>
            <a:endParaRPr lang="en-US"/>
          </a:p>
        </p:txBody>
      </p:sp>
      <p:sp>
        <p:nvSpPr>
          <p:cNvPr id="4" name="Date Placeholder 3"/>
          <p:cNvSpPr>
            <a:spLocks noGrp="1"/>
          </p:cNvSpPr>
          <p:nvPr>
            <p:ph type="dt" sz="half" idx="10"/>
          </p:nvPr>
        </p:nvSpPr>
        <p:spPr>
          <a:xfrm>
            <a:off x="5661248" y="6375071"/>
            <a:ext cx="2669952" cy="226902"/>
          </a:xfrm>
        </p:spPr>
        <p:txBody>
          <a:bodyPr/>
          <a:lstStyle/>
          <a:p>
            <a:fld id="{7B621081-53EA-4545-A82E-F099CAD892AE}" type="datetimeFigureOut">
              <a:rPr lang="en-US" smtClean="0"/>
              <a:t>7/20/2026</a:t>
            </a:fld>
            <a:endParaRPr lang="en-US"/>
          </a:p>
        </p:txBody>
      </p:sp>
      <p:sp>
        <p:nvSpPr>
          <p:cNvPr id="6" name="Slide Number Placeholder 5"/>
          <p:cNvSpPr>
            <a:spLocks noGrp="1"/>
          </p:cNvSpPr>
          <p:nvPr>
            <p:ph type="sldNum" sz="quarter" idx="12"/>
          </p:nvPr>
        </p:nvSpPr>
        <p:spPr>
          <a:xfrm>
            <a:off x="8335264" y="6373373"/>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859158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22400" y="2821838"/>
            <a:ext cx="8340651" cy="1362075"/>
          </a:xfrm>
        </p:spPr>
        <p:txBody>
          <a:bodyPr tIns="0" anchor="t"/>
          <a:lstStyle>
            <a:lvl1pPr algn="r">
              <a:buNone/>
              <a:defRPr sz="4200" b="1" cap="all"/>
            </a:lvl1pPr>
            <a:extLst/>
          </a:lstStyle>
          <a:p>
            <a:r>
              <a:rPr kumimoji="0" lang="en-US"/>
              <a:t>Click to edit Master title style</a:t>
            </a:r>
          </a:p>
        </p:txBody>
      </p:sp>
      <p:sp>
        <p:nvSpPr>
          <p:cNvPr id="3" name="Text Placeholder 2"/>
          <p:cNvSpPr>
            <a:spLocks noGrp="1"/>
          </p:cNvSpPr>
          <p:nvPr>
            <p:ph type="body" idx="1" hasCustomPrompt="1"/>
          </p:nvPr>
        </p:nvSpPr>
        <p:spPr>
          <a:xfrm>
            <a:off x="1422400" y="1905001"/>
            <a:ext cx="8340651" cy="743507"/>
          </a:xfrm>
        </p:spPr>
        <p:txBody>
          <a:bodyPr anchor="b"/>
          <a:lstStyle>
            <a:lvl1pPr marL="0" indent="0" algn="r">
              <a:buNone/>
              <a:defRPr sz="2000" baseline="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dirty="0"/>
              <a:t>Click to edit Master text styles</a:t>
            </a:r>
          </a:p>
        </p:txBody>
      </p:sp>
      <p:sp>
        <p:nvSpPr>
          <p:cNvPr id="5" name="Footer Placeholder 4"/>
          <p:cNvSpPr>
            <a:spLocks noGrp="1"/>
          </p:cNvSpPr>
          <p:nvPr>
            <p:ph type="ftr" sz="quarter" idx="11"/>
          </p:nvPr>
        </p:nvSpPr>
        <p:spPr>
          <a:xfrm>
            <a:off x="2313811" y="6374023"/>
            <a:ext cx="3860800" cy="228600"/>
          </a:xfrm>
        </p:spPr>
        <p:txBody>
          <a:bodyPr bIns="0" anchor="b"/>
          <a:lstStyle>
            <a:lvl1pPr>
              <a:defRPr>
                <a:solidFill>
                  <a:schemeClr val="tx2"/>
                </a:solidFill>
              </a:defRPr>
            </a:lvl1pPr>
            <a:extLst/>
          </a:lstStyle>
          <a:p>
            <a:endParaRPr lang="en-US"/>
          </a:p>
        </p:txBody>
      </p:sp>
      <p:sp>
        <p:nvSpPr>
          <p:cNvPr id="4" name="Date Placeholder 3"/>
          <p:cNvSpPr>
            <a:spLocks noGrp="1"/>
          </p:cNvSpPr>
          <p:nvPr>
            <p:ph type="dt" sz="half" idx="10"/>
          </p:nvPr>
        </p:nvSpPr>
        <p:spPr>
          <a:xfrm>
            <a:off x="6298984" y="6374023"/>
            <a:ext cx="2669952" cy="226902"/>
          </a:xfrm>
        </p:spPr>
        <p:txBody>
          <a:bodyPr bIns="0" anchor="b"/>
          <a:lstStyle>
            <a:lvl1pPr>
              <a:defRPr>
                <a:solidFill>
                  <a:schemeClr val="tx2"/>
                </a:solidFill>
              </a:defRPr>
            </a:lvl1pPr>
            <a:extLst/>
          </a:lstStyle>
          <a:p>
            <a:fld id="{7B621081-53EA-4545-A82E-F099CAD892AE}" type="datetimeFigureOut">
              <a:rPr lang="en-US" smtClean="0"/>
              <a:t>7/20/2026</a:t>
            </a:fld>
            <a:endParaRPr lang="en-US"/>
          </a:p>
        </p:txBody>
      </p:sp>
      <p:sp>
        <p:nvSpPr>
          <p:cNvPr id="6" name="Slide Number Placeholder 5"/>
          <p:cNvSpPr>
            <a:spLocks noGrp="1"/>
          </p:cNvSpPr>
          <p:nvPr>
            <p:ph type="sldNum" sz="quarter" idx="12"/>
          </p:nvPr>
        </p:nvSpPr>
        <p:spPr>
          <a:xfrm>
            <a:off x="8978603" y="6372325"/>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3351626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p>
            <a:r>
              <a:rPr kumimoji="0" lang="en-US"/>
              <a:t>Click to edit Master title style</a:t>
            </a:r>
          </a:p>
        </p:txBody>
      </p:sp>
      <p:sp>
        <p:nvSpPr>
          <p:cNvPr id="3" name="Content Placeholder 2"/>
          <p:cNvSpPr>
            <a:spLocks noGrp="1"/>
          </p:cNvSpPr>
          <p:nvPr>
            <p:ph sz="half" idx="1" hasCustomPrompt="1"/>
          </p:nvPr>
        </p:nvSpPr>
        <p:spPr>
          <a:xfrm>
            <a:off x="609600" y="1600201"/>
            <a:ext cx="4693920" cy="4648199"/>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hasCustomPrompt="1"/>
          </p:nvPr>
        </p:nvSpPr>
        <p:spPr>
          <a:xfrm>
            <a:off x="5571744" y="1600201"/>
            <a:ext cx="4693920" cy="4648199"/>
          </a:xfrm>
        </p:spPr>
        <p:txBody>
          <a:bodyPr anchor="t"/>
          <a:lstStyle>
            <a:lvl1pPr eaLnBrk="1" latinLnBrk="0" hangingPunct="1">
              <a:defRPr sz="2800"/>
            </a:lvl1pPr>
            <a:lvl2pPr>
              <a:defRPr sz="2400"/>
            </a:lvl2pPr>
            <a:lvl3pPr>
              <a:defRPr sz="2000"/>
            </a:lvl3pPr>
            <a:lvl4pPr>
              <a:defRPr sz="1800"/>
            </a:lvl4pPr>
            <a:lvl5pPr>
              <a:defRPr sz="18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Footer Placeholder 5"/>
          <p:cNvSpPr>
            <a:spLocks noGrp="1"/>
          </p:cNvSpPr>
          <p:nvPr>
            <p:ph type="ftr" sz="quarter" idx="11"/>
          </p:nvPr>
        </p:nvSpPr>
        <p:spPr>
          <a:xfrm>
            <a:off x="609600" y="6375071"/>
            <a:ext cx="4876800" cy="228600"/>
          </a:xfrm>
        </p:spPr>
        <p:txBody>
          <a:bodyPr/>
          <a:lstStyle/>
          <a:p>
            <a:endParaRPr lang="en-US"/>
          </a:p>
        </p:txBody>
      </p:sp>
      <p:sp>
        <p:nvSpPr>
          <p:cNvPr id="5" name="Date Placeholder 4"/>
          <p:cNvSpPr>
            <a:spLocks noGrp="1"/>
          </p:cNvSpPr>
          <p:nvPr>
            <p:ph type="dt" sz="half" idx="10"/>
          </p:nvPr>
        </p:nvSpPr>
        <p:spPr>
          <a:xfrm>
            <a:off x="5661248" y="6375071"/>
            <a:ext cx="2669952" cy="226902"/>
          </a:xfrm>
        </p:spPr>
        <p:txBody>
          <a:bodyPr/>
          <a:lstStyle/>
          <a:p>
            <a:fld id="{7B621081-53EA-4545-A82E-F099CAD892AE}" type="datetimeFigureOut">
              <a:rPr lang="en-US" smtClean="0"/>
              <a:t>7/20/2026</a:t>
            </a:fld>
            <a:endParaRPr lang="en-US"/>
          </a:p>
        </p:txBody>
      </p:sp>
      <p:sp>
        <p:nvSpPr>
          <p:cNvPr id="7" name="Slide Number Placeholder 6"/>
          <p:cNvSpPr>
            <a:spLocks noGrp="1"/>
          </p:cNvSpPr>
          <p:nvPr>
            <p:ph type="sldNum" sz="quarter" idx="12"/>
          </p:nvPr>
        </p:nvSpPr>
        <p:spPr>
          <a:xfrm>
            <a:off x="8335264" y="6373373"/>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19943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nchor="b"/>
          <a:lstStyle>
            <a:lvl1pPr>
              <a:defRPr/>
            </a:lvl1pPr>
            <a:extLst/>
          </a:lstStyle>
          <a:p>
            <a:r>
              <a:rPr kumimoji="0" lang="en-US"/>
              <a:t>Click to edit Master title style</a:t>
            </a:r>
          </a:p>
        </p:txBody>
      </p:sp>
      <p:sp>
        <p:nvSpPr>
          <p:cNvPr id="5" name="Content Placeholder 4"/>
          <p:cNvSpPr>
            <a:spLocks noGrp="1"/>
          </p:cNvSpPr>
          <p:nvPr>
            <p:ph sz="quarter" idx="2" hasCustomPrompt="1"/>
          </p:nvPr>
        </p:nvSpPr>
        <p:spPr>
          <a:xfrm>
            <a:off x="609600" y="1711840"/>
            <a:ext cx="4693920" cy="3967065"/>
          </a:xfrm>
        </p:spPr>
        <p:txBody>
          <a:bodyPr/>
          <a:lstStyle>
            <a:lvl1pPr eaLnBrk="1" latinLnBrk="0" hangingPunct="1">
              <a:defRPr sz="2400"/>
            </a:lvl1pPr>
            <a:lvl2pPr>
              <a:defRPr sz="2000"/>
            </a:lvl2pPr>
            <a:lvl3pPr>
              <a:defRPr sz="1800"/>
            </a:lvl3pPr>
            <a:lvl4pPr>
              <a:defRPr sz="1600"/>
            </a:lvl4pPr>
            <a:lvl5pPr>
              <a:defRPr sz="16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3" name="Text Placeholder 2"/>
          <p:cNvSpPr>
            <a:spLocks noGrp="1"/>
          </p:cNvSpPr>
          <p:nvPr>
            <p:ph type="body" idx="1" hasCustomPrompt="1"/>
          </p:nvPr>
        </p:nvSpPr>
        <p:spPr>
          <a:xfrm>
            <a:off x="609600" y="5790400"/>
            <a:ext cx="469392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baseline="0">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6" name="Content Placeholder 5"/>
          <p:cNvSpPr>
            <a:spLocks noGrp="1"/>
          </p:cNvSpPr>
          <p:nvPr>
            <p:ph sz="quarter" idx="4" hasCustomPrompt="1"/>
          </p:nvPr>
        </p:nvSpPr>
        <p:spPr>
          <a:xfrm>
            <a:off x="5571744" y="1711840"/>
            <a:ext cx="4693920" cy="3967065"/>
          </a:xfrm>
        </p:spPr>
        <p:txBody>
          <a:bodyPr/>
          <a:lstStyle>
            <a:lvl1pPr eaLnBrk="1" latinLnBrk="0" hangingPunct="1">
              <a:defRPr sz="2400"/>
            </a:lvl1pPr>
            <a:lvl2pPr>
              <a:defRPr sz="2000"/>
            </a:lvl2pPr>
            <a:lvl3pPr>
              <a:defRPr sz="1800"/>
            </a:lvl3pPr>
            <a:lvl4pPr>
              <a:defRPr sz="1600"/>
            </a:lvl4pPr>
            <a:lvl5pPr>
              <a:defRPr sz="16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Text Placeholder 3"/>
          <p:cNvSpPr>
            <a:spLocks noGrp="1"/>
          </p:cNvSpPr>
          <p:nvPr>
            <p:ph type="body" sz="half" idx="3" hasCustomPrompt="1"/>
          </p:nvPr>
        </p:nvSpPr>
        <p:spPr>
          <a:xfrm>
            <a:off x="5571744" y="5790400"/>
            <a:ext cx="469392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eaLnBrk="1" latinLnBrk="0" hangingPunct="1">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8" name="Footer Placeholder 7"/>
          <p:cNvSpPr>
            <a:spLocks noGrp="1"/>
          </p:cNvSpPr>
          <p:nvPr>
            <p:ph type="ftr" sz="quarter" idx="11"/>
          </p:nvPr>
        </p:nvSpPr>
        <p:spPr>
          <a:xfrm>
            <a:off x="609600" y="6375071"/>
            <a:ext cx="4876800" cy="228600"/>
          </a:xfrm>
        </p:spPr>
        <p:txBody>
          <a:bodyPr/>
          <a:lstStyle/>
          <a:p>
            <a:endParaRPr lang="en-US"/>
          </a:p>
        </p:txBody>
      </p:sp>
      <p:sp>
        <p:nvSpPr>
          <p:cNvPr id="7" name="Date Placeholder 6"/>
          <p:cNvSpPr>
            <a:spLocks noGrp="1"/>
          </p:cNvSpPr>
          <p:nvPr>
            <p:ph type="dt" sz="half" idx="10"/>
          </p:nvPr>
        </p:nvSpPr>
        <p:spPr>
          <a:xfrm>
            <a:off x="5661248" y="6375071"/>
            <a:ext cx="2669952" cy="226902"/>
          </a:xfrm>
        </p:spPr>
        <p:txBody>
          <a:bodyPr/>
          <a:lstStyle/>
          <a:p>
            <a:fld id="{7B621081-53EA-4545-A82E-F099CAD892AE}" type="datetimeFigureOut">
              <a:rPr lang="en-US" smtClean="0"/>
              <a:t>7/20/2026</a:t>
            </a:fld>
            <a:endParaRPr lang="en-US"/>
          </a:p>
        </p:txBody>
      </p:sp>
      <p:sp>
        <p:nvSpPr>
          <p:cNvPr id="9" name="Slide Number Placeholder 8"/>
          <p:cNvSpPr>
            <a:spLocks noGrp="1"/>
          </p:cNvSpPr>
          <p:nvPr>
            <p:ph type="sldNum" sz="quarter" idx="12"/>
          </p:nvPr>
        </p:nvSpPr>
        <p:spPr>
          <a:xfrm>
            <a:off x="8335264" y="6373373"/>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429478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p>
            <a:r>
              <a:rPr kumimoji="0" lang="en-US"/>
              <a:t>Click to edit Master title style</a:t>
            </a:r>
          </a:p>
        </p:txBody>
      </p:sp>
      <p:sp>
        <p:nvSpPr>
          <p:cNvPr id="4" name="Footer Placeholder 3"/>
          <p:cNvSpPr>
            <a:spLocks noGrp="1"/>
          </p:cNvSpPr>
          <p:nvPr>
            <p:ph type="ftr" sz="quarter" idx="11"/>
          </p:nvPr>
        </p:nvSpPr>
        <p:spPr>
          <a:xfrm>
            <a:off x="609600" y="6375071"/>
            <a:ext cx="4876800" cy="228600"/>
          </a:xfrm>
        </p:spPr>
        <p:txBody>
          <a:bodyPr/>
          <a:lstStyle/>
          <a:p>
            <a:endParaRPr lang="en-US"/>
          </a:p>
        </p:txBody>
      </p:sp>
      <p:sp>
        <p:nvSpPr>
          <p:cNvPr id="3" name="Date Placeholder 2"/>
          <p:cNvSpPr>
            <a:spLocks noGrp="1"/>
          </p:cNvSpPr>
          <p:nvPr>
            <p:ph type="dt" sz="half" idx="10"/>
          </p:nvPr>
        </p:nvSpPr>
        <p:spPr>
          <a:xfrm>
            <a:off x="5661248" y="6375071"/>
            <a:ext cx="2669952" cy="226902"/>
          </a:xfrm>
        </p:spPr>
        <p:txBody>
          <a:bodyPr/>
          <a:lstStyle/>
          <a:p>
            <a:fld id="{7B621081-53EA-4545-A82E-F099CAD892AE}" type="datetimeFigureOut">
              <a:rPr lang="en-US" smtClean="0"/>
              <a:t>7/20/2026</a:t>
            </a:fld>
            <a:endParaRPr lang="en-US"/>
          </a:p>
        </p:txBody>
      </p:sp>
      <p:sp>
        <p:nvSpPr>
          <p:cNvPr id="5" name="Slide Number Placeholder 4"/>
          <p:cNvSpPr>
            <a:spLocks noGrp="1"/>
          </p:cNvSpPr>
          <p:nvPr>
            <p:ph type="sldNum" sz="quarter" idx="12"/>
          </p:nvPr>
        </p:nvSpPr>
        <p:spPr>
          <a:xfrm>
            <a:off x="8335264" y="6373373"/>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03793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609600" y="6375071"/>
            <a:ext cx="4876800" cy="228600"/>
          </a:xfrm>
        </p:spPr>
        <p:txBody>
          <a:bodyPr/>
          <a:lstStyle>
            <a:lvl1pPr>
              <a:defRPr>
                <a:solidFill>
                  <a:schemeClr val="tx2"/>
                </a:solidFill>
              </a:defRPr>
            </a:lvl1pPr>
            <a:extLst/>
          </a:lstStyle>
          <a:p>
            <a:endParaRPr lang="en-US"/>
          </a:p>
        </p:txBody>
      </p:sp>
      <p:sp>
        <p:nvSpPr>
          <p:cNvPr id="2" name="Date Placeholder 1"/>
          <p:cNvSpPr>
            <a:spLocks noGrp="1"/>
          </p:cNvSpPr>
          <p:nvPr>
            <p:ph type="dt" sz="half" idx="10"/>
          </p:nvPr>
        </p:nvSpPr>
        <p:spPr>
          <a:xfrm>
            <a:off x="5661248" y="6375071"/>
            <a:ext cx="2669952" cy="226902"/>
          </a:xfrm>
        </p:spPr>
        <p:txBody>
          <a:bodyPr/>
          <a:lstStyle>
            <a:lvl1pPr>
              <a:defRPr>
                <a:solidFill>
                  <a:schemeClr val="tx2"/>
                </a:solidFill>
              </a:defRPr>
            </a:lvl1pPr>
            <a:extLst/>
          </a:lstStyle>
          <a:p>
            <a:fld id="{7B621081-53EA-4545-A82E-F099CAD892AE}" type="datetimeFigureOut">
              <a:rPr lang="en-US" smtClean="0"/>
              <a:t>7/20/2026</a:t>
            </a:fld>
            <a:endParaRPr lang="en-US"/>
          </a:p>
        </p:txBody>
      </p:sp>
      <p:sp>
        <p:nvSpPr>
          <p:cNvPr id="4" name="Slide Number Placeholder 3"/>
          <p:cNvSpPr>
            <a:spLocks noGrp="1"/>
          </p:cNvSpPr>
          <p:nvPr>
            <p:ph type="sldNum" sz="quarter" idx="12"/>
          </p:nvPr>
        </p:nvSpPr>
        <p:spPr>
          <a:xfrm>
            <a:off x="8335264" y="6373373"/>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30173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63840" cy="1173480"/>
          </a:xfrm>
        </p:spPr>
        <p:txBody>
          <a:bodyPr wrap="square" anchor="b"/>
          <a:lstStyle>
            <a:lvl1pPr algn="l">
              <a:buNone/>
              <a:defRPr lang="en-US" sz="2400" baseline="0" smtClean="0"/>
            </a:lvl1pPr>
            <a:extLst/>
          </a:lstStyle>
          <a:p>
            <a:r>
              <a:rPr kumimoji="0" lang="en-US"/>
              <a:t>Click to edit Master title style</a:t>
            </a:r>
          </a:p>
        </p:txBody>
      </p:sp>
      <p:sp>
        <p:nvSpPr>
          <p:cNvPr id="3" name="Text Placeholder 2"/>
          <p:cNvSpPr>
            <a:spLocks noGrp="1"/>
          </p:cNvSpPr>
          <p:nvPr>
            <p:ph type="body" idx="2" hasCustomPrompt="1"/>
          </p:nvPr>
        </p:nvSpPr>
        <p:spPr>
          <a:xfrm>
            <a:off x="609600" y="1497416"/>
            <a:ext cx="786384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800" b="1" baseline="0">
                <a:solidFill>
                  <a:schemeClr val="tx2"/>
                </a:solidFill>
              </a:defRPr>
            </a:lvl1pPr>
            <a:lvl2pPr>
              <a:buNone/>
              <a:defRPr sz="1200"/>
            </a:lvl2pPr>
            <a:lvl3pPr>
              <a:buNone/>
              <a:defRPr sz="1000"/>
            </a:lvl3pPr>
            <a:lvl4pPr>
              <a:buNone/>
              <a:defRPr sz="900"/>
            </a:lvl4pPr>
            <a:lvl5pPr>
              <a:buNone/>
              <a:defRPr sz="900"/>
            </a:lvl5pPr>
            <a:extLst/>
          </a:lstStyle>
          <a:p>
            <a:pPr lvl="0" eaLnBrk="1" latinLnBrk="0" hangingPunct="1"/>
            <a:r>
              <a:rPr kumimoji="0" lang="en-US" dirty="0"/>
              <a:t>Click to edit Master text styles</a:t>
            </a:r>
          </a:p>
        </p:txBody>
      </p:sp>
      <p:sp>
        <p:nvSpPr>
          <p:cNvPr id="4" name="Content Placeholder 3"/>
          <p:cNvSpPr>
            <a:spLocks noGrp="1"/>
          </p:cNvSpPr>
          <p:nvPr>
            <p:ph sz="half" idx="1" hasCustomPrompt="1"/>
          </p:nvPr>
        </p:nvSpPr>
        <p:spPr>
          <a:xfrm>
            <a:off x="609600" y="2133600"/>
            <a:ext cx="9652000" cy="4114800"/>
          </a:xfrm>
        </p:spPr>
        <p:txBody>
          <a:bodyPr/>
          <a:lstStyle>
            <a:lvl1pPr>
              <a:defRPr sz="3200" baseline="0"/>
            </a:lvl1pPr>
            <a:lvl2pPr>
              <a:defRPr sz="2800"/>
            </a:lvl2pPr>
            <a:lvl3pPr>
              <a:defRPr sz="2400"/>
            </a:lvl3pPr>
            <a:lvl4pPr>
              <a:defRPr sz="2000"/>
            </a:lvl4pPr>
            <a:lvl5pPr>
              <a:defRPr sz="20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Footer Placeholder 5"/>
          <p:cNvSpPr>
            <a:spLocks noGrp="1"/>
          </p:cNvSpPr>
          <p:nvPr>
            <p:ph type="ftr" sz="quarter" idx="11"/>
          </p:nvPr>
        </p:nvSpPr>
        <p:spPr>
          <a:xfrm>
            <a:off x="609600" y="6374023"/>
            <a:ext cx="4876800" cy="228600"/>
          </a:xfrm>
        </p:spPr>
        <p:txBody>
          <a:bodyPr/>
          <a:lstStyle/>
          <a:p>
            <a:endParaRPr lang="en-US"/>
          </a:p>
        </p:txBody>
      </p:sp>
      <p:sp>
        <p:nvSpPr>
          <p:cNvPr id="5" name="Date Placeholder 4"/>
          <p:cNvSpPr>
            <a:spLocks noGrp="1"/>
          </p:cNvSpPr>
          <p:nvPr>
            <p:ph type="dt" sz="half" idx="10"/>
          </p:nvPr>
        </p:nvSpPr>
        <p:spPr>
          <a:xfrm>
            <a:off x="5661248" y="6374023"/>
            <a:ext cx="2669952" cy="226902"/>
          </a:xfrm>
        </p:spPr>
        <p:txBody>
          <a:bodyPr/>
          <a:lstStyle/>
          <a:p>
            <a:fld id="{7B621081-53EA-4545-A82E-F099CAD892AE}" type="datetimeFigureOut">
              <a:rPr lang="en-US" smtClean="0"/>
              <a:t>7/20/2026</a:t>
            </a:fld>
            <a:endParaRPr lang="en-US"/>
          </a:p>
        </p:txBody>
      </p:sp>
      <p:sp>
        <p:nvSpPr>
          <p:cNvPr id="7" name="Slide Number Placeholder 6"/>
          <p:cNvSpPr>
            <a:spLocks noGrp="1"/>
          </p:cNvSpPr>
          <p:nvPr>
            <p:ph type="sldNum" sz="quarter" idx="12"/>
          </p:nvPr>
        </p:nvSpPr>
        <p:spPr>
          <a:xfrm>
            <a:off x="8335264" y="6372325"/>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151528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797292" y="1004669"/>
            <a:ext cx="5759369"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a:xfrm rot="21420000">
            <a:off x="795609" y="998817"/>
            <a:ext cx="5759369"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7185464" y="1143000"/>
            <a:ext cx="4572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a:t>Click to edit Master title style</a:t>
            </a:r>
            <a:endParaRPr kumimoji="0" lang="en-US" dirty="0"/>
          </a:p>
        </p:txBody>
      </p:sp>
      <p:sp>
        <p:nvSpPr>
          <p:cNvPr id="10" name="Picture Placeholder 9" descr="An empty placeholder to add an image. Click on the placeholder and select the image that you wish to add"/>
          <p:cNvSpPr>
            <a:spLocks noGrp="1"/>
          </p:cNvSpPr>
          <p:nvPr>
            <p:ph type="pic" idx="1"/>
          </p:nvPr>
        </p:nvSpPr>
        <p:spPr>
          <a:xfrm>
            <a:off x="884909" y="1041002"/>
            <a:ext cx="560832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a:t>Click icon to add picture</a:t>
            </a:r>
            <a:endParaRPr kumimoji="0" lang="en-US" dirty="0"/>
          </a:p>
        </p:txBody>
      </p:sp>
      <p:sp>
        <p:nvSpPr>
          <p:cNvPr id="4" name="Text Placeholder 3"/>
          <p:cNvSpPr>
            <a:spLocks noGrp="1"/>
          </p:cNvSpPr>
          <p:nvPr>
            <p:ph type="body" sz="half" idx="2" hasCustomPrompt="1"/>
          </p:nvPr>
        </p:nvSpPr>
        <p:spPr>
          <a:xfrm>
            <a:off x="7185464" y="3283634"/>
            <a:ext cx="4572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dirty="0"/>
              <a:t>Click to edit Master text styles</a:t>
            </a:r>
          </a:p>
        </p:txBody>
      </p:sp>
      <p:sp>
        <p:nvSpPr>
          <p:cNvPr id="6" name="Footer Placeholder 5"/>
          <p:cNvSpPr>
            <a:spLocks noGrp="1"/>
          </p:cNvSpPr>
          <p:nvPr>
            <p:ph type="ftr" sz="quarter" idx="11"/>
          </p:nvPr>
        </p:nvSpPr>
        <p:spPr>
          <a:xfrm>
            <a:off x="609600" y="6375071"/>
            <a:ext cx="4876800" cy="228600"/>
          </a:xfrm>
        </p:spPr>
        <p:txBody>
          <a:bodyPr/>
          <a:lstStyle/>
          <a:p>
            <a:endParaRPr lang="en-US"/>
          </a:p>
        </p:txBody>
      </p:sp>
      <p:sp>
        <p:nvSpPr>
          <p:cNvPr id="5" name="Date Placeholder 4"/>
          <p:cNvSpPr>
            <a:spLocks noGrp="1"/>
          </p:cNvSpPr>
          <p:nvPr>
            <p:ph type="dt" sz="half" idx="10"/>
          </p:nvPr>
        </p:nvSpPr>
        <p:spPr>
          <a:xfrm>
            <a:off x="5661248" y="6375071"/>
            <a:ext cx="2669952" cy="226902"/>
          </a:xfrm>
        </p:spPr>
        <p:txBody>
          <a:bodyPr/>
          <a:lstStyle/>
          <a:p>
            <a:fld id="{7B621081-53EA-4545-A82E-F099CAD892AE}" type="datetimeFigureOut">
              <a:rPr lang="en-US" smtClean="0"/>
              <a:t>7/20/2026</a:t>
            </a:fld>
            <a:endParaRPr lang="en-US"/>
          </a:p>
        </p:txBody>
      </p:sp>
      <p:sp>
        <p:nvSpPr>
          <p:cNvPr id="7" name="Slide Number Placeholder 6"/>
          <p:cNvSpPr>
            <a:spLocks noGrp="1"/>
          </p:cNvSpPr>
          <p:nvPr>
            <p:ph type="sldNum" sz="quarter" idx="12"/>
          </p:nvPr>
        </p:nvSpPr>
        <p:spPr>
          <a:xfrm>
            <a:off x="8335264" y="6373373"/>
            <a:ext cx="784448" cy="228600"/>
          </a:xfrm>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064629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3"/>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ltGray">
          <a:xfrm>
            <a:off x="10528300" y="0"/>
            <a:ext cx="1663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Placeholder 2"/>
          <p:cNvSpPr>
            <a:spLocks noGrp="1"/>
          </p:cNvSpPr>
          <p:nvPr>
            <p:ph type="title"/>
          </p:nvPr>
        </p:nvSpPr>
        <p:spPr>
          <a:xfrm>
            <a:off x="609600" y="320040"/>
            <a:ext cx="9652000" cy="1143000"/>
          </a:xfrm>
          <a:prstGeom prst="rect">
            <a:avLst/>
          </a:prstGeom>
        </p:spPr>
        <p:txBody>
          <a:bodyPr vert="horz" lIns="45720" tIns="0" rIns="45720" bIns="0" anchor="b" anchorCtr="0">
            <a:normAutofit/>
          </a:bodyPr>
          <a:lstStyle/>
          <a:p>
            <a:r>
              <a:rPr kumimoji="0" lang="en-US"/>
              <a:t>Click to edit Master title style</a:t>
            </a:r>
            <a:endParaRPr kumimoji="0" lang="en-US" dirty="0"/>
          </a:p>
        </p:txBody>
      </p:sp>
      <p:sp>
        <p:nvSpPr>
          <p:cNvPr id="31" name="Text Placeholder 30"/>
          <p:cNvSpPr>
            <a:spLocks noGrp="1"/>
          </p:cNvSpPr>
          <p:nvPr>
            <p:ph type="body" idx="1"/>
          </p:nvPr>
        </p:nvSpPr>
        <p:spPr bwMode="hidden">
          <a:xfrm>
            <a:off x="609600" y="1609416"/>
            <a:ext cx="9652000" cy="4638984"/>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4" name="Footer Placeholder 3"/>
          <p:cNvSpPr>
            <a:spLocks noGrp="1"/>
          </p:cNvSpPr>
          <p:nvPr>
            <p:ph type="ftr" sz="quarter" idx="3"/>
          </p:nvPr>
        </p:nvSpPr>
        <p:spPr>
          <a:xfrm>
            <a:off x="609600" y="6375071"/>
            <a:ext cx="4876800" cy="228600"/>
          </a:xfrm>
          <a:prstGeom prst="rect">
            <a:avLst/>
          </a:prstGeom>
        </p:spPr>
        <p:txBody>
          <a:bodyPr vert="horz" tIns="0" bIns="0" anchor="b"/>
          <a:lstStyle>
            <a:lvl1pPr algn="r" eaLnBrk="1" latinLnBrk="0" hangingPunct="1">
              <a:defRPr kumimoji="0" sz="1100">
                <a:solidFill>
                  <a:schemeClr val="tx2"/>
                </a:solidFill>
              </a:defRPr>
            </a:lvl1pPr>
            <a:extLst/>
          </a:lstStyle>
          <a:p>
            <a:r>
              <a:rPr lang="en-US" dirty="0"/>
              <a:t>Add a footer</a:t>
            </a:r>
          </a:p>
        </p:txBody>
      </p:sp>
      <p:sp>
        <p:nvSpPr>
          <p:cNvPr id="27" name="Date Placeholder 26"/>
          <p:cNvSpPr>
            <a:spLocks noGrp="1"/>
          </p:cNvSpPr>
          <p:nvPr>
            <p:ph type="dt" sz="half" idx="2"/>
          </p:nvPr>
        </p:nvSpPr>
        <p:spPr>
          <a:xfrm>
            <a:off x="5661248" y="6375071"/>
            <a:ext cx="2669952" cy="226902"/>
          </a:xfrm>
          <a:prstGeom prst="rect">
            <a:avLst/>
          </a:prstGeom>
        </p:spPr>
        <p:txBody>
          <a:bodyPr vert="horz" tIns="0" bIns="0" anchor="b"/>
          <a:lstStyle>
            <a:lvl1pPr algn="l" eaLnBrk="1" latinLnBrk="0" hangingPunct="1">
              <a:defRPr kumimoji="0" sz="1100">
                <a:solidFill>
                  <a:schemeClr val="tx2"/>
                </a:solidFill>
              </a:defRPr>
            </a:lvl1pPr>
            <a:extLst/>
          </a:lstStyle>
          <a:p>
            <a:fld id="{9DA0E755-25FD-455B-A5F4-B0DE86D4B5E2}" type="datetime1">
              <a:rPr lang="en-US" smtClean="0"/>
              <a:pPr/>
              <a:t>7/20/2026</a:t>
            </a:fld>
            <a:endParaRPr lang="en-US" dirty="0"/>
          </a:p>
        </p:txBody>
      </p:sp>
      <p:sp>
        <p:nvSpPr>
          <p:cNvPr id="16" name="Slide Number Placeholder 15"/>
          <p:cNvSpPr>
            <a:spLocks noGrp="1"/>
          </p:cNvSpPr>
          <p:nvPr>
            <p:ph type="sldNum" sz="quarter" idx="4"/>
          </p:nvPr>
        </p:nvSpPr>
        <p:spPr>
          <a:xfrm>
            <a:off x="8335264" y="6373373"/>
            <a:ext cx="784448"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40A5146F-7E80-4C81-B445-3940FBA44A78}" type="slidenum">
              <a:rPr lang="en-US" smtClean="0"/>
              <a:t>‹#›</a:t>
            </a:fld>
            <a:endParaRPr lang="en-US"/>
          </a:p>
        </p:txBody>
      </p:sp>
    </p:spTree>
    <p:extLst>
      <p:ext uri="{BB962C8B-B14F-4D97-AF65-F5344CB8AC3E}">
        <p14:creationId xmlns:p14="http://schemas.microsoft.com/office/powerpoint/2010/main" val="2000633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3800" b="1" kern="1200" cap="all" baseline="0">
          <a:ln w="500">
            <a:solidFill>
              <a:schemeClr val="tx2">
                <a:lumMod val="50000"/>
              </a:schemeClr>
            </a:solidFill>
          </a:ln>
          <a:gradFill>
            <a:gsLst>
              <a:gs pos="0">
                <a:schemeClr val="accent4">
                  <a:tint val="13000"/>
                </a:schemeClr>
              </a:gs>
              <a:gs pos="10000">
                <a:schemeClr val="accent4">
                  <a:tint val="20000"/>
                </a:schemeClr>
              </a:gs>
              <a:gs pos="49000">
                <a:schemeClr val="accent4">
                  <a:tint val="70000"/>
                </a:schemeClr>
              </a:gs>
              <a:gs pos="50000">
                <a:schemeClr val="accent4"/>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pos="384">
          <p15:clr>
            <a:srgbClr val="F26B43"/>
          </p15:clr>
        </p15:guide>
        <p15:guide id="3" pos="6456">
          <p15:clr>
            <a:srgbClr val="F26B43"/>
          </p15:clr>
        </p15:guide>
        <p15:guide id="4" pos="1200">
          <p15:clr>
            <a:srgbClr val="F26B43"/>
          </p15:clr>
        </p15:guide>
        <p15:guide id="5" orient="horz" pos="4008">
          <p15:clr>
            <a:srgbClr val="F26B43"/>
          </p15:clr>
        </p15:guide>
        <p15:guide id="6"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Legislative Changes </a:t>
            </a:r>
            <a:br>
              <a:rPr lang="en-US" dirty="0"/>
            </a:br>
            <a:r>
              <a:rPr lang="en-US" dirty="0"/>
              <a:t>to Carnival </a:t>
            </a:r>
          </a:p>
        </p:txBody>
      </p:sp>
      <p:sp>
        <p:nvSpPr>
          <p:cNvPr id="3" name="Subtitle 2"/>
          <p:cNvSpPr>
            <a:spLocks noGrp="1"/>
          </p:cNvSpPr>
          <p:nvPr>
            <p:ph type="subTitle" idx="1"/>
          </p:nvPr>
        </p:nvSpPr>
        <p:spPr/>
        <p:txBody>
          <a:bodyPr/>
          <a:lstStyle/>
          <a:p>
            <a:r>
              <a:rPr lang="en-US" dirty="0"/>
              <a:t>Ordinance Cal. No. 35,491</a:t>
            </a:r>
          </a:p>
        </p:txBody>
      </p:sp>
    </p:spTree>
    <p:extLst>
      <p:ext uri="{BB962C8B-B14F-4D97-AF65-F5344CB8AC3E}">
        <p14:creationId xmlns:p14="http://schemas.microsoft.com/office/powerpoint/2010/main" val="105068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58445-0741-F182-6394-183EA0E3479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3668344-EABD-50EE-3D3C-163F147E7694}"/>
              </a:ext>
            </a:extLst>
          </p:cNvPr>
          <p:cNvSpPr>
            <a:spLocks noGrp="1"/>
          </p:cNvSpPr>
          <p:nvPr>
            <p:ph type="title"/>
          </p:nvPr>
        </p:nvSpPr>
        <p:spPr>
          <a:xfrm>
            <a:off x="6902674" y="1224349"/>
            <a:ext cx="5144013" cy="1010093"/>
          </a:xfrm>
        </p:spPr>
        <p:txBody>
          <a:bodyPr anchor="b">
            <a:normAutofit/>
          </a:bodyPr>
          <a:lstStyle/>
          <a:p>
            <a:pPr algn="ctr"/>
            <a:r>
              <a:rPr lang="en-US" sz="3800" dirty="0"/>
              <a:t>Riding on a Float</a:t>
            </a:r>
            <a:endParaRPr lang="en-US"/>
          </a:p>
        </p:txBody>
      </p:sp>
      <p:sp>
        <p:nvSpPr>
          <p:cNvPr id="19" name="Picture Placeholder 2">
            <a:extLst>
              <a:ext uri="{FF2B5EF4-FFF2-40B4-BE49-F238E27FC236}">
                <a16:creationId xmlns:a16="http://schemas.microsoft.com/office/drawing/2014/main" id="{7318B86D-24D6-FADD-1FDD-58F7D966DE76}"/>
              </a:ext>
            </a:extLst>
          </p:cNvPr>
          <p:cNvSpPr>
            <a:spLocks noGrp="1"/>
          </p:cNvSpPr>
          <p:nvPr>
            <p:ph type="pic" idx="1"/>
          </p:nvPr>
        </p:nvSpPr>
        <p:spPr>
          <a:xfrm>
            <a:off x="884909" y="1041002"/>
            <a:ext cx="5608320" cy="4206240"/>
          </a:xfrm>
        </p:spPr>
        <p:txBody>
          <a:bodyPr/>
          <a:lstStyle/>
          <a:p>
            <a:endParaRPr lang="en-US"/>
          </a:p>
        </p:txBody>
      </p:sp>
      <p:sp>
        <p:nvSpPr>
          <p:cNvPr id="14" name="Content Placeholder 13">
            <a:extLst>
              <a:ext uri="{FF2B5EF4-FFF2-40B4-BE49-F238E27FC236}">
                <a16:creationId xmlns:a16="http://schemas.microsoft.com/office/drawing/2014/main" id="{263DD6B9-7583-D408-19CC-27A5342BEC84}"/>
              </a:ext>
            </a:extLst>
          </p:cNvPr>
          <p:cNvSpPr>
            <a:spLocks noGrp="1"/>
          </p:cNvSpPr>
          <p:nvPr>
            <p:ph type="body" sz="half" idx="2"/>
          </p:nvPr>
        </p:nvSpPr>
        <p:spPr>
          <a:xfrm>
            <a:off x="6837807" y="2367629"/>
            <a:ext cx="5273748" cy="3266022"/>
          </a:xfrm>
        </p:spPr>
        <p:txBody>
          <a:bodyPr wrap="square" anchor="t">
            <a:noAutofit/>
          </a:bodyPr>
          <a:lstStyle/>
          <a:p>
            <a:pPr lvl="0" algn="ctr"/>
            <a:r>
              <a:rPr lang="en-US" sz="2400" b="1" dirty="0"/>
              <a:t>Riders must keep both feet on the float at all times. </a:t>
            </a:r>
            <a:endParaRPr lang="en-US">
              <a:cs typeface="Arial" panose="020B0604020202020204"/>
            </a:endParaRPr>
          </a:p>
          <a:p>
            <a:pPr algn="ctr"/>
            <a:endParaRPr lang="en-US" sz="2400" b="1">
              <a:cs typeface="Arial" panose="020B0604020202020204"/>
            </a:endParaRPr>
          </a:p>
          <a:p>
            <a:pPr lvl="0" algn="ctr"/>
            <a:r>
              <a:rPr lang="en-US" sz="2400" dirty="0"/>
              <a:t>No standing on boxes, bags, or climbing over the edge of the float. </a:t>
            </a:r>
            <a:endParaRPr lang="en-US" sz="2400">
              <a:cs typeface="Arial" panose="020B0604020202020204"/>
            </a:endParaRPr>
          </a:p>
          <a:p>
            <a:pPr lvl="0"/>
            <a:endParaRPr lang="en-US" sz="2400" dirty="0"/>
          </a:p>
          <a:p>
            <a:pPr lvl="0" algn="ctr"/>
            <a:r>
              <a:rPr lang="en-US" sz="2400" b="1" dirty="0"/>
              <a:t>All riders must wear safety harnesses.</a:t>
            </a:r>
          </a:p>
        </p:txBody>
      </p:sp>
      <p:pic>
        <p:nvPicPr>
          <p:cNvPr id="1026" name="Picture 2" descr="Video shows Louisiana man fall from parade float">
            <a:extLst>
              <a:ext uri="{FF2B5EF4-FFF2-40B4-BE49-F238E27FC236}">
                <a16:creationId xmlns:a16="http://schemas.microsoft.com/office/drawing/2014/main" id="{DD9DC270-7841-1B3A-1758-E63CB0C13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5" y="717912"/>
            <a:ext cx="6755978" cy="5014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49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CEC85-236A-F5A5-465E-655E21F5049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5234770-8413-ACFA-2D24-085833B62E05}"/>
              </a:ext>
            </a:extLst>
          </p:cNvPr>
          <p:cNvSpPr>
            <a:spLocks noGrp="1"/>
          </p:cNvSpPr>
          <p:nvPr>
            <p:ph type="title"/>
          </p:nvPr>
        </p:nvSpPr>
        <p:spPr>
          <a:xfrm>
            <a:off x="364273" y="258791"/>
            <a:ext cx="9656064" cy="652157"/>
          </a:xfrm>
        </p:spPr>
        <p:txBody>
          <a:bodyPr anchor="b">
            <a:normAutofit/>
          </a:bodyPr>
          <a:lstStyle/>
          <a:p>
            <a:r>
              <a:rPr lang="en-US" dirty="0"/>
              <a:t>Throws</a:t>
            </a:r>
          </a:p>
        </p:txBody>
      </p:sp>
      <p:sp>
        <p:nvSpPr>
          <p:cNvPr id="14" name="Content Placeholder 13">
            <a:extLst>
              <a:ext uri="{FF2B5EF4-FFF2-40B4-BE49-F238E27FC236}">
                <a16:creationId xmlns:a16="http://schemas.microsoft.com/office/drawing/2014/main" id="{5FEC0140-BA99-ADF0-62B8-7A171824F62B}"/>
              </a:ext>
            </a:extLst>
          </p:cNvPr>
          <p:cNvSpPr>
            <a:spLocks noGrp="1"/>
          </p:cNvSpPr>
          <p:nvPr>
            <p:ph sz="half" idx="1"/>
          </p:nvPr>
        </p:nvSpPr>
        <p:spPr>
          <a:xfrm>
            <a:off x="364273" y="942004"/>
            <a:ext cx="9426708" cy="1625220"/>
          </a:xfrm>
        </p:spPr>
        <p:txBody>
          <a:bodyPr anchor="t">
            <a:normAutofit/>
          </a:bodyPr>
          <a:lstStyle/>
          <a:p>
            <a:pPr lvl="0">
              <a:lnSpc>
                <a:spcPct val="90000"/>
              </a:lnSpc>
            </a:pPr>
            <a:r>
              <a:rPr lang="en-US" sz="2400" b="1" dirty="0"/>
              <a:t>Anything thrown from a float must be pre-approved</a:t>
            </a:r>
          </a:p>
          <a:p>
            <a:pPr>
              <a:lnSpc>
                <a:spcPct val="90000"/>
              </a:lnSpc>
            </a:pPr>
            <a:r>
              <a:rPr lang="en-US" sz="2400" b="1" dirty="0"/>
              <a:t>Glass bead necklaces cannot exceed 220 grams in weight</a:t>
            </a:r>
          </a:p>
          <a:p>
            <a:pPr lvl="0">
              <a:lnSpc>
                <a:spcPct val="90000"/>
              </a:lnSpc>
            </a:pPr>
            <a:r>
              <a:rPr lang="en-US" sz="2400" b="1" dirty="0"/>
              <a:t>Throws cannot exceed 3.5 pounds in weight</a:t>
            </a:r>
          </a:p>
        </p:txBody>
      </p:sp>
      <p:pic>
        <p:nvPicPr>
          <p:cNvPr id="2050" name="Picture 2" descr="They throwing tvs at the Mardi Gras parade?!?! 📿📺😩 #mardigras  #mardigrasparade #TheyKnowInfo">
            <a:extLst>
              <a:ext uri="{FF2B5EF4-FFF2-40B4-BE49-F238E27FC236}">
                <a16:creationId xmlns:a16="http://schemas.microsoft.com/office/drawing/2014/main" id="{23293B3D-A06C-7ACF-3E72-7F38476004A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 t="1854" r="-3" b="31482"/>
          <a:stretch>
            <a:fillRect/>
          </a:stretch>
        </p:blipFill>
        <p:spPr bwMode="auto">
          <a:xfrm>
            <a:off x="708263" y="2307805"/>
            <a:ext cx="4788959" cy="4291404"/>
          </a:xfrm>
          <a:prstGeom prst="rect">
            <a:avLst/>
          </a:prstGeom>
          <a:solidFill>
            <a:srgbClr val="FFFFFF"/>
          </a:solidFill>
        </p:spPr>
      </p:pic>
      <p:pic>
        <p:nvPicPr>
          <p:cNvPr id="2054" name="Picture 6" descr="Mardi Gras parade is giving out air fryers, chromebooks, and waffle makers.  not just coconuts!">
            <a:extLst>
              <a:ext uri="{FF2B5EF4-FFF2-40B4-BE49-F238E27FC236}">
                <a16:creationId xmlns:a16="http://schemas.microsoft.com/office/drawing/2014/main" id="{85572FEE-7D6A-26E1-885C-AAC06B287D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9094"/>
          <a:stretch>
            <a:fillRect/>
          </a:stretch>
        </p:blipFill>
        <p:spPr bwMode="auto">
          <a:xfrm>
            <a:off x="5841212" y="2307804"/>
            <a:ext cx="3420754" cy="4322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81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69AA2-B737-2500-29E7-53F24D80FCC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FA8A8C5-B0B8-B04E-6B85-C9C01550324E}"/>
              </a:ext>
            </a:extLst>
          </p:cNvPr>
          <p:cNvSpPr>
            <a:spLocks noGrp="1"/>
          </p:cNvSpPr>
          <p:nvPr>
            <p:ph type="title"/>
          </p:nvPr>
        </p:nvSpPr>
        <p:spPr/>
        <p:txBody>
          <a:bodyPr anchor="b">
            <a:normAutofit/>
          </a:bodyPr>
          <a:lstStyle/>
          <a:p>
            <a:r>
              <a:rPr lang="en-US" dirty="0"/>
              <a:t>Marching Bands</a:t>
            </a:r>
          </a:p>
        </p:txBody>
      </p:sp>
      <p:sp>
        <p:nvSpPr>
          <p:cNvPr id="14" name="Content Placeholder 13">
            <a:extLst>
              <a:ext uri="{FF2B5EF4-FFF2-40B4-BE49-F238E27FC236}">
                <a16:creationId xmlns:a16="http://schemas.microsoft.com/office/drawing/2014/main" id="{CD08CCD2-9AD9-707B-A4DD-0329134FB484}"/>
              </a:ext>
            </a:extLst>
          </p:cNvPr>
          <p:cNvSpPr>
            <a:spLocks noGrp="1"/>
          </p:cNvSpPr>
          <p:nvPr>
            <p:ph type="body" sz="half" idx="4294967295"/>
          </p:nvPr>
        </p:nvSpPr>
        <p:spPr>
          <a:xfrm>
            <a:off x="609598" y="1462650"/>
            <a:ext cx="7747590" cy="750887"/>
          </a:xfrm>
        </p:spPr>
        <p:txBody>
          <a:bodyPr wrap="square" anchor="t">
            <a:normAutofit fontScale="92500" lnSpcReduction="10000"/>
          </a:bodyPr>
          <a:lstStyle/>
          <a:p>
            <a:pPr marL="0" lvl="0" indent="0">
              <a:buNone/>
            </a:pPr>
            <a:r>
              <a:rPr lang="en-US" b="1" dirty="0"/>
              <a:t>Bands may not stop to perform along the parade route when the parade is moving. </a:t>
            </a:r>
          </a:p>
        </p:txBody>
      </p:sp>
      <p:sp>
        <p:nvSpPr>
          <p:cNvPr id="2" name="Title 12">
            <a:extLst>
              <a:ext uri="{FF2B5EF4-FFF2-40B4-BE49-F238E27FC236}">
                <a16:creationId xmlns:a16="http://schemas.microsoft.com/office/drawing/2014/main" id="{0288B5E5-9965-3B27-CCC7-48D9BF582188}"/>
              </a:ext>
            </a:extLst>
          </p:cNvPr>
          <p:cNvSpPr txBox="1">
            <a:spLocks/>
          </p:cNvSpPr>
          <p:nvPr/>
        </p:nvSpPr>
        <p:spPr>
          <a:xfrm>
            <a:off x="609600" y="2676072"/>
            <a:ext cx="5486400" cy="750498"/>
          </a:xfrm>
          <a:prstGeom prst="rect">
            <a:avLst/>
          </a:prstGeom>
        </p:spPr>
        <p:txBody>
          <a:bodyPr vert="horz" lIns="45720" tIns="0" rIns="45720" bIns="0" anchor="b" anchorCtr="0">
            <a:noAutofit/>
          </a:bodyPr>
          <a:lstStyle>
            <a:lvl1pPr algn="l" rtl="0" eaLnBrk="1" latinLnBrk="0" hangingPunct="1">
              <a:spcBef>
                <a:spcPct val="0"/>
              </a:spcBef>
              <a:buNone/>
              <a:defRPr kumimoji="0" sz="3000" b="1" kern="1200" cap="all"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en-US" sz="3800" dirty="0"/>
              <a:t>Support Vehicles</a:t>
            </a:r>
          </a:p>
        </p:txBody>
      </p:sp>
      <p:sp>
        <p:nvSpPr>
          <p:cNvPr id="3" name="Content Placeholder 13">
            <a:extLst>
              <a:ext uri="{FF2B5EF4-FFF2-40B4-BE49-F238E27FC236}">
                <a16:creationId xmlns:a16="http://schemas.microsoft.com/office/drawing/2014/main" id="{37422EBA-C774-67A5-93BE-4BF8048240E0}"/>
              </a:ext>
            </a:extLst>
          </p:cNvPr>
          <p:cNvSpPr txBox="1">
            <a:spLocks/>
          </p:cNvSpPr>
          <p:nvPr/>
        </p:nvSpPr>
        <p:spPr bwMode="hidden">
          <a:xfrm>
            <a:off x="535170" y="3474212"/>
            <a:ext cx="7747590" cy="750498"/>
          </a:xfrm>
          <a:prstGeom prst="rect">
            <a:avLst/>
          </a:prstGeom>
        </p:spPr>
        <p:txBody>
          <a:bodyPr rot="0" spcFirstLastPara="0" vertOverflow="overflow" horzOverflow="overflow" vert="horz" wrap="square" lIns="82296" tIns="0" rIns="0" bIns="0" numCol="1" spcCol="0" rtlCol="0" fromWordArt="0" anchor="t" anchorCtr="0" forceAA="0" compatLnSpc="1">
            <a:normAutofit/>
          </a:bodyPr>
          <a:lstStyle>
            <a:lvl1pPr marL="0" indent="0" algn="l" rtl="0" eaLnBrk="1" latinLnBrk="0" hangingPunct="1">
              <a:lnSpc>
                <a:spcPct val="100000"/>
              </a:lnSpc>
              <a:spcBef>
                <a:spcPts val="0"/>
              </a:spcBef>
              <a:buClr>
                <a:schemeClr val="tx2"/>
              </a:buClr>
              <a:buSzPct val="73000"/>
              <a:buFontTx/>
              <a:buNone/>
              <a:defRPr kumimoji="0" sz="14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12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1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9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9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r>
              <a:rPr lang="en-US" sz="2400" b="1" dirty="0"/>
              <a:t>Support vehicles must travel with their element. </a:t>
            </a:r>
          </a:p>
          <a:p>
            <a:r>
              <a:rPr lang="en-US" sz="2400" dirty="0"/>
              <a:t>No large gaps! </a:t>
            </a:r>
          </a:p>
        </p:txBody>
      </p:sp>
      <p:sp>
        <p:nvSpPr>
          <p:cNvPr id="5" name="Title 12">
            <a:extLst>
              <a:ext uri="{FF2B5EF4-FFF2-40B4-BE49-F238E27FC236}">
                <a16:creationId xmlns:a16="http://schemas.microsoft.com/office/drawing/2014/main" id="{91CDD39C-EA27-20E8-C3DD-32CC8B5198E0}"/>
              </a:ext>
            </a:extLst>
          </p:cNvPr>
          <p:cNvSpPr txBox="1">
            <a:spLocks/>
          </p:cNvSpPr>
          <p:nvPr/>
        </p:nvSpPr>
        <p:spPr>
          <a:xfrm>
            <a:off x="609597" y="4443481"/>
            <a:ext cx="4572000" cy="750498"/>
          </a:xfrm>
          <a:prstGeom prst="rect">
            <a:avLst/>
          </a:prstGeom>
        </p:spPr>
        <p:txBody>
          <a:bodyPr vert="horz" wrap="square" lIns="45720" tIns="0" rIns="45720" bIns="0" anchor="b" anchorCtr="0">
            <a:normAutofit/>
          </a:bodyPr>
          <a:lstStyle>
            <a:lvl1pPr algn="l" rtl="0" eaLnBrk="1" latinLnBrk="0" hangingPunct="1">
              <a:spcBef>
                <a:spcPct val="0"/>
              </a:spcBef>
              <a:buNone/>
              <a:defRPr kumimoji="0" sz="3000" b="1" kern="1200" cap="all"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en-US" sz="3800" dirty="0"/>
              <a:t>Car Clubs</a:t>
            </a:r>
          </a:p>
        </p:txBody>
      </p:sp>
      <p:sp>
        <p:nvSpPr>
          <p:cNvPr id="7" name="Content Placeholder 13">
            <a:extLst>
              <a:ext uri="{FF2B5EF4-FFF2-40B4-BE49-F238E27FC236}">
                <a16:creationId xmlns:a16="http://schemas.microsoft.com/office/drawing/2014/main" id="{AADFF2BE-D872-69BE-71C0-95E0D3DDD2F6}"/>
              </a:ext>
            </a:extLst>
          </p:cNvPr>
          <p:cNvSpPr txBox="1">
            <a:spLocks/>
          </p:cNvSpPr>
          <p:nvPr/>
        </p:nvSpPr>
        <p:spPr bwMode="hidden">
          <a:xfrm>
            <a:off x="609597" y="5241621"/>
            <a:ext cx="7747591" cy="1385342"/>
          </a:xfrm>
          <a:prstGeom prst="rect">
            <a:avLst/>
          </a:prstGeom>
        </p:spPr>
        <p:txBody>
          <a:bodyPr rot="0" spcFirstLastPara="0" vertOverflow="overflow" horzOverflow="overflow" vert="horz" wrap="square" lIns="82296" tIns="0" rIns="0" bIns="0" numCol="1" spcCol="0" rtlCol="0" fromWordArt="0" anchor="t" anchorCtr="0" forceAA="0" compatLnSpc="1">
            <a:normAutofit/>
          </a:bodyPr>
          <a:lstStyle>
            <a:lvl1pPr marL="0" indent="0" algn="l" rtl="0" eaLnBrk="1" latinLnBrk="0" hangingPunct="1">
              <a:lnSpc>
                <a:spcPct val="100000"/>
              </a:lnSpc>
              <a:spcBef>
                <a:spcPts val="0"/>
              </a:spcBef>
              <a:buClr>
                <a:schemeClr val="tx2"/>
              </a:buClr>
              <a:buSzPct val="73000"/>
              <a:buFontTx/>
              <a:buNone/>
              <a:defRPr kumimoji="0" sz="14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12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1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9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9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a:lnSpc>
                <a:spcPct val="90000"/>
              </a:lnSpc>
              <a:spcAft>
                <a:spcPts val="600"/>
              </a:spcAft>
            </a:pPr>
            <a:r>
              <a:rPr lang="en-US" sz="2400" b="1" dirty="0"/>
              <a:t>Parades limited to three vehicular based elements. </a:t>
            </a:r>
          </a:p>
          <a:p>
            <a:pPr>
              <a:lnSpc>
                <a:spcPct val="90000"/>
              </a:lnSpc>
              <a:spcAft>
                <a:spcPts val="600"/>
              </a:spcAft>
            </a:pPr>
            <a:r>
              <a:rPr lang="en-US" sz="2400" b="1" dirty="0"/>
              <a:t>All vehicular elements must ride two abreast. </a:t>
            </a:r>
          </a:p>
        </p:txBody>
      </p:sp>
    </p:spTree>
    <p:extLst>
      <p:ext uri="{BB962C8B-B14F-4D97-AF65-F5344CB8AC3E}">
        <p14:creationId xmlns:p14="http://schemas.microsoft.com/office/powerpoint/2010/main" val="546486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0EF297C-20EA-03CC-7A84-2EBFB66D5B5B}"/>
              </a:ext>
            </a:extLst>
          </p:cNvPr>
          <p:cNvSpPr>
            <a:spLocks noGrp="1"/>
          </p:cNvSpPr>
          <p:nvPr>
            <p:ph type="title"/>
          </p:nvPr>
        </p:nvSpPr>
        <p:spPr>
          <a:xfrm>
            <a:off x="609600" y="320040"/>
            <a:ext cx="9652000" cy="1143000"/>
          </a:xfrm>
        </p:spPr>
        <p:txBody>
          <a:bodyPr/>
          <a:lstStyle/>
          <a:p>
            <a:r>
              <a:rPr lang="en-US" dirty="0"/>
              <a:t>Branded Food Throws</a:t>
            </a:r>
          </a:p>
        </p:txBody>
      </p:sp>
      <p:sp>
        <p:nvSpPr>
          <p:cNvPr id="8" name="Content Placeholder 2">
            <a:extLst>
              <a:ext uri="{FF2B5EF4-FFF2-40B4-BE49-F238E27FC236}">
                <a16:creationId xmlns:a16="http://schemas.microsoft.com/office/drawing/2014/main" id="{2690774B-4AF1-7903-93C8-E5B54A8CAA98}"/>
              </a:ext>
            </a:extLst>
          </p:cNvPr>
          <p:cNvSpPr>
            <a:spLocks noGrp="1"/>
          </p:cNvSpPr>
          <p:nvPr>
            <p:ph idx="1"/>
          </p:nvPr>
        </p:nvSpPr>
        <p:spPr>
          <a:xfrm>
            <a:off x="609600" y="1609416"/>
            <a:ext cx="9652000" cy="1431496"/>
          </a:xfrm>
        </p:spPr>
        <p:txBody>
          <a:bodyPr/>
          <a:lstStyle/>
          <a:p>
            <a:r>
              <a:rPr lang="en-US" dirty="0"/>
              <a:t>Krewes may approve the throwing of certain branded items: </a:t>
            </a:r>
          </a:p>
          <a:p>
            <a:pPr lvl="1"/>
            <a:r>
              <a:rPr lang="en-US" sz="2400" dirty="0"/>
              <a:t>Pre-packaged snacks and other food products.</a:t>
            </a:r>
          </a:p>
          <a:p>
            <a:pPr lvl="1"/>
            <a:r>
              <a:rPr lang="en-US" sz="2400" dirty="0"/>
              <a:t>Branded small personal items. </a:t>
            </a:r>
          </a:p>
        </p:txBody>
      </p:sp>
      <p:sp>
        <p:nvSpPr>
          <p:cNvPr id="4" name="AutoShape 8" descr="Hubig’s Pies Are Hitting NOLA Shelves Sooner Than Expected — Here’s ...">
            <a:extLst>
              <a:ext uri="{FF2B5EF4-FFF2-40B4-BE49-F238E27FC236}">
                <a16:creationId xmlns:a16="http://schemas.microsoft.com/office/drawing/2014/main" id="{B0B4F155-EDC7-EC33-80B9-36B0D6B9895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4" descr="Image result for soap mardi gras throw">
            <a:extLst>
              <a:ext uri="{FF2B5EF4-FFF2-40B4-BE49-F238E27FC236}">
                <a16:creationId xmlns:a16="http://schemas.microsoft.com/office/drawing/2014/main" id="{0F0EA90F-C837-7A03-D6FA-0F17589A3F6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38" name="Picture 18" descr="OREO Chocolate Sandwich Cookies Original Snack Packs School Snacks 440 ...">
            <a:extLst>
              <a:ext uri="{FF2B5EF4-FFF2-40B4-BE49-F238E27FC236}">
                <a16:creationId xmlns:a16="http://schemas.microsoft.com/office/drawing/2014/main" id="{D0E10E81-DE7C-A77D-2C1D-5E330CE0F8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366" y="4128976"/>
            <a:ext cx="2239216" cy="2239216"/>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Hubig’s Pies Are Hitting NOLA Shelves Sooner Than Expected — Here’s ...">
            <a:extLst>
              <a:ext uri="{FF2B5EF4-FFF2-40B4-BE49-F238E27FC236}">
                <a16:creationId xmlns:a16="http://schemas.microsoft.com/office/drawing/2014/main" id="{3BD55D01-82AD-445B-D54E-06066524DE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158" y="3120395"/>
            <a:ext cx="2836739" cy="1890284"/>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With its fun new sustainable throws, Krewe of Iris does its part to ...">
            <a:extLst>
              <a:ext uri="{FF2B5EF4-FFF2-40B4-BE49-F238E27FC236}">
                <a16:creationId xmlns:a16="http://schemas.microsoft.com/office/drawing/2014/main" id="{9A9D0AFA-D550-47A5-7C21-4B6A56FEC0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178976"/>
            <a:ext cx="3793927" cy="2356883"/>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Moon Pie Original Chocolate Marshmallow Sandwich Snack, Single Decker ...">
            <a:extLst>
              <a:ext uri="{FF2B5EF4-FFF2-40B4-BE49-F238E27FC236}">
                <a16:creationId xmlns:a16="http://schemas.microsoft.com/office/drawing/2014/main" id="{5FB82ECC-21CD-1810-6CBB-480F4A1DCE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9763" y="2945928"/>
            <a:ext cx="1217574" cy="2239217"/>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Jambalaya Girl">
            <a:extLst>
              <a:ext uri="{FF2B5EF4-FFF2-40B4-BE49-F238E27FC236}">
                <a16:creationId xmlns:a16="http://schemas.microsoft.com/office/drawing/2014/main" id="{A8415ACD-549F-EE89-9F23-A7AAF84B2A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30754" y="2218628"/>
            <a:ext cx="1644568" cy="1644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638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6B6E7-0D37-8FA4-B48A-F529FAF952A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B1CBD53-73F0-E708-27C4-3682BC791C6F}"/>
              </a:ext>
            </a:extLst>
          </p:cNvPr>
          <p:cNvSpPr>
            <a:spLocks noGrp="1"/>
          </p:cNvSpPr>
          <p:nvPr>
            <p:ph type="title"/>
          </p:nvPr>
        </p:nvSpPr>
        <p:spPr>
          <a:xfrm>
            <a:off x="7108166" y="1041400"/>
            <a:ext cx="4572000" cy="1517904"/>
          </a:xfrm>
        </p:spPr>
        <p:txBody>
          <a:bodyPr anchor="b">
            <a:normAutofit/>
          </a:bodyPr>
          <a:lstStyle/>
          <a:p>
            <a:pPr algn="ctr"/>
            <a:r>
              <a:rPr lang="en-US" sz="3800" dirty="0"/>
              <a:t>No Smoking on Floats</a:t>
            </a:r>
          </a:p>
        </p:txBody>
      </p:sp>
      <p:sp>
        <p:nvSpPr>
          <p:cNvPr id="14" name="Content Placeholder 13">
            <a:extLst>
              <a:ext uri="{FF2B5EF4-FFF2-40B4-BE49-F238E27FC236}">
                <a16:creationId xmlns:a16="http://schemas.microsoft.com/office/drawing/2014/main" id="{1FC7EA43-8926-4376-C173-A257BA0CAB2A}"/>
              </a:ext>
            </a:extLst>
          </p:cNvPr>
          <p:cNvSpPr>
            <a:spLocks noGrp="1"/>
          </p:cNvSpPr>
          <p:nvPr>
            <p:ph type="body" sz="half" idx="2"/>
          </p:nvPr>
        </p:nvSpPr>
        <p:spPr>
          <a:xfrm>
            <a:off x="7109667" y="2735167"/>
            <a:ext cx="4720024" cy="2595958"/>
          </a:xfrm>
        </p:spPr>
        <p:txBody>
          <a:bodyPr wrap="square" anchor="t">
            <a:noAutofit/>
          </a:bodyPr>
          <a:lstStyle/>
          <a:p>
            <a:pPr lvl="0"/>
            <a:r>
              <a:rPr lang="en-US" sz="2800" b="1" dirty="0"/>
              <a:t>No cigarettes, cigars, vapes, hookah, electronic smoking devices. </a:t>
            </a:r>
          </a:p>
          <a:p>
            <a:pPr lvl="0"/>
            <a:endParaRPr lang="en-US" sz="2800" b="1" dirty="0"/>
          </a:p>
          <a:p>
            <a:pPr lvl="0"/>
            <a:r>
              <a:rPr lang="en-US" sz="2800" b="1" dirty="0"/>
              <a:t>Violators will be removed from the parade. </a:t>
            </a:r>
          </a:p>
        </p:txBody>
      </p:sp>
      <p:pic>
        <p:nvPicPr>
          <p:cNvPr id="3074" name="Picture 2" descr="Traditional Smoking Accessories Tobacco Products Flat Stock Vector (Royalty  Free) 1622109034 | Shutterstock">
            <a:extLst>
              <a:ext uri="{FF2B5EF4-FFF2-40B4-BE49-F238E27FC236}">
                <a16:creationId xmlns:a16="http://schemas.microsoft.com/office/drawing/2014/main" id="{4CDA1166-EB1A-3425-7226-F0C5FC2F4E31}"/>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126" t="1019" r="4119" b="5923"/>
          <a:stretch>
            <a:fillRect/>
          </a:stretch>
        </p:blipFill>
        <p:spPr bwMode="auto">
          <a:xfrm>
            <a:off x="884238" y="1041400"/>
            <a:ext cx="5608637" cy="391337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466440C0-3008-A85F-7D7F-F527FB35BC6B}"/>
              </a:ext>
            </a:extLst>
          </p:cNvPr>
          <p:cNvCxnSpPr/>
          <p:nvPr/>
        </p:nvCxnSpPr>
        <p:spPr>
          <a:xfrm>
            <a:off x="595223" y="810883"/>
            <a:ext cx="6452558" cy="452024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E009CF-3FF4-9869-08D2-87AE12BA2426}"/>
              </a:ext>
            </a:extLst>
          </p:cNvPr>
          <p:cNvCxnSpPr>
            <a:cxnSpLocks/>
          </p:cNvCxnSpPr>
          <p:nvPr/>
        </p:nvCxnSpPr>
        <p:spPr>
          <a:xfrm flipV="1">
            <a:off x="362309" y="629728"/>
            <a:ext cx="6745857" cy="4701397"/>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989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6E477-B113-A42B-06BB-C958EC8F6DB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4928A66-8A1E-994A-F64F-FAD78CD996E6}"/>
              </a:ext>
            </a:extLst>
          </p:cNvPr>
          <p:cNvSpPr>
            <a:spLocks noGrp="1"/>
          </p:cNvSpPr>
          <p:nvPr>
            <p:ph type="title"/>
          </p:nvPr>
        </p:nvSpPr>
        <p:spPr>
          <a:xfrm>
            <a:off x="4899802" y="352247"/>
            <a:ext cx="5626078" cy="2159478"/>
          </a:xfrm>
        </p:spPr>
        <p:txBody>
          <a:bodyPr anchor="b">
            <a:normAutofit/>
          </a:bodyPr>
          <a:lstStyle/>
          <a:p>
            <a:pPr algn="ctr">
              <a:lnSpc>
                <a:spcPct val="90000"/>
              </a:lnSpc>
            </a:pPr>
            <a:r>
              <a:rPr lang="en-US" dirty="0"/>
              <a:t>No Dispensing Alcohol Off a float</a:t>
            </a:r>
          </a:p>
        </p:txBody>
      </p:sp>
      <p:sp>
        <p:nvSpPr>
          <p:cNvPr id="10" name="Content Placeholder 2">
            <a:extLst>
              <a:ext uri="{FF2B5EF4-FFF2-40B4-BE49-F238E27FC236}">
                <a16:creationId xmlns:a16="http://schemas.microsoft.com/office/drawing/2014/main" id="{78D7F5D5-B23D-2ED7-F90E-030720AC220C}"/>
              </a:ext>
            </a:extLst>
          </p:cNvPr>
          <p:cNvSpPr>
            <a:spLocks noGrp="1"/>
          </p:cNvSpPr>
          <p:nvPr>
            <p:ph sz="half" idx="1"/>
          </p:nvPr>
        </p:nvSpPr>
        <p:spPr>
          <a:xfrm>
            <a:off x="5507182" y="2863972"/>
            <a:ext cx="4688378" cy="1976241"/>
          </a:xfrm>
        </p:spPr>
        <p:txBody>
          <a:bodyPr vert="horz" lIns="91440" tIns="45720" rIns="91440" bIns="45720" anchor="t">
            <a:normAutofit/>
          </a:bodyPr>
          <a:lstStyle/>
          <a:p>
            <a:r>
              <a:rPr lang="en-US" b="1" dirty="0"/>
              <a:t>No beer funnels</a:t>
            </a:r>
          </a:p>
          <a:p>
            <a:r>
              <a:rPr lang="en-US" b="1" dirty="0"/>
              <a:t>No </a:t>
            </a:r>
            <a:r>
              <a:rPr lang="en-US" b="1" dirty="0" err="1"/>
              <a:t>jell-o</a:t>
            </a:r>
            <a:r>
              <a:rPr lang="en-US" b="1" dirty="0"/>
              <a:t> shots</a:t>
            </a:r>
          </a:p>
          <a:p>
            <a:r>
              <a:rPr lang="en-US" b="1" dirty="0"/>
              <a:t>No throws</a:t>
            </a:r>
            <a:r>
              <a:rPr lang="en-US" b="1"/>
              <a:t> with alcohol</a:t>
            </a:r>
            <a:endParaRPr lang="en-US" b="1">
              <a:cs typeface="Arial"/>
            </a:endParaRPr>
          </a:p>
        </p:txBody>
      </p:sp>
      <p:pic>
        <p:nvPicPr>
          <p:cNvPr id="8" name="Picture 7">
            <a:extLst>
              <a:ext uri="{FF2B5EF4-FFF2-40B4-BE49-F238E27FC236}">
                <a16:creationId xmlns:a16="http://schemas.microsoft.com/office/drawing/2014/main" id="{2C43A1DE-E6E9-DF77-CC57-AB5D77AD4C3F}"/>
              </a:ext>
            </a:extLst>
          </p:cNvPr>
          <p:cNvPicPr>
            <a:picLocks noChangeAspect="1"/>
          </p:cNvPicPr>
          <p:nvPr/>
        </p:nvPicPr>
        <p:blipFill>
          <a:blip r:embed="rId3"/>
          <a:srcRect t="4213" r="2" b="10237"/>
          <a:stretch>
            <a:fillRect/>
          </a:stretch>
        </p:blipFill>
        <p:spPr>
          <a:xfrm>
            <a:off x="355983" y="0"/>
            <a:ext cx="4693920" cy="6857999"/>
          </a:xfrm>
          <a:prstGeom prst="rect">
            <a:avLst/>
          </a:prstGeom>
          <a:noFill/>
        </p:spPr>
      </p:pic>
    </p:spTree>
    <p:extLst>
      <p:ext uri="{BB962C8B-B14F-4D97-AF65-F5344CB8AC3E}">
        <p14:creationId xmlns:p14="http://schemas.microsoft.com/office/powerpoint/2010/main" val="244997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4A505-6F87-A551-E662-89FB2F1CB52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7D26D0B-87BA-61A7-0B33-EE16A1763931}"/>
              </a:ext>
            </a:extLst>
          </p:cNvPr>
          <p:cNvSpPr>
            <a:spLocks noGrp="1"/>
          </p:cNvSpPr>
          <p:nvPr>
            <p:ph type="title"/>
          </p:nvPr>
        </p:nvSpPr>
        <p:spPr>
          <a:xfrm>
            <a:off x="1457086" y="163398"/>
            <a:ext cx="7225142" cy="964489"/>
          </a:xfrm>
        </p:spPr>
        <p:txBody>
          <a:bodyPr anchor="b">
            <a:normAutofit/>
          </a:bodyPr>
          <a:lstStyle/>
          <a:p>
            <a:pPr algn="ctr">
              <a:lnSpc>
                <a:spcPct val="90000"/>
              </a:lnSpc>
            </a:pPr>
            <a:r>
              <a:rPr lang="en-US" dirty="0"/>
              <a:t>No GLASS ON THE FLOAT</a:t>
            </a:r>
          </a:p>
        </p:txBody>
      </p:sp>
      <p:pic>
        <p:nvPicPr>
          <p:cNvPr id="4" name="Picture 3" descr="A No-Glass Bottle Policy is in effect for the 2022 Carnival festivities – NBC Radio SVG">
            <a:extLst>
              <a:ext uri="{FF2B5EF4-FFF2-40B4-BE49-F238E27FC236}">
                <a16:creationId xmlns:a16="http://schemas.microsoft.com/office/drawing/2014/main" id="{B5E5B05B-5F29-21B8-773D-62C62FE45A61}"/>
              </a:ext>
            </a:extLst>
          </p:cNvPr>
          <p:cNvPicPr>
            <a:picLocks noChangeAspect="1"/>
          </p:cNvPicPr>
          <p:nvPr/>
        </p:nvPicPr>
        <p:blipFill>
          <a:blip r:embed="rId3"/>
          <a:stretch>
            <a:fillRect/>
          </a:stretch>
        </p:blipFill>
        <p:spPr>
          <a:xfrm>
            <a:off x="3282005" y="1331647"/>
            <a:ext cx="3575304" cy="5362955"/>
          </a:xfrm>
          <a:prstGeom prst="rect">
            <a:avLst/>
          </a:prstGeom>
        </p:spPr>
      </p:pic>
    </p:spTree>
    <p:extLst>
      <p:ext uri="{BB962C8B-B14F-4D97-AF65-F5344CB8AC3E}">
        <p14:creationId xmlns:p14="http://schemas.microsoft.com/office/powerpoint/2010/main" val="21808961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A3FCA-2E4E-8E67-9AD1-4143F0A33CC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4ED534A-7A63-F956-0AC5-A2FDE662160C}"/>
              </a:ext>
            </a:extLst>
          </p:cNvPr>
          <p:cNvSpPr>
            <a:spLocks noGrp="1"/>
          </p:cNvSpPr>
          <p:nvPr>
            <p:ph type="title"/>
          </p:nvPr>
        </p:nvSpPr>
        <p:spPr>
          <a:xfrm>
            <a:off x="7085163" y="362310"/>
            <a:ext cx="5106837" cy="1112807"/>
          </a:xfrm>
        </p:spPr>
        <p:txBody>
          <a:bodyPr anchor="b">
            <a:noAutofit/>
          </a:bodyPr>
          <a:lstStyle/>
          <a:p>
            <a:pPr algn="ctr"/>
            <a:r>
              <a:rPr lang="en-US" sz="3800" dirty="0"/>
              <a:t>Enforcement Changes</a:t>
            </a:r>
          </a:p>
        </p:txBody>
      </p:sp>
      <p:sp>
        <p:nvSpPr>
          <p:cNvPr id="14" name="Content Placeholder 13">
            <a:extLst>
              <a:ext uri="{FF2B5EF4-FFF2-40B4-BE49-F238E27FC236}">
                <a16:creationId xmlns:a16="http://schemas.microsoft.com/office/drawing/2014/main" id="{D8AE9477-8C8F-D4BA-6494-EA52DE2D180E}"/>
              </a:ext>
            </a:extLst>
          </p:cNvPr>
          <p:cNvSpPr>
            <a:spLocks noGrp="1"/>
          </p:cNvSpPr>
          <p:nvPr>
            <p:ph type="body" sz="half" idx="2"/>
          </p:nvPr>
        </p:nvSpPr>
        <p:spPr>
          <a:xfrm>
            <a:off x="7616952" y="1593989"/>
            <a:ext cx="4572000" cy="4247227"/>
          </a:xfrm>
        </p:spPr>
        <p:txBody>
          <a:bodyPr wrap="square" anchor="t">
            <a:normAutofit/>
          </a:bodyPr>
          <a:lstStyle/>
          <a:p>
            <a:pPr marL="274320" marR="0" lvl="0" indent="-274320" algn="l" defTabSz="914400" rtl="0" eaLnBrk="1" fontAlgn="auto" latinLnBrk="0" hangingPunct="1">
              <a:lnSpc>
                <a:spcPct val="100000"/>
              </a:lnSpc>
              <a:spcBef>
                <a:spcPts val="600"/>
              </a:spcBef>
              <a:spcAft>
                <a:spcPts val="0"/>
              </a:spcAft>
              <a:buClr>
                <a:srgbClr val="B13F9A"/>
              </a:buClr>
              <a:buSzPct val="73000"/>
              <a:buFont typeface="Wingdings 2"/>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Misdemeanor Offense</a:t>
            </a:r>
          </a:p>
          <a:p>
            <a:pPr marL="521208" marR="0" lvl="1" indent="-228600" algn="l" defTabSz="914400" rtl="0" eaLnBrk="1" fontAlgn="auto" latinLnBrk="0" hangingPunct="1">
              <a:lnSpc>
                <a:spcPct val="100000"/>
              </a:lnSpc>
              <a:spcBef>
                <a:spcPts val="500"/>
              </a:spcBef>
              <a:spcAft>
                <a:spcPts val="0"/>
              </a:spcAft>
              <a:buClr>
                <a:srgbClr val="F9B639"/>
              </a:buClr>
              <a:buSzPct val="80000"/>
              <a:buFont typeface="Wingdings 2"/>
              <a:buChar char=""/>
              <a:tabLst/>
              <a:defRPr/>
            </a:pPr>
            <a:r>
              <a:rPr kumimoji="0" lang="en-US" sz="2400" b="0" i="0" u="none" strike="noStrike" kern="1200" cap="none" spc="0" normalizeH="0" baseline="0" noProof="0" dirty="0">
                <a:ln>
                  <a:noFill/>
                </a:ln>
                <a:solidFill>
                  <a:prstClr val="black">
                    <a:tint val="85000"/>
                  </a:prstClr>
                </a:solidFill>
                <a:effectLst/>
                <a:uLnTx/>
                <a:uFillTx/>
                <a:latin typeface="Arial" panose="020B0604020202020204"/>
                <a:ea typeface="+mn-ea"/>
                <a:cs typeface="+mn-cs"/>
              </a:rPr>
              <a:t>Violations of ladder, tent, grill, toilet laws (Sec. 34-33) now criminal offense</a:t>
            </a:r>
          </a:p>
          <a:p>
            <a:pPr marL="292608" marR="0" lvl="1" indent="0" algn="l" defTabSz="914400" rtl="0" eaLnBrk="1" fontAlgn="auto" latinLnBrk="0" hangingPunct="1">
              <a:lnSpc>
                <a:spcPct val="100000"/>
              </a:lnSpc>
              <a:spcBef>
                <a:spcPts val="500"/>
              </a:spcBef>
              <a:spcAft>
                <a:spcPts val="0"/>
              </a:spcAft>
              <a:buClr>
                <a:srgbClr val="F9B639"/>
              </a:buClr>
              <a:buSzPct val="80000"/>
              <a:buNone/>
              <a:tabLst/>
              <a:defRPr/>
            </a:pPr>
            <a:endParaRPr kumimoji="0" lang="en-US" sz="2400" b="0" i="0" u="none" strike="noStrike" kern="1200" cap="none" spc="0" normalizeH="0" baseline="0" noProof="0" dirty="0">
              <a:ln>
                <a:noFill/>
              </a:ln>
              <a:solidFill>
                <a:prstClr val="black">
                  <a:tint val="85000"/>
                </a:prstClr>
              </a:solidFill>
              <a:effectLst/>
              <a:uLnTx/>
              <a:uFillTx/>
              <a:latin typeface="Arial" panose="020B0604020202020204"/>
              <a:ea typeface="+mn-ea"/>
              <a:cs typeface="+mn-cs"/>
            </a:endParaRPr>
          </a:p>
          <a:p>
            <a:pPr marL="274320" marR="0" lvl="0" indent="-274320" algn="l" defTabSz="914400" rtl="0" eaLnBrk="1" fontAlgn="auto" latinLnBrk="0" hangingPunct="1">
              <a:lnSpc>
                <a:spcPct val="100000"/>
              </a:lnSpc>
              <a:spcBef>
                <a:spcPts val="600"/>
              </a:spcBef>
              <a:spcAft>
                <a:spcPts val="0"/>
              </a:spcAft>
              <a:buClr>
                <a:srgbClr val="B13F9A"/>
              </a:buClr>
              <a:buSzPct val="73000"/>
              <a:buFont typeface="Wingdings 2"/>
              <a:buChar char=""/>
              <a:tabLst/>
              <a:defRPr/>
            </a:pP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Civil Fines Increased</a:t>
            </a:r>
          </a:p>
          <a:p>
            <a:pPr marL="521208" marR="0" lvl="1" indent="-228600" algn="l" defTabSz="914400" rtl="0" eaLnBrk="1" fontAlgn="auto" latinLnBrk="0" hangingPunct="1">
              <a:lnSpc>
                <a:spcPct val="100000"/>
              </a:lnSpc>
              <a:spcBef>
                <a:spcPts val="500"/>
              </a:spcBef>
              <a:spcAft>
                <a:spcPts val="0"/>
              </a:spcAft>
              <a:buClr>
                <a:srgbClr val="F9B639"/>
              </a:buClr>
              <a:buSzPct val="80000"/>
              <a:buFont typeface="Wingdings 2"/>
              <a:buChar char=""/>
              <a:tabLst/>
              <a:defRPr/>
            </a:pPr>
            <a:r>
              <a:rPr kumimoji="0" lang="en-US" sz="2400" b="0" i="0" u="none" strike="noStrike" kern="1200" cap="none" spc="0" normalizeH="0" baseline="0" noProof="0" dirty="0">
                <a:ln>
                  <a:noFill/>
                </a:ln>
                <a:solidFill>
                  <a:prstClr val="black">
                    <a:tint val="85000"/>
                  </a:prstClr>
                </a:solidFill>
                <a:effectLst/>
                <a:uLnTx/>
                <a:uFillTx/>
                <a:latin typeface="Arial" panose="020B0604020202020204"/>
                <a:ea typeface="+mn-ea"/>
                <a:cs typeface="+mn-cs"/>
              </a:rPr>
              <a:t>$1000 for 1</a:t>
            </a:r>
            <a:r>
              <a:rPr kumimoji="0" lang="en-US" sz="2400" b="0" i="0" u="none" strike="noStrike" kern="1200" cap="none" spc="0" normalizeH="0" baseline="30000" noProof="0" dirty="0">
                <a:ln>
                  <a:noFill/>
                </a:ln>
                <a:solidFill>
                  <a:prstClr val="black">
                    <a:tint val="85000"/>
                  </a:prstClr>
                </a:solidFill>
                <a:effectLst/>
                <a:uLnTx/>
                <a:uFillTx/>
                <a:latin typeface="Arial" panose="020B0604020202020204"/>
                <a:ea typeface="+mn-ea"/>
                <a:cs typeface="+mn-cs"/>
              </a:rPr>
              <a:t>st</a:t>
            </a:r>
            <a:r>
              <a:rPr kumimoji="0" lang="en-US" sz="2400" b="0" i="0" u="none" strike="noStrike" kern="1200" cap="none" spc="0" normalizeH="0" baseline="0" noProof="0" dirty="0">
                <a:ln>
                  <a:noFill/>
                </a:ln>
                <a:solidFill>
                  <a:prstClr val="black">
                    <a:tint val="85000"/>
                  </a:prstClr>
                </a:solidFill>
                <a:effectLst/>
                <a:uLnTx/>
                <a:uFillTx/>
                <a:latin typeface="Arial" panose="020B0604020202020204"/>
                <a:ea typeface="+mn-ea"/>
                <a:cs typeface="+mn-cs"/>
              </a:rPr>
              <a:t> offense</a:t>
            </a:r>
          </a:p>
          <a:p>
            <a:pPr lvl="1">
              <a:buClr>
                <a:srgbClr val="F9B639"/>
              </a:buClr>
              <a:defRPr/>
            </a:pPr>
            <a:r>
              <a:rPr kumimoji="0" lang="en-US" sz="2400" b="0" i="0" u="none" strike="noStrike" kern="1200" cap="none" spc="0" normalizeH="0" baseline="0" noProof="0" dirty="0">
                <a:ln>
                  <a:noFill/>
                </a:ln>
                <a:solidFill>
                  <a:prstClr val="black">
                    <a:tint val="85000"/>
                  </a:prstClr>
                </a:solidFill>
                <a:effectLst/>
                <a:uLnTx/>
                <a:uFillTx/>
                <a:latin typeface="Arial" panose="020B0604020202020204"/>
                <a:ea typeface="+mn-ea"/>
                <a:cs typeface="+mn-cs"/>
              </a:rPr>
              <a:t>$2000 for 2</a:t>
            </a:r>
            <a:r>
              <a:rPr kumimoji="0" lang="en-US" sz="2400" b="0" i="0" u="none" strike="noStrike" kern="1200" cap="none" spc="0" normalizeH="0" baseline="30000" noProof="0" dirty="0">
                <a:ln>
                  <a:noFill/>
                </a:ln>
                <a:solidFill>
                  <a:prstClr val="black">
                    <a:tint val="85000"/>
                  </a:prstClr>
                </a:solidFill>
                <a:effectLst/>
                <a:uLnTx/>
                <a:uFillTx/>
                <a:latin typeface="Arial" panose="020B0604020202020204"/>
                <a:ea typeface="+mn-ea"/>
                <a:cs typeface="+mn-cs"/>
              </a:rPr>
              <a:t>nd </a:t>
            </a:r>
            <a:r>
              <a:rPr lang="en-US" sz="2400" dirty="0">
                <a:solidFill>
                  <a:prstClr val="black">
                    <a:tint val="85000"/>
                  </a:prstClr>
                </a:solidFill>
              </a:rPr>
              <a:t>offense</a:t>
            </a:r>
            <a:endParaRPr kumimoji="0" lang="en-US" sz="2400" b="0" i="0" u="none" strike="noStrike" kern="1200" cap="none" spc="0" normalizeH="0" baseline="0" noProof="0" dirty="0">
              <a:ln>
                <a:noFill/>
              </a:ln>
              <a:solidFill>
                <a:prstClr val="black">
                  <a:tint val="85000"/>
                </a:prstClr>
              </a:solidFill>
              <a:effectLst/>
              <a:uLnTx/>
              <a:uFillTx/>
              <a:latin typeface="Arial" panose="020B0604020202020204"/>
              <a:ea typeface="+mn-ea"/>
              <a:cs typeface="+mn-cs"/>
            </a:endParaRPr>
          </a:p>
          <a:p>
            <a:pPr marR="0" lvl="0" algn="l" defTabSz="914400" rtl="0" eaLnBrk="1" fontAlgn="auto" latinLnBrk="0" hangingPunct="1">
              <a:lnSpc>
                <a:spcPct val="100000"/>
              </a:lnSpc>
              <a:spcBef>
                <a:spcPts val="600"/>
              </a:spcBef>
              <a:spcAft>
                <a:spcPts val="0"/>
              </a:spcAft>
              <a:buClr>
                <a:srgbClr val="B13F9A"/>
              </a:buClr>
              <a:buSzPct val="73000"/>
              <a:tabLst/>
              <a:defRPr/>
            </a:pPr>
            <a:endParaRPr kumimoji="0" lang="en-US" sz="2600" b="0" i="0" u="none" strike="noStrike" kern="1200" cap="none" spc="0" normalizeH="0" baseline="0" noProof="0" dirty="0">
              <a:ln>
                <a:noFill/>
              </a:ln>
              <a:solidFill>
                <a:prstClr val="black"/>
              </a:solidFill>
              <a:effectLst/>
              <a:uLnTx/>
              <a:uFillTx/>
              <a:latin typeface="Arial" panose="020B0604020202020204"/>
              <a:ea typeface="+mn-ea"/>
              <a:cs typeface="+mn-cs"/>
            </a:endParaRPr>
          </a:p>
          <a:p>
            <a:pPr indent="-228600">
              <a:spcBef>
                <a:spcPts val="500"/>
              </a:spcBef>
              <a:buClr>
                <a:srgbClr val="F9B639"/>
              </a:buClr>
              <a:buSzPct val="80000"/>
              <a:buFont typeface="Wingdings 2"/>
              <a:buChar char=""/>
              <a:defRPr/>
            </a:pPr>
            <a:endParaRPr kumimoji="0" lang="en-US" sz="2600" b="0" i="0" u="none" strike="noStrike" kern="1200" cap="none" spc="0" normalizeH="0" baseline="0" noProof="0" dirty="0">
              <a:ln>
                <a:noFill/>
              </a:ln>
              <a:solidFill>
                <a:prstClr val="black">
                  <a:tint val="85000"/>
                </a:prstClr>
              </a:solidFill>
              <a:effectLst/>
              <a:uLnTx/>
              <a:uFillTx/>
              <a:latin typeface="Arial" panose="020B0604020202020204"/>
              <a:ea typeface="+mn-ea"/>
              <a:cs typeface="+mn-cs"/>
            </a:endParaRPr>
          </a:p>
          <a:p>
            <a:pPr lvl="0"/>
            <a:endParaRPr lang="en-US" b="1" dirty="0"/>
          </a:p>
        </p:txBody>
      </p:sp>
      <p:sp>
        <p:nvSpPr>
          <p:cNvPr id="2" name="Picture Placeholder 1">
            <a:extLst>
              <a:ext uri="{FF2B5EF4-FFF2-40B4-BE49-F238E27FC236}">
                <a16:creationId xmlns:a16="http://schemas.microsoft.com/office/drawing/2014/main" id="{C887F1DC-E684-2551-DD5B-5B22974F014D}"/>
              </a:ext>
            </a:extLst>
          </p:cNvPr>
          <p:cNvSpPr>
            <a:spLocks noGrp="1"/>
          </p:cNvSpPr>
          <p:nvPr>
            <p:ph type="pic" idx="1"/>
          </p:nvPr>
        </p:nvSpPr>
        <p:spPr>
          <a:xfrm>
            <a:off x="884909" y="1004237"/>
            <a:ext cx="5608320" cy="4206240"/>
          </a:xfrm>
        </p:spPr>
        <p:txBody>
          <a:bodyPr/>
          <a:lstStyle/>
          <a:p>
            <a:endParaRPr lang="en-US"/>
          </a:p>
        </p:txBody>
      </p:sp>
      <p:pic>
        <p:nvPicPr>
          <p:cNvPr id="3" name="Picture 2" descr="Meet New Orleans' most impassioned Mardi Gras anti-Chads | Mardi Gras |  nola.com">
            <a:extLst>
              <a:ext uri="{FF2B5EF4-FFF2-40B4-BE49-F238E27FC236}">
                <a16:creationId xmlns:a16="http://schemas.microsoft.com/office/drawing/2014/main" id="{1E6B755E-CD80-E1C0-4D06-5BC0F990AEB2}"/>
              </a:ext>
            </a:extLst>
          </p:cNvPr>
          <p:cNvPicPr>
            <a:picLocks noChangeAspect="1"/>
          </p:cNvPicPr>
          <p:nvPr/>
        </p:nvPicPr>
        <p:blipFill>
          <a:blip r:embed="rId3"/>
          <a:srcRect t="16812"/>
          <a:stretch>
            <a:fillRect/>
          </a:stretch>
        </p:blipFill>
        <p:spPr>
          <a:xfrm>
            <a:off x="155537" y="146818"/>
            <a:ext cx="4879797" cy="4059422"/>
          </a:xfrm>
          <a:prstGeom prst="rect">
            <a:avLst/>
          </a:prstGeom>
        </p:spPr>
      </p:pic>
      <p:pic>
        <p:nvPicPr>
          <p:cNvPr id="4" name="Picture 3" descr="Meet the revelers camping out on New Orleans parade routes | Mardigras |  nola.com">
            <a:extLst>
              <a:ext uri="{FF2B5EF4-FFF2-40B4-BE49-F238E27FC236}">
                <a16:creationId xmlns:a16="http://schemas.microsoft.com/office/drawing/2014/main" id="{D68E74EB-B625-1780-DC30-A9B926A6388E}"/>
              </a:ext>
            </a:extLst>
          </p:cNvPr>
          <p:cNvPicPr>
            <a:picLocks noChangeAspect="1"/>
          </p:cNvPicPr>
          <p:nvPr/>
        </p:nvPicPr>
        <p:blipFill>
          <a:blip r:embed="rId4"/>
          <a:srcRect t="30097" b="20107"/>
          <a:stretch>
            <a:fillRect/>
          </a:stretch>
        </p:blipFill>
        <p:spPr>
          <a:xfrm>
            <a:off x="52663" y="3989599"/>
            <a:ext cx="7461415" cy="2786568"/>
          </a:xfrm>
          <a:prstGeom prst="rect">
            <a:avLst/>
          </a:prstGeom>
        </p:spPr>
      </p:pic>
      <p:pic>
        <p:nvPicPr>
          <p:cNvPr id="10" name="Picture 9" descr="New Orleans officials plan for Mardi Gras parade rules | Local Politics |  nola.com">
            <a:extLst>
              <a:ext uri="{FF2B5EF4-FFF2-40B4-BE49-F238E27FC236}">
                <a16:creationId xmlns:a16="http://schemas.microsoft.com/office/drawing/2014/main" id="{BC9B6D03-020B-CE51-F69F-991A67F678A9}"/>
              </a:ext>
            </a:extLst>
          </p:cNvPr>
          <p:cNvPicPr>
            <a:picLocks noChangeAspect="1"/>
          </p:cNvPicPr>
          <p:nvPr/>
        </p:nvPicPr>
        <p:blipFill>
          <a:blip r:embed="rId5"/>
          <a:srcRect l="23200" r="25726" b="11227"/>
          <a:stretch>
            <a:fillRect/>
          </a:stretch>
        </p:blipFill>
        <p:spPr>
          <a:xfrm>
            <a:off x="4504078" y="654384"/>
            <a:ext cx="2888085" cy="3346600"/>
          </a:xfrm>
          <a:prstGeom prst="rect">
            <a:avLst/>
          </a:prstGeom>
        </p:spPr>
      </p:pic>
    </p:spTree>
    <p:extLst>
      <p:ext uri="{BB962C8B-B14F-4D97-AF65-F5344CB8AC3E}">
        <p14:creationId xmlns:p14="http://schemas.microsoft.com/office/powerpoint/2010/main" val="37184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5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Celebration design slides.potx" id="{721A2DAC-17F9-49D5-9467-48377BA00D19}" vid="{6569DAFB-DD25-434B-8E4C-5109212A83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8cbf485-1cb7-4a02-9a21-0dd9b45b9ff7}" enabled="0" method="" siteId="{08cbf485-1cb7-4a02-9a21-0dd9b45b9ff7}" removed="1"/>
</clbl:labelList>
</file>

<file path=docProps/app.xml><?xml version="1.0" encoding="utf-8"?>
<Properties xmlns="http://schemas.openxmlformats.org/officeDocument/2006/extended-properties" xmlns:vt="http://schemas.openxmlformats.org/officeDocument/2006/docPropsVTypes">
  <Template>Celebration design slides presentation</Template>
  <TotalTime>8723</TotalTime>
  <Words>949</Words>
  <Application>Microsoft Office PowerPoint</Application>
  <PresentationFormat>Widescreen</PresentationFormat>
  <Paragraphs>76</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Arial</vt:lpstr>
      <vt:lpstr>Wingdings</vt:lpstr>
      <vt:lpstr>Wingdings 2</vt:lpstr>
      <vt:lpstr>Theme1</vt:lpstr>
      <vt:lpstr>Legislative Changes  to Carnival </vt:lpstr>
      <vt:lpstr>Riding on a Float</vt:lpstr>
      <vt:lpstr>Throws</vt:lpstr>
      <vt:lpstr>Marching Bands</vt:lpstr>
      <vt:lpstr>Branded Food Throws</vt:lpstr>
      <vt:lpstr>No Smoking on Floats</vt:lpstr>
      <vt:lpstr>No Dispensing Alcohol Off a float</vt:lpstr>
      <vt:lpstr>No GLASS ON THE FLOAT</vt:lpstr>
      <vt:lpstr>Enforcement Changes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 E. Zuckerman</dc:creator>
  <cp:lastModifiedBy>Julia E. Zuckerman</cp:lastModifiedBy>
  <cp:revision>1</cp:revision>
  <cp:lastPrinted>2026-07-21T15:59:18Z</cp:lastPrinted>
  <dcterms:created xsi:type="dcterms:W3CDTF">2026-07-15T14:23:25Z</dcterms:created>
  <dcterms:modified xsi:type="dcterms:W3CDTF">2026-07-21T16:08:36Z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74062000</vt:r8>
  </property>
  <property fmtid="{D5CDD505-2E9C-101B-9397-08002B2CF9AE}" pid="3" name="HiddenCategoryTags">
    <vt:lpwstr/>
  </property>
  <property fmtid="{D5CDD505-2E9C-101B-9397-08002B2CF9AE}" pid="4" name="InternalTags">
    <vt:lpwstr/>
  </property>
  <property fmtid="{D5CDD505-2E9C-101B-9397-08002B2CF9AE}" pid="5" name="CampaignTags">
    <vt:lpwstr/>
  </property>
  <property fmtid="{D5CDD505-2E9C-101B-9397-08002B2CF9AE}" pid="6" name="Applications">
    <vt:lpwstr/>
  </property>
  <property fmtid="{D5CDD505-2E9C-101B-9397-08002B2CF9AE}" pid="7" name="ScenarioTags">
    <vt:lpwstr/>
  </property>
  <property fmtid="{D5CDD505-2E9C-101B-9397-08002B2CF9AE}" pid="8" name="ContentTypeId">
    <vt:lpwstr>0x010100AA3F7D94069FF64A86F7DFF56D60E3BE</vt:lpwstr>
  </property>
  <property fmtid="{D5CDD505-2E9C-101B-9397-08002B2CF9AE}" pid="9" name="FeatureTags">
    <vt:lpwstr/>
  </property>
  <property fmtid="{D5CDD505-2E9C-101B-9397-08002B2CF9AE}" pid="10" name="LocalizationTags">
    <vt:lpwstr/>
  </property>
  <property fmtid="{D5CDD505-2E9C-101B-9397-08002B2CF9AE}" pid="11" name="CategoryTags">
    <vt:lpwstr/>
  </property>
</Properties>
</file>