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8" r:id="rId5"/>
    <p:sldId id="283" r:id="rId6"/>
    <p:sldId id="278" r:id="rId7"/>
    <p:sldId id="265" r:id="rId8"/>
    <p:sldId id="286" r:id="rId9"/>
    <p:sldId id="287" r:id="rId10"/>
    <p:sldId id="294" r:id="rId11"/>
    <p:sldId id="288" r:id="rId12"/>
    <p:sldId id="270" r:id="rId13"/>
    <p:sldId id="289" r:id="rId14"/>
    <p:sldId id="290" r:id="rId15"/>
    <p:sldId id="291" r:id="rId16"/>
    <p:sldId id="293" r:id="rId17"/>
    <p:sldId id="295" r:id="rId18"/>
    <p:sldId id="296" r:id="rId19"/>
    <p:sldId id="282" r:id="rId20"/>
    <p:sldId id="279" r:id="rId21"/>
    <p:sldId id="29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456" userDrawn="1">
          <p15:clr>
            <a:srgbClr val="A4A3A4"/>
          </p15:clr>
        </p15:guide>
        <p15:guide id="3" pos="3840" userDrawn="1">
          <p15:clr>
            <a:srgbClr val="A4A3A4"/>
          </p15:clr>
        </p15:guide>
        <p15:guide id="4" pos="7224" userDrawn="1">
          <p15:clr>
            <a:srgbClr val="A4A3A4"/>
          </p15:clr>
        </p15:guide>
        <p15:guide id="5" orient="horz" pos="408" userDrawn="1">
          <p15:clr>
            <a:srgbClr val="A4A3A4"/>
          </p15:clr>
        </p15:guide>
        <p15:guide id="6" orient="horz" pos="13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631133-960B-42EA-8FBC-7E6F540E817B}" v="3" dt="2026-06-08T19:26:14.059"/>
    <p1510:client id="{D6CB42E2-4036-420F-9305-715FEE07B70E}" v="1461" dt="2026-06-09T15:11:48.24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3" autoAdjust="0"/>
    <p:restoredTop sz="85642" autoAdjust="0"/>
  </p:normalViewPr>
  <p:slideViewPr>
    <p:cSldViewPr snapToGrid="0" showGuides="1">
      <p:cViewPr>
        <p:scale>
          <a:sx n="118" d="100"/>
          <a:sy n="118" d="100"/>
        </p:scale>
        <p:origin x="-372" y="450"/>
      </p:cViewPr>
      <p:guideLst>
        <p:guide orient="horz" pos="2184"/>
        <p:guide pos="456"/>
        <p:guide pos="3840"/>
        <p:guide pos="7224"/>
        <p:guide orient="horz" pos="408"/>
        <p:guide orient="horz" pos="1392"/>
      </p:guideLst>
    </p:cSldViewPr>
  </p:slideViewPr>
  <p:notesTextViewPr>
    <p:cViewPr>
      <p:scale>
        <a:sx n="20" d="100"/>
        <a:sy n="2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J. Becnel" userId="b973563b-4aa8-4d6a-9b9d-1ff59dc18a73" providerId="ADAL" clId="{99F074D7-A275-4E23-B90E-1E8D0D0331C4}"/>
    <pc:docChg chg="undo custSel addSld modSld sldOrd">
      <pc:chgData name="Ashley J. Becnel" userId="b973563b-4aa8-4d6a-9b9d-1ff59dc18a73" providerId="ADAL" clId="{99F074D7-A275-4E23-B90E-1E8D0D0331C4}" dt="2026-06-09T19:59:52.177" v="1816" actId="20577"/>
      <pc:docMkLst>
        <pc:docMk/>
      </pc:docMkLst>
      <pc:sldChg chg="modSp add mod ord">
        <pc:chgData name="Ashley J. Becnel" userId="b973563b-4aa8-4d6a-9b9d-1ff59dc18a73" providerId="ADAL" clId="{99F074D7-A275-4E23-B90E-1E8D0D0331C4}" dt="2026-06-09T19:50:24.068" v="1110" actId="20577"/>
        <pc:sldMkLst>
          <pc:docMk/>
          <pc:sldMk cId="1418730949" sldId="293"/>
        </pc:sldMkLst>
        <pc:spChg chg="mod">
          <ac:chgData name="Ashley J. Becnel" userId="b973563b-4aa8-4d6a-9b9d-1ff59dc18a73" providerId="ADAL" clId="{99F074D7-A275-4E23-B90E-1E8D0D0331C4}" dt="2026-06-09T19:50:24.068" v="1110" actId="20577"/>
          <ac:spMkLst>
            <pc:docMk/>
            <pc:sldMk cId="1418730949" sldId="293"/>
            <ac:spMk id="9" creationId="{DCFBA280-5F21-0B0A-D973-046F0B330B17}"/>
          </ac:spMkLst>
        </pc:spChg>
      </pc:sldChg>
      <pc:sldChg chg="modSp add mod">
        <pc:chgData name="Ashley J. Becnel" userId="b973563b-4aa8-4d6a-9b9d-1ff59dc18a73" providerId="ADAL" clId="{99F074D7-A275-4E23-B90E-1E8D0D0331C4}" dt="2026-06-09T19:44:37.571" v="866" actId="20577"/>
        <pc:sldMkLst>
          <pc:docMk/>
          <pc:sldMk cId="3193961136" sldId="294"/>
        </pc:sldMkLst>
        <pc:spChg chg="mod">
          <ac:chgData name="Ashley J. Becnel" userId="b973563b-4aa8-4d6a-9b9d-1ff59dc18a73" providerId="ADAL" clId="{99F074D7-A275-4E23-B90E-1E8D0D0331C4}" dt="2026-06-09T19:44:37.571" v="866" actId="20577"/>
          <ac:spMkLst>
            <pc:docMk/>
            <pc:sldMk cId="3193961136" sldId="294"/>
            <ac:spMk id="9" creationId="{B843800A-85AD-07B2-5096-85ED3C0AA775}"/>
          </ac:spMkLst>
        </pc:spChg>
      </pc:sldChg>
      <pc:sldChg chg="modSp add mod modNotesTx">
        <pc:chgData name="Ashley J. Becnel" userId="b973563b-4aa8-4d6a-9b9d-1ff59dc18a73" providerId="ADAL" clId="{99F074D7-A275-4E23-B90E-1E8D0D0331C4}" dt="2026-06-09T19:59:52.177" v="1816" actId="20577"/>
        <pc:sldMkLst>
          <pc:docMk/>
          <pc:sldMk cId="1481226869" sldId="295"/>
        </pc:sldMkLst>
        <pc:spChg chg="mod">
          <ac:chgData name="Ashley J. Becnel" userId="b973563b-4aa8-4d6a-9b9d-1ff59dc18a73" providerId="ADAL" clId="{99F074D7-A275-4E23-B90E-1E8D0D0331C4}" dt="2026-06-09T19:50:27.822" v="1111" actId="20577"/>
          <ac:spMkLst>
            <pc:docMk/>
            <pc:sldMk cId="1481226869" sldId="295"/>
            <ac:spMk id="9" creationId="{AE01070F-32D7-DC80-5722-59ADA3017675}"/>
          </ac:spMkLst>
        </pc:spChg>
      </pc:sldChg>
      <pc:sldChg chg="modSp add mod modNotesTx">
        <pc:chgData name="Ashley J. Becnel" userId="b973563b-4aa8-4d6a-9b9d-1ff59dc18a73" providerId="ADAL" clId="{99F074D7-A275-4E23-B90E-1E8D0D0331C4}" dt="2026-06-09T19:58:59.162" v="1709" actId="20577"/>
        <pc:sldMkLst>
          <pc:docMk/>
          <pc:sldMk cId="1427130511" sldId="296"/>
        </pc:sldMkLst>
        <pc:spChg chg="mod">
          <ac:chgData name="Ashley J. Becnel" userId="b973563b-4aa8-4d6a-9b9d-1ff59dc18a73" providerId="ADAL" clId="{99F074D7-A275-4E23-B90E-1E8D0D0331C4}" dt="2026-06-09T19:53:00.856" v="1503" actId="20577"/>
          <ac:spMkLst>
            <pc:docMk/>
            <pc:sldMk cId="1427130511" sldId="296"/>
            <ac:spMk id="9" creationId="{01C53741-A2FE-7BF4-9F45-64D60288B6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067D9-116D-3843-ABDF-D6546C1962D4}" type="datetimeFigureOut">
              <a:rPr lang="en-US" smtClean="0"/>
              <a:t>6/8/2026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D21CC-DD94-204E-93C8-E1AAF3084C8D}" type="slidenum">
              <a:rPr lang="en-US" smtClean="0"/>
              <a:t>‹#›</a:t>
            </a:fld>
            <a:endParaRPr lang="en-US" dirty="0"/>
          </a:p>
        </p:txBody>
      </p:sp>
    </p:spTree>
    <p:extLst>
      <p:ext uri="{BB962C8B-B14F-4D97-AF65-F5344CB8AC3E}">
        <p14:creationId xmlns:p14="http://schemas.microsoft.com/office/powerpoint/2010/main" val="394051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a:t>
            </a:fld>
            <a:endParaRPr lang="en-US" dirty="0"/>
          </a:p>
        </p:txBody>
      </p:sp>
    </p:spTree>
    <p:extLst>
      <p:ext uri="{BB962C8B-B14F-4D97-AF65-F5344CB8AC3E}">
        <p14:creationId xmlns:p14="http://schemas.microsoft.com/office/powerpoint/2010/main" val="1833048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62432-5B7A-FCC0-E2FD-EB5895B17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1C6967-B031-8E15-A4AF-125BFEBCF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C5EA3-B29A-18CB-A195-0552CD19E9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66A7AF-FA5D-D398-0932-BC80B446B85D}"/>
              </a:ext>
            </a:extLst>
          </p:cNvPr>
          <p:cNvSpPr>
            <a:spLocks noGrp="1"/>
          </p:cNvSpPr>
          <p:nvPr>
            <p:ph type="sldNum" sz="quarter" idx="5"/>
          </p:nvPr>
        </p:nvSpPr>
        <p:spPr/>
        <p:txBody>
          <a:bodyPr/>
          <a:lstStyle/>
          <a:p>
            <a:fld id="{339D21CC-DD94-204E-93C8-E1AAF3084C8D}" type="slidenum">
              <a:rPr lang="en-US" smtClean="0"/>
              <a:t>11</a:t>
            </a:fld>
            <a:endParaRPr lang="en-US"/>
          </a:p>
        </p:txBody>
      </p:sp>
    </p:spTree>
    <p:extLst>
      <p:ext uri="{BB962C8B-B14F-4D97-AF65-F5344CB8AC3E}">
        <p14:creationId xmlns:p14="http://schemas.microsoft.com/office/powerpoint/2010/main" val="636722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92B38-7DCF-FAB7-8699-9DCE1C4A2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E08E7-D157-55ED-2A2C-4DD678CCE0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27FBB-EB3D-07B7-EB1C-45A2BD84F3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F0CC76-FBBB-3C91-DCDD-4F02242AFF3D}"/>
              </a:ext>
            </a:extLst>
          </p:cNvPr>
          <p:cNvSpPr>
            <a:spLocks noGrp="1"/>
          </p:cNvSpPr>
          <p:nvPr>
            <p:ph type="sldNum" sz="quarter" idx="5"/>
          </p:nvPr>
        </p:nvSpPr>
        <p:spPr/>
        <p:txBody>
          <a:bodyPr/>
          <a:lstStyle/>
          <a:p>
            <a:fld id="{339D21CC-DD94-204E-93C8-E1AAF3084C8D}" type="slidenum">
              <a:rPr lang="en-US" smtClean="0"/>
              <a:t>12</a:t>
            </a:fld>
            <a:endParaRPr lang="en-US"/>
          </a:p>
        </p:txBody>
      </p:sp>
    </p:spTree>
    <p:extLst>
      <p:ext uri="{BB962C8B-B14F-4D97-AF65-F5344CB8AC3E}">
        <p14:creationId xmlns:p14="http://schemas.microsoft.com/office/powerpoint/2010/main" val="1903584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4FBA-3014-6ECF-5C3C-0C8E99D23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2AE40-9AB0-B2B5-CC37-F7CF8B5B5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68381-5BEF-4E6D-6E17-CE01CBE433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E0104B-6098-F44A-2DBB-F1F031FBFA28}"/>
              </a:ext>
            </a:extLst>
          </p:cNvPr>
          <p:cNvSpPr>
            <a:spLocks noGrp="1"/>
          </p:cNvSpPr>
          <p:nvPr>
            <p:ph type="sldNum" sz="quarter" idx="5"/>
          </p:nvPr>
        </p:nvSpPr>
        <p:spPr/>
        <p:txBody>
          <a:bodyPr/>
          <a:lstStyle/>
          <a:p>
            <a:fld id="{339D21CC-DD94-204E-93C8-E1AAF3084C8D}" type="slidenum">
              <a:rPr lang="en-US" smtClean="0"/>
              <a:t>13</a:t>
            </a:fld>
            <a:endParaRPr lang="en-US"/>
          </a:p>
        </p:txBody>
      </p:sp>
    </p:spTree>
    <p:extLst>
      <p:ext uri="{BB962C8B-B14F-4D97-AF65-F5344CB8AC3E}">
        <p14:creationId xmlns:p14="http://schemas.microsoft.com/office/powerpoint/2010/main" val="1308215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C37B5-9ECA-68A9-61AA-D60D0A2E3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9E045-8240-1B65-7BC8-4A1DA8B1A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5AE227-0624-943F-DDE0-A3ED285282AF}"/>
              </a:ext>
            </a:extLst>
          </p:cNvPr>
          <p:cNvSpPr>
            <a:spLocks noGrp="1"/>
          </p:cNvSpPr>
          <p:nvPr>
            <p:ph type="body" idx="1"/>
          </p:nvPr>
        </p:nvSpPr>
        <p:spPr/>
        <p:txBody>
          <a:bodyPr/>
          <a:lstStyle/>
          <a:p>
            <a:r>
              <a:rPr lang="en-US" sz="8000" dirty="0"/>
              <a:t>Texas cities are preempted from  regulating Avs; this is also true in Tennessee (</a:t>
            </a:r>
            <a:r>
              <a:rPr lang="en-US" sz="8000" dirty="0" err="1"/>
              <a:t>Waymos</a:t>
            </a:r>
            <a:r>
              <a:rPr lang="en-US" sz="8000" dirty="0"/>
              <a:t> operate in Nashville) </a:t>
            </a:r>
            <a:r>
              <a:rPr lang="en-US" sz="8000"/>
              <a:t>and Florida (Orlando and Miami)</a:t>
            </a:r>
            <a:endParaRPr lang="en-US" sz="8000" dirty="0"/>
          </a:p>
        </p:txBody>
      </p:sp>
      <p:sp>
        <p:nvSpPr>
          <p:cNvPr id="4" name="Slide Number Placeholder 3">
            <a:extLst>
              <a:ext uri="{FF2B5EF4-FFF2-40B4-BE49-F238E27FC236}">
                <a16:creationId xmlns:a16="http://schemas.microsoft.com/office/drawing/2014/main" id="{9CDE880D-A96F-0FC2-7D2A-6E4E7038D4D0}"/>
              </a:ext>
            </a:extLst>
          </p:cNvPr>
          <p:cNvSpPr>
            <a:spLocks noGrp="1"/>
          </p:cNvSpPr>
          <p:nvPr>
            <p:ph type="sldNum" sz="quarter" idx="5"/>
          </p:nvPr>
        </p:nvSpPr>
        <p:spPr/>
        <p:txBody>
          <a:bodyPr/>
          <a:lstStyle/>
          <a:p>
            <a:fld id="{339D21CC-DD94-204E-93C8-E1AAF3084C8D}" type="slidenum">
              <a:rPr lang="en-US" smtClean="0"/>
              <a:t>14</a:t>
            </a:fld>
            <a:endParaRPr lang="en-US"/>
          </a:p>
        </p:txBody>
      </p:sp>
    </p:spTree>
    <p:extLst>
      <p:ext uri="{BB962C8B-B14F-4D97-AF65-F5344CB8AC3E}">
        <p14:creationId xmlns:p14="http://schemas.microsoft.com/office/powerpoint/2010/main" val="1085079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F503C-07AC-A637-62B8-4FE9A88CA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F55A2-0C81-906D-CB15-5BA64F1421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A3D20-3B71-CC16-2D76-EB81335D8979}"/>
              </a:ext>
            </a:extLst>
          </p:cNvPr>
          <p:cNvSpPr>
            <a:spLocks noGrp="1"/>
          </p:cNvSpPr>
          <p:nvPr>
            <p:ph type="body" idx="1"/>
          </p:nvPr>
        </p:nvSpPr>
        <p:spPr/>
        <p:txBody>
          <a:bodyPr/>
          <a:lstStyle/>
          <a:p>
            <a:r>
              <a:rPr lang="en-US" sz="8000" dirty="0"/>
              <a:t>Boston also does not support laws allowing Waymo, largely as a result of union outreach. Massachusetts state law would have to be changed to allow AVs</a:t>
            </a:r>
          </a:p>
        </p:txBody>
      </p:sp>
      <p:sp>
        <p:nvSpPr>
          <p:cNvPr id="4" name="Slide Number Placeholder 3">
            <a:extLst>
              <a:ext uri="{FF2B5EF4-FFF2-40B4-BE49-F238E27FC236}">
                <a16:creationId xmlns:a16="http://schemas.microsoft.com/office/drawing/2014/main" id="{589E0A91-4AE7-076C-B9FE-FC28EA79B7BB}"/>
              </a:ext>
            </a:extLst>
          </p:cNvPr>
          <p:cNvSpPr>
            <a:spLocks noGrp="1"/>
          </p:cNvSpPr>
          <p:nvPr>
            <p:ph type="sldNum" sz="quarter" idx="5"/>
          </p:nvPr>
        </p:nvSpPr>
        <p:spPr/>
        <p:txBody>
          <a:bodyPr/>
          <a:lstStyle/>
          <a:p>
            <a:fld id="{339D21CC-DD94-204E-93C8-E1AAF3084C8D}" type="slidenum">
              <a:rPr lang="en-US" smtClean="0"/>
              <a:t>15</a:t>
            </a:fld>
            <a:endParaRPr lang="en-US"/>
          </a:p>
        </p:txBody>
      </p:sp>
    </p:spTree>
    <p:extLst>
      <p:ext uri="{BB962C8B-B14F-4D97-AF65-F5344CB8AC3E}">
        <p14:creationId xmlns:p14="http://schemas.microsoft.com/office/powerpoint/2010/main" val="4248532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17</a:t>
            </a:fld>
            <a:endParaRPr lang="en-US" dirty="0"/>
          </a:p>
        </p:txBody>
      </p:sp>
    </p:spTree>
    <p:extLst>
      <p:ext uri="{BB962C8B-B14F-4D97-AF65-F5344CB8AC3E}">
        <p14:creationId xmlns:p14="http://schemas.microsoft.com/office/powerpoint/2010/main" val="1568690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3</a:t>
            </a:fld>
            <a:endParaRPr lang="en-US" dirty="0"/>
          </a:p>
        </p:txBody>
      </p:sp>
    </p:spTree>
    <p:extLst>
      <p:ext uri="{BB962C8B-B14F-4D97-AF65-F5344CB8AC3E}">
        <p14:creationId xmlns:p14="http://schemas.microsoft.com/office/powerpoint/2010/main" val="13768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4</a:t>
            </a:fld>
            <a:endParaRPr lang="en-US" dirty="0"/>
          </a:p>
        </p:txBody>
      </p:sp>
    </p:spTree>
    <p:extLst>
      <p:ext uri="{BB962C8B-B14F-4D97-AF65-F5344CB8AC3E}">
        <p14:creationId xmlns:p14="http://schemas.microsoft.com/office/powerpoint/2010/main" val="658592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C6751-4CFA-6002-6346-672D8B00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DB17F-C8FB-DF88-B596-B4ABBE0AB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4A0CB-EE7B-16D2-9A06-3528F71F6D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A54EB8-53DA-42FF-B83A-2D21F4A400DF}"/>
              </a:ext>
            </a:extLst>
          </p:cNvPr>
          <p:cNvSpPr>
            <a:spLocks noGrp="1"/>
          </p:cNvSpPr>
          <p:nvPr>
            <p:ph type="sldNum" sz="quarter" idx="5"/>
          </p:nvPr>
        </p:nvSpPr>
        <p:spPr/>
        <p:txBody>
          <a:bodyPr/>
          <a:lstStyle/>
          <a:p>
            <a:fld id="{339D21CC-DD94-204E-93C8-E1AAF3084C8D}" type="slidenum">
              <a:rPr lang="en-US" smtClean="0"/>
              <a:t>5</a:t>
            </a:fld>
            <a:endParaRPr lang="en-US" dirty="0"/>
          </a:p>
        </p:txBody>
      </p:sp>
    </p:spTree>
    <p:extLst>
      <p:ext uri="{BB962C8B-B14F-4D97-AF65-F5344CB8AC3E}">
        <p14:creationId xmlns:p14="http://schemas.microsoft.com/office/powerpoint/2010/main" val="3833404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9FDC-29AD-90C8-18FE-5B8080810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A03DE-C6E1-77D1-87B6-6025C2075D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DF1EE-6925-BF6C-75CE-B9D58E530D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020D56-20E5-5BD0-4EDC-A6FCE9AAE4BF}"/>
              </a:ext>
            </a:extLst>
          </p:cNvPr>
          <p:cNvSpPr>
            <a:spLocks noGrp="1"/>
          </p:cNvSpPr>
          <p:nvPr>
            <p:ph type="sldNum" sz="quarter" idx="5"/>
          </p:nvPr>
        </p:nvSpPr>
        <p:spPr/>
        <p:txBody>
          <a:bodyPr/>
          <a:lstStyle/>
          <a:p>
            <a:fld id="{339D21CC-DD94-204E-93C8-E1AAF3084C8D}" type="slidenum">
              <a:rPr lang="en-US" smtClean="0"/>
              <a:t>6</a:t>
            </a:fld>
            <a:endParaRPr lang="en-US" dirty="0"/>
          </a:p>
        </p:txBody>
      </p:sp>
    </p:spTree>
    <p:extLst>
      <p:ext uri="{BB962C8B-B14F-4D97-AF65-F5344CB8AC3E}">
        <p14:creationId xmlns:p14="http://schemas.microsoft.com/office/powerpoint/2010/main" val="4009831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A263-D294-F047-A4CD-BFA868032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5B658-08FB-8E1F-FCE5-11411494E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6FBDC-CFCE-8BCC-17BE-D0CE3586D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C5F37C-3E92-DA37-76F4-F754546D036A}"/>
              </a:ext>
            </a:extLst>
          </p:cNvPr>
          <p:cNvSpPr>
            <a:spLocks noGrp="1"/>
          </p:cNvSpPr>
          <p:nvPr>
            <p:ph type="sldNum" sz="quarter" idx="5"/>
          </p:nvPr>
        </p:nvSpPr>
        <p:spPr/>
        <p:txBody>
          <a:bodyPr/>
          <a:lstStyle/>
          <a:p>
            <a:fld id="{339D21CC-DD94-204E-93C8-E1AAF3084C8D}" type="slidenum">
              <a:rPr lang="en-US" smtClean="0"/>
              <a:t>7</a:t>
            </a:fld>
            <a:endParaRPr lang="en-US" dirty="0"/>
          </a:p>
        </p:txBody>
      </p:sp>
    </p:spTree>
    <p:extLst>
      <p:ext uri="{BB962C8B-B14F-4D97-AF65-F5344CB8AC3E}">
        <p14:creationId xmlns:p14="http://schemas.microsoft.com/office/powerpoint/2010/main" val="2047161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AC2C7-A527-4AA6-C204-67E94DB37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D902D-18B3-73E8-1C84-C769D9ADA2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4AC4F-7FB7-F817-DFDC-7E55D1D9E6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A9997C-1227-2135-562E-D5AC4B68471F}"/>
              </a:ext>
            </a:extLst>
          </p:cNvPr>
          <p:cNvSpPr>
            <a:spLocks noGrp="1"/>
          </p:cNvSpPr>
          <p:nvPr>
            <p:ph type="sldNum" sz="quarter" idx="5"/>
          </p:nvPr>
        </p:nvSpPr>
        <p:spPr/>
        <p:txBody>
          <a:bodyPr/>
          <a:lstStyle/>
          <a:p>
            <a:fld id="{339D21CC-DD94-204E-93C8-E1AAF3084C8D}" type="slidenum">
              <a:rPr lang="en-US" smtClean="0"/>
              <a:t>8</a:t>
            </a:fld>
            <a:endParaRPr lang="en-US" dirty="0"/>
          </a:p>
        </p:txBody>
      </p:sp>
    </p:spTree>
    <p:extLst>
      <p:ext uri="{BB962C8B-B14F-4D97-AF65-F5344CB8AC3E}">
        <p14:creationId xmlns:p14="http://schemas.microsoft.com/office/powerpoint/2010/main" val="3555980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Already present in Texas</a:t>
            </a:r>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9</a:t>
            </a:fld>
            <a:endParaRPr lang="en-US" dirty="0"/>
          </a:p>
        </p:txBody>
      </p:sp>
    </p:spTree>
    <p:extLst>
      <p:ext uri="{BB962C8B-B14F-4D97-AF65-F5344CB8AC3E}">
        <p14:creationId xmlns:p14="http://schemas.microsoft.com/office/powerpoint/2010/main" val="2867413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7AC1A-8EDB-D8E2-3963-19F4A7E5B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BEFFE1-8B53-F3BD-65CD-122D68BF7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C65DA9-31AC-9441-237B-0B651993A0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446F6-9BF6-7964-BBF2-7BB1D1634944}"/>
              </a:ext>
            </a:extLst>
          </p:cNvPr>
          <p:cNvSpPr>
            <a:spLocks noGrp="1"/>
          </p:cNvSpPr>
          <p:nvPr>
            <p:ph type="sldNum" sz="quarter" idx="5"/>
          </p:nvPr>
        </p:nvSpPr>
        <p:spPr/>
        <p:txBody>
          <a:bodyPr/>
          <a:lstStyle/>
          <a:p>
            <a:fld id="{339D21CC-DD94-204E-93C8-E1AAF3084C8D}" type="slidenum">
              <a:rPr lang="en-US" smtClean="0"/>
              <a:t>10</a:t>
            </a:fld>
            <a:endParaRPr lang="en-US"/>
          </a:p>
        </p:txBody>
      </p:sp>
    </p:spTree>
    <p:extLst>
      <p:ext uri="{BB962C8B-B14F-4D97-AF65-F5344CB8AC3E}">
        <p14:creationId xmlns:p14="http://schemas.microsoft.com/office/powerpoint/2010/main" val="2138128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1.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B4A24E8-C109-4F3A-CEE5-84689AA13B22}"/>
              </a:ext>
            </a:extLst>
          </p:cNvPr>
          <p:cNvPicPr>
            <a:picLocks noChangeAspect="1"/>
          </p:cNvPicPr>
          <p:nvPr userDrawn="1"/>
        </p:nvPicPr>
        <p:blipFill>
          <a:blip>
            <a:extLst>
              <a:ext uri="{96DAC541-7B7A-43D3-8B79-37D633B846F1}">
                <asvg:svgBlip xmlns:asvg="http://schemas.microsoft.com/office/drawing/2016/SVG/main" r:embed="rId2"/>
              </a:ext>
            </a:extLst>
          </a:blip>
          <a:srcRect r="70949" b="27959"/>
          <a:stretch>
            <a:fillRect/>
          </a:stretch>
        </p:blipFill>
        <p:spPr>
          <a:xfrm>
            <a:off x="9830598" y="1496755"/>
            <a:ext cx="2361462" cy="5361246"/>
          </a:xfrm>
          <a:custGeom>
            <a:avLst/>
            <a:gdLst>
              <a:gd name="connsiteX0" fmla="*/ 0 w 2361462"/>
              <a:gd name="connsiteY0" fmla="*/ 0 h 5361246"/>
              <a:gd name="connsiteX1" fmla="*/ 2361462 w 2361462"/>
              <a:gd name="connsiteY1" fmla="*/ 0 h 5361246"/>
              <a:gd name="connsiteX2" fmla="*/ 2361462 w 2361462"/>
              <a:gd name="connsiteY2" fmla="*/ 5361246 h 5361246"/>
              <a:gd name="connsiteX3" fmla="*/ 0 w 2361462"/>
              <a:gd name="connsiteY3" fmla="*/ 5361246 h 5361246"/>
            </a:gdLst>
            <a:ahLst/>
            <a:cxnLst>
              <a:cxn ang="0">
                <a:pos x="connsiteX0" y="connsiteY0"/>
              </a:cxn>
              <a:cxn ang="0">
                <a:pos x="connsiteX1" y="connsiteY1"/>
              </a:cxn>
              <a:cxn ang="0">
                <a:pos x="connsiteX2" y="connsiteY2"/>
              </a:cxn>
              <a:cxn ang="0">
                <a:pos x="connsiteX3" y="connsiteY3"/>
              </a:cxn>
            </a:cxnLst>
            <a:rect l="l" t="t" r="r" b="b"/>
            <a:pathLst>
              <a:path w="2361462" h="5361246">
                <a:moveTo>
                  <a:pt x="0" y="0"/>
                </a:moveTo>
                <a:lnTo>
                  <a:pt x="2361462" y="0"/>
                </a:lnTo>
                <a:lnTo>
                  <a:pt x="2361462" y="5361246"/>
                </a:lnTo>
                <a:lnTo>
                  <a:pt x="0" y="5361246"/>
                </a:lnTo>
                <a:close/>
              </a:path>
            </a:pathLst>
          </a:custGeom>
        </p:spPr>
      </p:pic>
      <p:pic>
        <p:nvPicPr>
          <p:cNvPr id="10" name="Graphic 9">
            <a:extLst>
              <a:ext uri="{FF2B5EF4-FFF2-40B4-BE49-F238E27FC236}">
                <a16:creationId xmlns:a16="http://schemas.microsoft.com/office/drawing/2014/main" id="{69497D1C-2169-2658-B8BB-0495216A4BA3}"/>
              </a:ext>
            </a:extLst>
          </p:cNvPr>
          <p:cNvPicPr>
            <a:picLocks noChangeAspect="1"/>
          </p:cNvPicPr>
          <p:nvPr userDrawn="1"/>
        </p:nvPicPr>
        <p:blipFill>
          <a:blip>
            <a:extLst>
              <a:ext uri="{96DAC541-7B7A-43D3-8B79-37D633B846F1}">
                <asvg:svgBlip xmlns:asvg="http://schemas.microsoft.com/office/drawing/2016/SVG/main" r:embed="rId3"/>
              </a:ext>
            </a:extLst>
          </a:blip>
          <a:srcRect r="80421" b="19612"/>
          <a:stretch>
            <a:fillRect/>
          </a:stretch>
        </p:blipFill>
        <p:spPr>
          <a:xfrm>
            <a:off x="10352634" y="2036470"/>
            <a:ext cx="1839366" cy="4821530"/>
          </a:xfrm>
          <a:custGeom>
            <a:avLst/>
            <a:gdLst>
              <a:gd name="connsiteX0" fmla="*/ 0 w 1777810"/>
              <a:gd name="connsiteY0" fmla="*/ 0 h 4821530"/>
              <a:gd name="connsiteX1" fmla="*/ 1777810 w 1777810"/>
              <a:gd name="connsiteY1" fmla="*/ 0 h 4821530"/>
              <a:gd name="connsiteX2" fmla="*/ 1777810 w 1777810"/>
              <a:gd name="connsiteY2" fmla="*/ 4821530 h 4821530"/>
              <a:gd name="connsiteX3" fmla="*/ 0 w 1777810"/>
              <a:gd name="connsiteY3" fmla="*/ 4821530 h 4821530"/>
            </a:gdLst>
            <a:ahLst/>
            <a:cxnLst>
              <a:cxn ang="0">
                <a:pos x="connsiteX0" y="connsiteY0"/>
              </a:cxn>
              <a:cxn ang="0">
                <a:pos x="connsiteX1" y="connsiteY1"/>
              </a:cxn>
              <a:cxn ang="0">
                <a:pos x="connsiteX2" y="connsiteY2"/>
              </a:cxn>
              <a:cxn ang="0">
                <a:pos x="connsiteX3" y="connsiteY3"/>
              </a:cxn>
            </a:cxnLst>
            <a:rect l="l" t="t" r="r" b="b"/>
            <a:pathLst>
              <a:path w="1777810" h="4821530">
                <a:moveTo>
                  <a:pt x="0" y="0"/>
                </a:moveTo>
                <a:lnTo>
                  <a:pt x="1777810" y="0"/>
                </a:lnTo>
                <a:lnTo>
                  <a:pt x="1777810" y="4821530"/>
                </a:lnTo>
                <a:lnTo>
                  <a:pt x="0" y="4821530"/>
                </a:lnTo>
                <a:close/>
              </a:path>
            </a:pathLst>
          </a:custGeom>
        </p:spPr>
      </p:pic>
      <p:pic>
        <p:nvPicPr>
          <p:cNvPr id="12" name="Graphic 11">
            <a:extLst>
              <a:ext uri="{FF2B5EF4-FFF2-40B4-BE49-F238E27FC236}">
                <a16:creationId xmlns:a16="http://schemas.microsoft.com/office/drawing/2014/main" id="{CA85067D-406E-8FBD-CAD7-FC3FEDE4100F}"/>
              </a:ext>
            </a:extLst>
          </p:cNvPr>
          <p:cNvPicPr>
            <a:picLocks noChangeAspect="1"/>
          </p:cNvPicPr>
          <p:nvPr userDrawn="1"/>
        </p:nvPicPr>
        <p:blipFill>
          <a:blip>
            <a:extLst>
              <a:ext uri="{96DAC541-7B7A-43D3-8B79-37D633B846F1}">
                <asvg:svgBlip xmlns:asvg="http://schemas.microsoft.com/office/drawing/2016/SVG/main" r:embed="rId4"/>
              </a:ext>
            </a:extLst>
          </a:blip>
          <a:srcRect l="4427" r="11071"/>
          <a:stretch>
            <a:fillRect/>
          </a:stretch>
        </p:blipFill>
        <p:spPr>
          <a:xfrm>
            <a:off x="1" y="4917240"/>
            <a:ext cx="12192060" cy="522037"/>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pic>
        <p:nvPicPr>
          <p:cNvPr id="14" name="Graphic 13">
            <a:extLst>
              <a:ext uri="{FF2B5EF4-FFF2-40B4-BE49-F238E27FC236}">
                <a16:creationId xmlns:a16="http://schemas.microsoft.com/office/drawing/2014/main" id="{CCC84229-A616-7DBF-80DE-339B893E9C39}"/>
              </a:ext>
            </a:extLst>
          </p:cNvPr>
          <p:cNvPicPr>
            <a:picLocks noChangeAspect="1"/>
          </p:cNvPicPr>
          <p:nvPr userDrawn="1"/>
        </p:nvPicPr>
        <p:blipFill>
          <a:blip>
            <a:extLst>
              <a:ext uri="{96DAC541-7B7A-43D3-8B79-37D633B846F1}">
                <asvg:svgBlip xmlns:asvg="http://schemas.microsoft.com/office/drawing/2016/SVG/main" r:embed="rId5"/>
              </a:ext>
            </a:extLst>
          </a:blip>
          <a:srcRect l="6010" t="41466"/>
          <a:stretch>
            <a:fillRect/>
          </a:stretch>
        </p:blipFill>
        <p:spPr>
          <a:xfrm>
            <a:off x="2" y="2"/>
            <a:ext cx="3767431" cy="1009819"/>
          </a:xfrm>
          <a:custGeom>
            <a:avLst/>
            <a:gdLst>
              <a:gd name="connsiteX0" fmla="*/ 0 w 3767431"/>
              <a:gd name="connsiteY0" fmla="*/ 0 h 1009819"/>
              <a:gd name="connsiteX1" fmla="*/ 3767431 w 3767431"/>
              <a:gd name="connsiteY1" fmla="*/ 0 h 1009819"/>
              <a:gd name="connsiteX2" fmla="*/ 3767431 w 3767431"/>
              <a:gd name="connsiteY2" fmla="*/ 1009819 h 1009819"/>
              <a:gd name="connsiteX3" fmla="*/ 0 w 3767431"/>
              <a:gd name="connsiteY3" fmla="*/ 1009819 h 1009819"/>
            </a:gdLst>
            <a:ahLst/>
            <a:cxnLst>
              <a:cxn ang="0">
                <a:pos x="connsiteX0" y="connsiteY0"/>
              </a:cxn>
              <a:cxn ang="0">
                <a:pos x="connsiteX1" y="connsiteY1"/>
              </a:cxn>
              <a:cxn ang="0">
                <a:pos x="connsiteX2" y="connsiteY2"/>
              </a:cxn>
              <a:cxn ang="0">
                <a:pos x="connsiteX3" y="connsiteY3"/>
              </a:cxn>
            </a:cxnLst>
            <a:rect l="l" t="t" r="r" b="b"/>
            <a:pathLst>
              <a:path w="3767431" h="1009819">
                <a:moveTo>
                  <a:pt x="0" y="0"/>
                </a:moveTo>
                <a:lnTo>
                  <a:pt x="3767431" y="0"/>
                </a:lnTo>
                <a:lnTo>
                  <a:pt x="3767431" y="1009819"/>
                </a:lnTo>
                <a:lnTo>
                  <a:pt x="0" y="1009819"/>
                </a:lnTo>
                <a:close/>
              </a:path>
            </a:pathLst>
          </a:custGeom>
        </p:spPr>
      </p:pic>
      <p:pic>
        <p:nvPicPr>
          <p:cNvPr id="16" name="Graphic 15">
            <a:extLst>
              <a:ext uri="{FF2B5EF4-FFF2-40B4-BE49-F238E27FC236}">
                <a16:creationId xmlns:a16="http://schemas.microsoft.com/office/drawing/2014/main" id="{AFF238C4-81CD-3A8B-6CD4-36EC3C74A82E}"/>
              </a:ext>
            </a:extLst>
          </p:cNvPr>
          <p:cNvPicPr>
            <a:picLocks noChangeAspect="1"/>
          </p:cNvPicPr>
          <p:nvPr userDrawn="1"/>
        </p:nvPicPr>
        <p:blipFill>
          <a:blip>
            <a:extLst>
              <a:ext uri="{96DAC541-7B7A-43D3-8B79-37D633B846F1}">
                <asvg:svgBlip xmlns:asvg="http://schemas.microsoft.com/office/drawing/2016/SVG/main" r:embed="rId4"/>
              </a:ext>
            </a:extLst>
          </a:blip>
          <a:srcRect l="4427" r="11071"/>
          <a:stretch>
            <a:fillRect/>
          </a:stretch>
        </p:blipFill>
        <p:spPr>
          <a:xfrm>
            <a:off x="1" y="5590419"/>
            <a:ext cx="12192060" cy="522037"/>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sp>
        <p:nvSpPr>
          <p:cNvPr id="18" name="Oval 17">
            <a:extLst>
              <a:ext uri="{FF2B5EF4-FFF2-40B4-BE49-F238E27FC236}">
                <a16:creationId xmlns:a16="http://schemas.microsoft.com/office/drawing/2014/main" id="{63E3A363-145F-206F-266C-B9E2B0FAB7DD}"/>
              </a:ext>
            </a:extLst>
          </p:cNvPr>
          <p:cNvSpPr/>
          <p:nvPr userDrawn="1"/>
        </p:nvSpPr>
        <p:spPr>
          <a:xfrm>
            <a:off x="9250598" y="471605"/>
            <a:ext cx="2157097" cy="2157097"/>
          </a:xfrm>
          <a:prstGeom prst="ellipse">
            <a:avLst/>
          </a:prstGeom>
          <a:solidFill>
            <a:schemeClr val="accent4">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0" name="Oval 19">
            <a:extLst>
              <a:ext uri="{FF2B5EF4-FFF2-40B4-BE49-F238E27FC236}">
                <a16:creationId xmlns:a16="http://schemas.microsoft.com/office/drawing/2014/main" id="{3DE02E05-595A-16CF-6266-62538DFC16D0}"/>
              </a:ext>
            </a:extLst>
          </p:cNvPr>
          <p:cNvSpPr/>
          <p:nvPr userDrawn="1"/>
        </p:nvSpPr>
        <p:spPr>
          <a:xfrm>
            <a:off x="7940285" y="4985135"/>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3D85649E-04BD-5186-BD79-8AA93DD3249B}"/>
              </a:ext>
            </a:extLst>
          </p:cNvPr>
          <p:cNvSpPr/>
          <p:nvPr userDrawn="1"/>
        </p:nvSpPr>
        <p:spPr>
          <a:xfrm>
            <a:off x="7940285" y="5679283"/>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253DCF60-4DBD-60A8-147B-E448AF1810D5}"/>
              </a:ext>
            </a:extLst>
          </p:cNvPr>
          <p:cNvSpPr/>
          <p:nvPr userDrawn="1"/>
        </p:nvSpPr>
        <p:spPr>
          <a:xfrm>
            <a:off x="2930516" y="246834"/>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9CAD9A-42EA-5081-7FB2-7E583DDE19E7}"/>
              </a:ext>
            </a:extLst>
          </p:cNvPr>
          <p:cNvSpPr>
            <a:spLocks noGrp="1"/>
          </p:cNvSpPr>
          <p:nvPr>
            <p:ph type="ctrTitle"/>
          </p:nvPr>
        </p:nvSpPr>
        <p:spPr>
          <a:xfrm>
            <a:off x="2724912" y="2359152"/>
            <a:ext cx="6528816" cy="1883664"/>
          </a:xfrm>
        </p:spPr>
        <p:txBody>
          <a:bodyPr anchor="t">
            <a:noAutofit/>
          </a:bodyPr>
          <a:lstStyle>
            <a:lvl1pPr algn="l">
              <a:defRPr sz="59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5B3C71F-CB44-ACA0-AF0E-CD2A4DA71F09}"/>
              </a:ext>
            </a:extLst>
          </p:cNvPr>
          <p:cNvSpPr>
            <a:spLocks noGrp="1"/>
          </p:cNvSpPr>
          <p:nvPr>
            <p:ph type="subTitle" idx="1"/>
          </p:nvPr>
        </p:nvSpPr>
        <p:spPr>
          <a:xfrm>
            <a:off x="2724912" y="1947672"/>
            <a:ext cx="5943600" cy="41148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26" name="Graphic 25">
            <a:extLst>
              <a:ext uri="{FF2B5EF4-FFF2-40B4-BE49-F238E27FC236}">
                <a16:creationId xmlns:a16="http://schemas.microsoft.com/office/drawing/2014/main" id="{0FD1BB09-A7ED-BA2F-D5C0-000FA9FC246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13498771">
            <a:off x="1238845" y="2129773"/>
            <a:ext cx="1501346" cy="1501346"/>
          </a:xfrm>
          <a:prstGeom prst="rect">
            <a:avLst/>
          </a:prstGeom>
        </p:spPr>
      </p:pic>
    </p:spTree>
    <p:extLst>
      <p:ext uri="{BB962C8B-B14F-4D97-AF65-F5344CB8AC3E}">
        <p14:creationId xmlns:p14="http://schemas.microsoft.com/office/powerpoint/2010/main" val="3714755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65732" y="1825625"/>
            <a:ext cx="886053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06D563D3-0A67-7027-7E6A-4A1CC1EFC697}"/>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9" name="Footer Placeholder 8">
            <a:extLst>
              <a:ext uri="{FF2B5EF4-FFF2-40B4-BE49-F238E27FC236}">
                <a16:creationId xmlns:a16="http://schemas.microsoft.com/office/drawing/2014/main" id="{0253299D-623D-C544-F0BB-1CFBDADB60B5}"/>
              </a:ext>
            </a:extLst>
          </p:cNvPr>
          <p:cNvSpPr>
            <a:spLocks noGrp="1"/>
          </p:cNvSpPr>
          <p:nvPr>
            <p:ph type="ftr" sz="quarter" idx="14"/>
          </p:nvPr>
        </p:nvSpPr>
        <p:spPr/>
        <p:txBody>
          <a:bodyPr/>
          <a:lstStyle/>
          <a:p>
            <a:endParaRPr lang="en-US" dirty="0"/>
          </a:p>
        </p:txBody>
      </p:sp>
      <p:sp>
        <p:nvSpPr>
          <p:cNvPr id="10" name="Slide Number Placeholder 9">
            <a:extLst>
              <a:ext uri="{FF2B5EF4-FFF2-40B4-BE49-F238E27FC236}">
                <a16:creationId xmlns:a16="http://schemas.microsoft.com/office/drawing/2014/main" id="{D4DFB546-9FE5-4620-5D33-4097901B71B3}"/>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28279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EF658BC-1431-0DE4-1239-3174304231C4}"/>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 name="Title 1">
            <a:extLst>
              <a:ext uri="{FF2B5EF4-FFF2-40B4-BE49-F238E27FC236}">
                <a16:creationId xmlns:a16="http://schemas.microsoft.com/office/drawing/2014/main" id="{984763BC-4E08-292A-DD60-96BE96D0C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60985-1AA1-7560-41A6-84310DD64A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0E0AF6-58A8-48DB-1F46-476F080F61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BEC9D58-970F-C9CA-292B-CD8C17FCE4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52D850-95FE-4444-3630-18B4E285596B}"/>
              </a:ext>
            </a:extLst>
          </p:cNvPr>
          <p:cNvSpPr>
            <a:spLocks noGrp="1"/>
          </p:cNvSpPr>
          <p:nvPr>
            <p:ph type="sldNum" sz="quarter" idx="12"/>
          </p:nvPr>
        </p:nvSpPr>
        <p:spPr/>
        <p:txBody>
          <a:bodyPr/>
          <a:lstStyle/>
          <a:p>
            <a:fld id="{CC43B8D3-9A08-F84C-9DD4-44948BA52D4B}" type="slidenum">
              <a:rPr lang="en-US" smtClean="0"/>
              <a:t>‹#›</a:t>
            </a:fld>
            <a:endParaRPr lang="en-US" dirty="0"/>
          </a:p>
        </p:txBody>
      </p:sp>
    </p:spTree>
    <p:extLst>
      <p:ext uri="{BB962C8B-B14F-4D97-AF65-F5344CB8AC3E}">
        <p14:creationId xmlns:p14="http://schemas.microsoft.com/office/powerpoint/2010/main" val="2481193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068D4647-BE09-FD84-9BD2-6303C6683A8E}"/>
              </a:ext>
            </a:extLst>
          </p:cNvPr>
          <p:cNvSpPr>
            <a:spLocks noGrp="1"/>
          </p:cNvSpPr>
          <p:nvPr>
            <p:ph type="body" sz="quarter" idx="23"/>
          </p:nvPr>
        </p:nvSpPr>
        <p:spPr>
          <a:xfrm>
            <a:off x="1655064" y="2926080"/>
            <a:ext cx="1801368" cy="502920"/>
          </a:xfrm>
          <a:solidFill>
            <a:schemeClr val="accent1"/>
          </a:solidFill>
        </p:spPr>
        <p:txBody>
          <a:bodyPr>
            <a:noAutofit/>
          </a:bodyPr>
          <a:lstStyle>
            <a:lvl1pPr marL="0" indent="0">
              <a:buNone/>
              <a:defRPr sz="1200">
                <a:noFill/>
              </a:defRPr>
            </a:lvl1pPr>
          </a:lstStyle>
          <a:p>
            <a:pPr lvl="0"/>
            <a:r>
              <a:rPr lang="en-US"/>
              <a:t>Click to edit Master text styles</a:t>
            </a:r>
          </a:p>
        </p:txBody>
      </p:sp>
      <p:sp>
        <p:nvSpPr>
          <p:cNvPr id="33" name="Text Placeholder 31">
            <a:extLst>
              <a:ext uri="{FF2B5EF4-FFF2-40B4-BE49-F238E27FC236}">
                <a16:creationId xmlns:a16="http://schemas.microsoft.com/office/drawing/2014/main" id="{AB9EB1AC-FF5A-36FF-E4EC-C3F6EDF04BEF}"/>
              </a:ext>
            </a:extLst>
          </p:cNvPr>
          <p:cNvSpPr>
            <a:spLocks noGrp="1"/>
          </p:cNvSpPr>
          <p:nvPr>
            <p:ph type="body" sz="quarter" idx="24"/>
          </p:nvPr>
        </p:nvSpPr>
        <p:spPr>
          <a:xfrm>
            <a:off x="3995928" y="2926080"/>
            <a:ext cx="1801368" cy="502920"/>
          </a:xfrm>
          <a:solidFill>
            <a:schemeClr val="accent2"/>
          </a:solidFill>
        </p:spPr>
        <p:txBody>
          <a:bodyPr>
            <a:noAutofit/>
          </a:bodyPr>
          <a:lstStyle>
            <a:lvl1pPr marL="0" indent="0">
              <a:buNone/>
              <a:defRPr sz="1200">
                <a:noFill/>
              </a:defRPr>
            </a:lvl1pPr>
          </a:lstStyle>
          <a:p>
            <a:pPr lvl="0"/>
            <a:r>
              <a:rPr lang="en-US"/>
              <a:t>Click to edit Master text styles</a:t>
            </a:r>
          </a:p>
        </p:txBody>
      </p:sp>
      <p:sp>
        <p:nvSpPr>
          <p:cNvPr id="34" name="Text Placeholder 31">
            <a:extLst>
              <a:ext uri="{FF2B5EF4-FFF2-40B4-BE49-F238E27FC236}">
                <a16:creationId xmlns:a16="http://schemas.microsoft.com/office/drawing/2014/main" id="{919FA078-A6CC-4C6E-BB4E-70AA4ECA801E}"/>
              </a:ext>
            </a:extLst>
          </p:cNvPr>
          <p:cNvSpPr>
            <a:spLocks noGrp="1"/>
          </p:cNvSpPr>
          <p:nvPr>
            <p:ph type="body" sz="quarter" idx="25"/>
          </p:nvPr>
        </p:nvSpPr>
        <p:spPr>
          <a:xfrm>
            <a:off x="6345936" y="2926080"/>
            <a:ext cx="1801368" cy="502920"/>
          </a:xfrm>
          <a:solidFill>
            <a:schemeClr val="accent4"/>
          </a:solidFill>
        </p:spPr>
        <p:txBody>
          <a:bodyPr>
            <a:noAutofit/>
          </a:bodyPr>
          <a:lstStyle>
            <a:lvl1pPr marL="0" indent="0">
              <a:buNone/>
              <a:defRPr sz="1200">
                <a:noFill/>
              </a:defRPr>
            </a:lvl1pPr>
          </a:lstStyle>
          <a:p>
            <a:pPr lvl="0"/>
            <a:r>
              <a:rPr lang="en-US"/>
              <a:t>Click to edit Master text styles</a:t>
            </a:r>
          </a:p>
        </p:txBody>
      </p:sp>
      <p:sp>
        <p:nvSpPr>
          <p:cNvPr id="35" name="Text Placeholder 31">
            <a:extLst>
              <a:ext uri="{FF2B5EF4-FFF2-40B4-BE49-F238E27FC236}">
                <a16:creationId xmlns:a16="http://schemas.microsoft.com/office/drawing/2014/main" id="{B0730A45-AC46-DF6D-F56B-76A81490918A}"/>
              </a:ext>
            </a:extLst>
          </p:cNvPr>
          <p:cNvSpPr>
            <a:spLocks noGrp="1"/>
          </p:cNvSpPr>
          <p:nvPr>
            <p:ph type="body" sz="quarter" idx="26"/>
          </p:nvPr>
        </p:nvSpPr>
        <p:spPr>
          <a:xfrm>
            <a:off x="8695944" y="2926080"/>
            <a:ext cx="1987296" cy="502920"/>
          </a:xfrm>
          <a:solidFill>
            <a:schemeClr val="accent3"/>
          </a:solidFill>
        </p:spPr>
        <p:txBody>
          <a:bodyPr>
            <a:noAutofit/>
          </a:bodyPr>
          <a:lstStyle>
            <a:lvl1pPr marL="0" indent="0">
              <a:buNone/>
              <a:defRPr sz="1200">
                <a:noFill/>
              </a:defRPr>
            </a:lvl1pPr>
          </a:lstStyle>
          <a:p>
            <a:pPr lvl="0"/>
            <a:r>
              <a:rPr lang="en-US"/>
              <a:t>Click to edit Master text styles</a:t>
            </a:r>
          </a:p>
        </p:txBody>
      </p:sp>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630936"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3054096"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5" name="Text Placeholder 14">
            <a:extLst>
              <a:ext uri="{FF2B5EF4-FFF2-40B4-BE49-F238E27FC236}">
                <a16:creationId xmlns:a16="http://schemas.microsoft.com/office/drawing/2014/main" id="{3F862698-31B6-3C3C-7B04-A5AB06659947}"/>
              </a:ext>
            </a:extLst>
          </p:cNvPr>
          <p:cNvSpPr>
            <a:spLocks noGrp="1" noChangeAspect="1"/>
          </p:cNvSpPr>
          <p:nvPr>
            <p:ph type="body" sz="quarter" idx="15" hasCustomPrompt="1"/>
          </p:nvPr>
        </p:nvSpPr>
        <p:spPr>
          <a:xfrm>
            <a:off x="722376"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19" name="Text Placeholder 14">
            <a:extLst>
              <a:ext uri="{FF2B5EF4-FFF2-40B4-BE49-F238E27FC236}">
                <a16:creationId xmlns:a16="http://schemas.microsoft.com/office/drawing/2014/main" id="{12F0E6AE-7B40-CC7A-BAB7-B5963027CE13}"/>
              </a:ext>
            </a:extLst>
          </p:cNvPr>
          <p:cNvSpPr>
            <a:spLocks noGrp="1" noChangeAspect="1"/>
          </p:cNvSpPr>
          <p:nvPr>
            <p:ph type="body" sz="quarter" idx="16" hasCustomPrompt="1"/>
          </p:nvPr>
        </p:nvSpPr>
        <p:spPr>
          <a:xfrm>
            <a:off x="3163824"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1" name="Text Placeholder 14">
            <a:extLst>
              <a:ext uri="{FF2B5EF4-FFF2-40B4-BE49-F238E27FC236}">
                <a16:creationId xmlns:a16="http://schemas.microsoft.com/office/drawing/2014/main" id="{F19DE03C-9C3C-ED9E-7938-68DC59591962}"/>
              </a:ext>
            </a:extLst>
          </p:cNvPr>
          <p:cNvSpPr>
            <a:spLocks noGrp="1" noChangeAspect="1"/>
          </p:cNvSpPr>
          <p:nvPr>
            <p:ph type="body" sz="quarter" idx="17" hasCustomPrompt="1"/>
          </p:nvPr>
        </p:nvSpPr>
        <p:spPr>
          <a:xfrm>
            <a:off x="5596128"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3" name="Text Placeholder 14">
            <a:extLst>
              <a:ext uri="{FF2B5EF4-FFF2-40B4-BE49-F238E27FC236}">
                <a16:creationId xmlns:a16="http://schemas.microsoft.com/office/drawing/2014/main" id="{D15E2928-BFA0-AA75-6EC4-69EFDD615540}"/>
              </a:ext>
            </a:extLst>
          </p:cNvPr>
          <p:cNvSpPr>
            <a:spLocks noGrp="1" noChangeAspect="1"/>
          </p:cNvSpPr>
          <p:nvPr>
            <p:ph type="body" sz="quarter" idx="18" hasCustomPrompt="1"/>
          </p:nvPr>
        </p:nvSpPr>
        <p:spPr>
          <a:xfrm>
            <a:off x="8028432"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5" name="Text Placeholder 14">
            <a:extLst>
              <a:ext uri="{FF2B5EF4-FFF2-40B4-BE49-F238E27FC236}">
                <a16:creationId xmlns:a16="http://schemas.microsoft.com/office/drawing/2014/main" id="{B1000C26-BF38-857C-8EB7-C84E4425628C}"/>
              </a:ext>
            </a:extLst>
          </p:cNvPr>
          <p:cNvSpPr>
            <a:spLocks noGrp="1" noChangeAspect="1"/>
          </p:cNvSpPr>
          <p:nvPr>
            <p:ph type="body" sz="quarter" idx="19" hasCustomPrompt="1"/>
          </p:nvPr>
        </p:nvSpPr>
        <p:spPr>
          <a:xfrm>
            <a:off x="10460736"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6" name="Text Placeholder 4">
            <a:extLst>
              <a:ext uri="{FF2B5EF4-FFF2-40B4-BE49-F238E27FC236}">
                <a16:creationId xmlns:a16="http://schemas.microsoft.com/office/drawing/2014/main" id="{7A3AFB34-A509-98A0-B6AB-3BC35F16DDD2}"/>
              </a:ext>
            </a:extLst>
          </p:cNvPr>
          <p:cNvSpPr>
            <a:spLocks noGrp="1"/>
          </p:cNvSpPr>
          <p:nvPr>
            <p:ph type="body" sz="quarter" idx="20"/>
          </p:nvPr>
        </p:nvSpPr>
        <p:spPr>
          <a:xfrm>
            <a:off x="5504688"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Text Placeholder 4">
            <a:extLst>
              <a:ext uri="{FF2B5EF4-FFF2-40B4-BE49-F238E27FC236}">
                <a16:creationId xmlns:a16="http://schemas.microsoft.com/office/drawing/2014/main" id="{B4CAD471-FB12-ACCA-9D4A-E01322DC61A0}"/>
              </a:ext>
            </a:extLst>
          </p:cNvPr>
          <p:cNvSpPr>
            <a:spLocks noGrp="1"/>
          </p:cNvSpPr>
          <p:nvPr>
            <p:ph type="body" sz="quarter" idx="21"/>
          </p:nvPr>
        </p:nvSpPr>
        <p:spPr>
          <a:xfrm>
            <a:off x="7918704"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Text Placeholder 4">
            <a:extLst>
              <a:ext uri="{FF2B5EF4-FFF2-40B4-BE49-F238E27FC236}">
                <a16:creationId xmlns:a16="http://schemas.microsoft.com/office/drawing/2014/main" id="{B7FF2DDC-689F-CE60-97C8-8575DBB2C068}"/>
              </a:ext>
            </a:extLst>
          </p:cNvPr>
          <p:cNvSpPr>
            <a:spLocks noGrp="1"/>
          </p:cNvSpPr>
          <p:nvPr>
            <p:ph type="body" sz="quarter" idx="22"/>
          </p:nvPr>
        </p:nvSpPr>
        <p:spPr>
          <a:xfrm>
            <a:off x="10369296" y="4041648"/>
            <a:ext cx="156362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Footer Placeholder 35">
            <a:extLst>
              <a:ext uri="{FF2B5EF4-FFF2-40B4-BE49-F238E27FC236}">
                <a16:creationId xmlns:a16="http://schemas.microsoft.com/office/drawing/2014/main" id="{A2666B74-0A69-6162-5AD3-4561A8EE5514}"/>
              </a:ext>
            </a:extLst>
          </p:cNvPr>
          <p:cNvSpPr>
            <a:spLocks noGrp="1"/>
          </p:cNvSpPr>
          <p:nvPr>
            <p:ph type="ftr" sz="quarter" idx="27"/>
          </p:nvPr>
        </p:nvSpPr>
        <p:spPr/>
        <p:txBody>
          <a:bodyPr/>
          <a:lstStyle/>
          <a:p>
            <a:endParaRPr lang="en-US" dirty="0"/>
          </a:p>
        </p:txBody>
      </p:sp>
      <p:sp>
        <p:nvSpPr>
          <p:cNvPr id="2" name="Text Placeholder 9">
            <a:extLst>
              <a:ext uri="{FF2B5EF4-FFF2-40B4-BE49-F238E27FC236}">
                <a16:creationId xmlns:a16="http://schemas.microsoft.com/office/drawing/2014/main" id="{78FC7A6E-EB75-1109-AB97-8091F2C9FF89}"/>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 name="Slide Number Placeholder 9">
            <a:extLst>
              <a:ext uri="{FF2B5EF4-FFF2-40B4-BE49-F238E27FC236}">
                <a16:creationId xmlns:a16="http://schemas.microsoft.com/office/drawing/2014/main" id="{3882992B-56C1-1B1D-6308-47369A0DF03F}"/>
              </a:ext>
            </a:extLst>
          </p:cNvPr>
          <p:cNvSpPr>
            <a:spLocks noGrp="1"/>
          </p:cNvSpPr>
          <p:nvPr>
            <p:ph type="sldNum" sz="quarter" idx="28"/>
          </p:nvPr>
        </p:nvSpPr>
        <p:spPr>
          <a:xfrm>
            <a:off x="1651903" y="809244"/>
            <a:ext cx="941832" cy="621792"/>
          </a:xfrm>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30902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F44A91D-CC57-69D8-3CC1-3538FCB6BBA4}"/>
              </a:ext>
            </a:extLst>
          </p:cNvPr>
          <p:cNvPicPr>
            <a:picLocks noChangeAspect="1"/>
          </p:cNvPicPr>
          <p:nvPr userDrawn="1"/>
        </p:nvPicPr>
        <p:blipFill>
          <a:blip>
            <a:extLst>
              <a:ext uri="{96DAC541-7B7A-43D3-8B79-37D633B846F1}">
                <asvg:svgBlip xmlns:asvg="http://schemas.microsoft.com/office/drawing/2016/SVG/main" r:embed="rId2"/>
              </a:ext>
            </a:extLst>
          </a:blip>
          <a:srcRect r="77662" b="48541"/>
          <a:stretch>
            <a:fillRect/>
          </a:stretch>
        </p:blipFill>
        <p:spPr>
          <a:xfrm flipV="1">
            <a:off x="10376194" y="1"/>
            <a:ext cx="1815806" cy="3829511"/>
          </a:xfrm>
          <a:custGeom>
            <a:avLst/>
            <a:gdLst>
              <a:gd name="connsiteX0" fmla="*/ 0 w 1815806"/>
              <a:gd name="connsiteY0" fmla="*/ 3829511 h 3829511"/>
              <a:gd name="connsiteX1" fmla="*/ 1815806 w 1815806"/>
              <a:gd name="connsiteY1" fmla="*/ 3829511 h 3829511"/>
              <a:gd name="connsiteX2" fmla="*/ 1815806 w 1815806"/>
              <a:gd name="connsiteY2" fmla="*/ 0 h 3829511"/>
              <a:gd name="connsiteX3" fmla="*/ 0 w 1815806"/>
              <a:gd name="connsiteY3" fmla="*/ 0 h 3829511"/>
            </a:gdLst>
            <a:ahLst/>
            <a:cxnLst>
              <a:cxn ang="0">
                <a:pos x="connsiteX0" y="connsiteY0"/>
              </a:cxn>
              <a:cxn ang="0">
                <a:pos x="connsiteX1" y="connsiteY1"/>
              </a:cxn>
              <a:cxn ang="0">
                <a:pos x="connsiteX2" y="connsiteY2"/>
              </a:cxn>
              <a:cxn ang="0">
                <a:pos x="connsiteX3" y="connsiteY3"/>
              </a:cxn>
            </a:cxnLst>
            <a:rect l="l" t="t" r="r" b="b"/>
            <a:pathLst>
              <a:path w="1815806" h="3829511">
                <a:moveTo>
                  <a:pt x="0" y="3829511"/>
                </a:moveTo>
                <a:lnTo>
                  <a:pt x="1815806" y="3829511"/>
                </a:lnTo>
                <a:lnTo>
                  <a:pt x="1815806" y="0"/>
                </a:lnTo>
                <a:lnTo>
                  <a:pt x="0" y="0"/>
                </a:lnTo>
                <a:close/>
              </a:path>
            </a:pathLst>
          </a:custGeom>
        </p:spPr>
      </p:pic>
      <p:pic>
        <p:nvPicPr>
          <p:cNvPr id="16" name="Graphic 15">
            <a:extLst>
              <a:ext uri="{FF2B5EF4-FFF2-40B4-BE49-F238E27FC236}">
                <a16:creationId xmlns:a16="http://schemas.microsoft.com/office/drawing/2014/main" id="{5AB0AC87-A4CD-F667-74B2-52047C1E6FB5}"/>
              </a:ext>
            </a:extLst>
          </p:cNvPr>
          <p:cNvPicPr>
            <a:picLocks noChangeAspect="1"/>
          </p:cNvPicPr>
          <p:nvPr userDrawn="1"/>
        </p:nvPicPr>
        <p:blipFill>
          <a:blip>
            <a:extLst>
              <a:ext uri="{96DAC541-7B7A-43D3-8B79-37D633B846F1}">
                <asvg:svgBlip xmlns:asvg="http://schemas.microsoft.com/office/drawing/2016/SVG/main" r:embed="rId3"/>
              </a:ext>
            </a:extLst>
          </a:blip>
          <a:srcRect r="85638" b="45150"/>
          <a:stretch>
            <a:fillRect/>
          </a:stretch>
        </p:blipFill>
        <p:spPr>
          <a:xfrm flipV="1">
            <a:off x="10887888" y="1"/>
            <a:ext cx="1304112" cy="3289795"/>
          </a:xfrm>
          <a:custGeom>
            <a:avLst/>
            <a:gdLst>
              <a:gd name="connsiteX0" fmla="*/ 0 w 1304112"/>
              <a:gd name="connsiteY0" fmla="*/ 3289795 h 3289795"/>
              <a:gd name="connsiteX1" fmla="*/ 1304112 w 1304112"/>
              <a:gd name="connsiteY1" fmla="*/ 3289795 h 3289795"/>
              <a:gd name="connsiteX2" fmla="*/ 1304112 w 1304112"/>
              <a:gd name="connsiteY2" fmla="*/ 0 h 3289795"/>
              <a:gd name="connsiteX3" fmla="*/ 0 w 1304112"/>
              <a:gd name="connsiteY3" fmla="*/ 0 h 3289795"/>
            </a:gdLst>
            <a:ahLst/>
            <a:cxnLst>
              <a:cxn ang="0">
                <a:pos x="connsiteX0" y="connsiteY0"/>
              </a:cxn>
              <a:cxn ang="0">
                <a:pos x="connsiteX1" y="connsiteY1"/>
              </a:cxn>
              <a:cxn ang="0">
                <a:pos x="connsiteX2" y="connsiteY2"/>
              </a:cxn>
              <a:cxn ang="0">
                <a:pos x="connsiteX3" y="connsiteY3"/>
              </a:cxn>
            </a:cxnLst>
            <a:rect l="l" t="t" r="r" b="b"/>
            <a:pathLst>
              <a:path w="1304112" h="3289795">
                <a:moveTo>
                  <a:pt x="0" y="3289795"/>
                </a:moveTo>
                <a:lnTo>
                  <a:pt x="1304112" y="3289795"/>
                </a:lnTo>
                <a:lnTo>
                  <a:pt x="1304112" y="0"/>
                </a:lnTo>
                <a:lnTo>
                  <a:pt x="0" y="0"/>
                </a:lnTo>
                <a:close/>
              </a:path>
            </a:pathLst>
          </a:custGeom>
        </p:spPr>
      </p:pic>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55">
            <a:extLst>
              <a:ext uri="{FF2B5EF4-FFF2-40B4-BE49-F238E27FC236}">
                <a16:creationId xmlns:a16="http://schemas.microsoft.com/office/drawing/2014/main" id="{5DF0CA69-CF45-9850-4F85-B4C3BF2141B4}"/>
              </a:ext>
            </a:extLst>
          </p:cNvPr>
          <p:cNvSpPr/>
          <p:nvPr userDrawn="1"/>
        </p:nvSpPr>
        <p:spPr>
          <a:xfrm>
            <a:off x="-7736" y="6082871"/>
            <a:ext cx="12199737" cy="493110"/>
          </a:xfrm>
          <a:custGeom>
            <a:avLst/>
            <a:gdLst>
              <a:gd name="connsiteX0" fmla="*/ 25897 w 12199737"/>
              <a:gd name="connsiteY0" fmla="*/ 0 h 493110"/>
              <a:gd name="connsiteX1" fmla="*/ 12199737 w 12199737"/>
              <a:gd name="connsiteY1" fmla="*/ 0 h 493110"/>
              <a:gd name="connsiteX2" fmla="*/ 12199737 w 12199737"/>
              <a:gd name="connsiteY2" fmla="*/ 493110 h 493110"/>
              <a:gd name="connsiteX3" fmla="*/ 25897 w 12199737"/>
              <a:gd name="connsiteY3" fmla="*/ 493109 h 493110"/>
              <a:gd name="connsiteX4" fmla="*/ 0 w 12199737"/>
              <a:gd name="connsiteY4" fmla="*/ 490499 h 493110"/>
              <a:gd name="connsiteX5" fmla="*/ 0 w 12199737"/>
              <a:gd name="connsiteY5" fmla="*/ 2611 h 4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737" h="493110">
                <a:moveTo>
                  <a:pt x="25897" y="0"/>
                </a:moveTo>
                <a:lnTo>
                  <a:pt x="12199737" y="0"/>
                </a:lnTo>
                <a:lnTo>
                  <a:pt x="12199737" y="493110"/>
                </a:lnTo>
                <a:lnTo>
                  <a:pt x="25897" y="493109"/>
                </a:lnTo>
                <a:lnTo>
                  <a:pt x="0" y="490499"/>
                </a:lnTo>
                <a:lnTo>
                  <a:pt x="0" y="261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Oval 19">
            <a:extLst>
              <a:ext uri="{FF2B5EF4-FFF2-40B4-BE49-F238E27FC236}">
                <a16:creationId xmlns:a16="http://schemas.microsoft.com/office/drawing/2014/main" id="{AFE865D6-FFF0-8547-C225-4EA40D12981C}"/>
              </a:ext>
            </a:extLst>
          </p:cNvPr>
          <p:cNvSpPr/>
          <p:nvPr userDrawn="1"/>
        </p:nvSpPr>
        <p:spPr>
          <a:xfrm>
            <a:off x="10745496" y="271272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BC43A4F4-14CD-C1BC-076B-D3EC524E9072}"/>
              </a:ext>
            </a:extLst>
          </p:cNvPr>
          <p:cNvSpPr/>
          <p:nvPr userDrawn="1"/>
        </p:nvSpPr>
        <p:spPr>
          <a:xfrm>
            <a:off x="11336726" y="2288311"/>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F59C9BF2-FA96-FBA2-CC60-3024E983F26F}"/>
              </a:ext>
            </a:extLst>
          </p:cNvPr>
          <p:cNvSpPr/>
          <p:nvPr userDrawn="1"/>
        </p:nvSpPr>
        <p:spPr>
          <a:xfrm>
            <a:off x="825032" y="6142636"/>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566160" cy="649224"/>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4352544" cy="2002536"/>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6035040" y="2148840"/>
            <a:ext cx="3566160" cy="649224"/>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760720" y="2788920"/>
            <a:ext cx="4352544" cy="2002536"/>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52812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5349240"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074920"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a:lstStyle/>
          <a:p>
            <a:fld id="{CC43B8D3-9A08-F84C-9DD4-44948BA52D4B}" type="slidenum">
              <a:rPr lang="en-US" smtClean="0"/>
              <a:pPr/>
              <a:t>‹#›</a:t>
            </a:fld>
            <a:endParaRPr lang="en-US" dirty="0"/>
          </a:p>
        </p:txBody>
      </p:sp>
      <p:pic>
        <p:nvPicPr>
          <p:cNvPr id="2" name="Graphic 1">
            <a:extLst>
              <a:ext uri="{FF2B5EF4-FFF2-40B4-BE49-F238E27FC236}">
                <a16:creationId xmlns:a16="http://schemas.microsoft.com/office/drawing/2014/main" id="{E38DCAB8-FF04-8225-502A-9415422E45E7}"/>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4165" t="86663"/>
          <a:stretch/>
        </p:blipFill>
        <p:spPr>
          <a:xfrm flipH="1" flipV="1">
            <a:off x="7732664" y="5943369"/>
            <a:ext cx="4459335" cy="914630"/>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7" name="Oval 6">
            <a:extLst>
              <a:ext uri="{FF2B5EF4-FFF2-40B4-BE49-F238E27FC236}">
                <a16:creationId xmlns:a16="http://schemas.microsoft.com/office/drawing/2014/main" id="{D37B56B1-1773-120E-5DF7-ADC768615C86}"/>
              </a:ext>
            </a:extLst>
          </p:cNvPr>
          <p:cNvSpPr/>
          <p:nvPr userDrawn="1"/>
        </p:nvSpPr>
        <p:spPr>
          <a:xfrm>
            <a:off x="10012200" y="597794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BA05B6D8-31AC-001B-57B4-132C0A9BED34}"/>
              </a:ext>
            </a:extLst>
          </p:cNvPr>
          <p:cNvSpPr>
            <a:spLocks noGrp="1"/>
          </p:cNvSpPr>
          <p:nvPr>
            <p:ph type="body" sz="quarter" idx="16"/>
          </p:nvPr>
        </p:nvSpPr>
        <p:spPr>
          <a:xfrm>
            <a:off x="8851392"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a:extLst>
              <a:ext uri="{FF2B5EF4-FFF2-40B4-BE49-F238E27FC236}">
                <a16:creationId xmlns:a16="http://schemas.microsoft.com/office/drawing/2014/main" id="{56DC4DB0-B5C2-72F4-A891-0281DDB80FCB}"/>
              </a:ext>
            </a:extLst>
          </p:cNvPr>
          <p:cNvSpPr>
            <a:spLocks noGrp="1"/>
          </p:cNvSpPr>
          <p:nvPr>
            <p:ph sz="quarter" idx="17"/>
          </p:nvPr>
        </p:nvSpPr>
        <p:spPr>
          <a:xfrm>
            <a:off x="8567928"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535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0" name="Graphic 22">
            <a:extLst>
              <a:ext uri="{FF2B5EF4-FFF2-40B4-BE49-F238E27FC236}">
                <a16:creationId xmlns:a16="http://schemas.microsoft.com/office/drawing/2014/main" id="{8508C9A2-89A3-8585-F561-54AF27E76C2E}"/>
              </a:ext>
            </a:extLst>
          </p:cNvPr>
          <p:cNvSpPr/>
          <p:nvPr/>
        </p:nvSpPr>
        <p:spPr>
          <a:xfrm>
            <a:off x="8963354" y="3545840"/>
            <a:ext cx="2556181" cy="2641600"/>
          </a:xfrm>
          <a:custGeom>
            <a:avLst/>
            <a:gdLst>
              <a:gd name="connsiteX0" fmla="*/ 11417928 w 11417635"/>
              <a:gd name="connsiteY0" fmla="*/ 16489276 h 17685280"/>
              <a:gd name="connsiteX1" fmla="*/ 10219543 w 11417635"/>
              <a:gd name="connsiteY1" fmla="*/ 17687536 h 17685280"/>
              <a:gd name="connsiteX2" fmla="*/ 1198684 w 11417635"/>
              <a:gd name="connsiteY2" fmla="*/ 17687536 h 17685280"/>
              <a:gd name="connsiteX3" fmla="*/ 293 w 11417635"/>
              <a:gd name="connsiteY3" fmla="*/ 16489276 h 17685280"/>
              <a:gd name="connsiteX4" fmla="*/ 293 w 11417635"/>
              <a:gd name="connsiteY4" fmla="*/ 1200514 h 17685280"/>
              <a:gd name="connsiteX5" fmla="*/ 1198684 w 11417635"/>
              <a:gd name="connsiteY5" fmla="*/ 2255 h 17685280"/>
              <a:gd name="connsiteX6" fmla="*/ 10219543 w 11417635"/>
              <a:gd name="connsiteY6" fmla="*/ 2255 h 17685280"/>
              <a:gd name="connsiteX7" fmla="*/ 11417928 w 11417635"/>
              <a:gd name="connsiteY7" fmla="*/ 1200514 h 17685280"/>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7" fmla="*/ 10219250 w 11417635"/>
              <a:gd name="connsiteY7" fmla="*/ 14227 h 17699508"/>
              <a:gd name="connsiteX8" fmla="*/ 11417635 w 11417635"/>
              <a:gd name="connsiteY8" fmla="*/ 1212486 h 17699508"/>
              <a:gd name="connsiteX9" fmla="*/ 11417635 w 11417635"/>
              <a:gd name="connsiteY9" fmla="*/ 16501248 h 17699508"/>
              <a:gd name="connsiteX0" fmla="*/ 11417635 w 11509075"/>
              <a:gd name="connsiteY0" fmla="*/ 1212486 h 17699508"/>
              <a:gd name="connsiteX1" fmla="*/ 11417635 w 11509075"/>
              <a:gd name="connsiteY1" fmla="*/ 16501248 h 17699508"/>
              <a:gd name="connsiteX2" fmla="*/ 10219250 w 11509075"/>
              <a:gd name="connsiteY2" fmla="*/ 17699508 h 17699508"/>
              <a:gd name="connsiteX3" fmla="*/ 1198391 w 11509075"/>
              <a:gd name="connsiteY3" fmla="*/ 17699508 h 17699508"/>
              <a:gd name="connsiteX4" fmla="*/ 0 w 11509075"/>
              <a:gd name="connsiteY4" fmla="*/ 16501248 h 17699508"/>
              <a:gd name="connsiteX5" fmla="*/ 0 w 11509075"/>
              <a:gd name="connsiteY5" fmla="*/ 1212486 h 17699508"/>
              <a:gd name="connsiteX6" fmla="*/ 1198391 w 11509075"/>
              <a:gd name="connsiteY6" fmla="*/ 14227 h 17699508"/>
              <a:gd name="connsiteX7" fmla="*/ 3548686 w 11509075"/>
              <a:gd name="connsiteY7" fmla="*/ 0 h 17699508"/>
              <a:gd name="connsiteX8" fmla="*/ 10219250 w 11509075"/>
              <a:gd name="connsiteY8" fmla="*/ 14227 h 17699508"/>
              <a:gd name="connsiteX9" fmla="*/ 11509075 w 11509075"/>
              <a:gd name="connsiteY9" fmla="*/ 1303926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8" fmla="*/ 10219250 w 11417635"/>
              <a:gd name="connsiteY8" fmla="*/ 14227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002280 h 17699508"/>
              <a:gd name="connsiteX5" fmla="*/ 2235 w 11419870"/>
              <a:gd name="connsiteY5" fmla="*/ 1212486 h 17699508"/>
              <a:gd name="connsiteX6" fmla="*/ 1200626 w 11419870"/>
              <a:gd name="connsiteY6" fmla="*/ 14227 h 17699508"/>
              <a:gd name="connsiteX7" fmla="*/ 3550921 w 11419870"/>
              <a:gd name="connsiteY7"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947160 h 17699508"/>
              <a:gd name="connsiteX5" fmla="*/ 0 w 11419870"/>
              <a:gd name="connsiteY5" fmla="*/ 3002280 h 17699508"/>
              <a:gd name="connsiteX6" fmla="*/ 2235 w 11419870"/>
              <a:gd name="connsiteY6" fmla="*/ 1212486 h 17699508"/>
              <a:gd name="connsiteX7" fmla="*/ 1200626 w 11419870"/>
              <a:gd name="connsiteY7" fmla="*/ 14227 h 17699508"/>
              <a:gd name="connsiteX8" fmla="*/ 3550921 w 11419870"/>
              <a:gd name="connsiteY8" fmla="*/ 0 h 17699508"/>
              <a:gd name="connsiteX0" fmla="*/ 10221485 w 10221485"/>
              <a:gd name="connsiteY0" fmla="*/ 17699508 h 17699508"/>
              <a:gd name="connsiteX1" fmla="*/ 1200626 w 10221485"/>
              <a:gd name="connsiteY1" fmla="*/ 17699508 h 17699508"/>
              <a:gd name="connsiteX2" fmla="*/ 2235 w 10221485"/>
              <a:gd name="connsiteY2" fmla="*/ 16501248 h 17699508"/>
              <a:gd name="connsiteX3" fmla="*/ 0 w 10221485"/>
              <a:gd name="connsiteY3" fmla="*/ 3947160 h 17699508"/>
              <a:gd name="connsiteX4" fmla="*/ 0 w 10221485"/>
              <a:gd name="connsiteY4" fmla="*/ 3002280 h 17699508"/>
              <a:gd name="connsiteX5" fmla="*/ 2235 w 10221485"/>
              <a:gd name="connsiteY5" fmla="*/ 1212486 h 17699508"/>
              <a:gd name="connsiteX6" fmla="*/ 1200626 w 10221485"/>
              <a:gd name="connsiteY6" fmla="*/ 14227 h 17699508"/>
              <a:gd name="connsiteX7" fmla="*/ 3550921 w 10221485"/>
              <a:gd name="connsiteY7" fmla="*/ 0 h 17699508"/>
              <a:gd name="connsiteX0" fmla="*/ 1200626 w 3550921"/>
              <a:gd name="connsiteY0" fmla="*/ 17699508 h 17699508"/>
              <a:gd name="connsiteX1" fmla="*/ 2235 w 3550921"/>
              <a:gd name="connsiteY1" fmla="*/ 16501248 h 17699508"/>
              <a:gd name="connsiteX2" fmla="*/ 0 w 3550921"/>
              <a:gd name="connsiteY2" fmla="*/ 3947160 h 17699508"/>
              <a:gd name="connsiteX3" fmla="*/ 0 w 3550921"/>
              <a:gd name="connsiteY3" fmla="*/ 3002280 h 17699508"/>
              <a:gd name="connsiteX4" fmla="*/ 2235 w 3550921"/>
              <a:gd name="connsiteY4" fmla="*/ 1212486 h 17699508"/>
              <a:gd name="connsiteX5" fmla="*/ 1200626 w 3550921"/>
              <a:gd name="connsiteY5" fmla="*/ 14227 h 17699508"/>
              <a:gd name="connsiteX6" fmla="*/ 3550921 w 3550921"/>
              <a:gd name="connsiteY6" fmla="*/ 0 h 17699508"/>
              <a:gd name="connsiteX0" fmla="*/ 2235 w 3550921"/>
              <a:gd name="connsiteY0" fmla="*/ 16501248 h 16501248"/>
              <a:gd name="connsiteX1" fmla="*/ 0 w 3550921"/>
              <a:gd name="connsiteY1" fmla="*/ 3947160 h 16501248"/>
              <a:gd name="connsiteX2" fmla="*/ 0 w 3550921"/>
              <a:gd name="connsiteY2" fmla="*/ 3002280 h 16501248"/>
              <a:gd name="connsiteX3" fmla="*/ 2235 w 3550921"/>
              <a:gd name="connsiteY3" fmla="*/ 1212486 h 16501248"/>
              <a:gd name="connsiteX4" fmla="*/ 1200626 w 3550921"/>
              <a:gd name="connsiteY4" fmla="*/ 14227 h 16501248"/>
              <a:gd name="connsiteX5" fmla="*/ 3550921 w 3550921"/>
              <a:gd name="connsiteY5" fmla="*/ 0 h 16501248"/>
              <a:gd name="connsiteX0" fmla="*/ 0 w 3550921"/>
              <a:gd name="connsiteY0" fmla="*/ 3947160 h 3947160"/>
              <a:gd name="connsiteX1" fmla="*/ 0 w 3550921"/>
              <a:gd name="connsiteY1" fmla="*/ 3002280 h 3947160"/>
              <a:gd name="connsiteX2" fmla="*/ 2235 w 3550921"/>
              <a:gd name="connsiteY2" fmla="*/ 1212486 h 3947160"/>
              <a:gd name="connsiteX3" fmla="*/ 1200626 w 3550921"/>
              <a:gd name="connsiteY3" fmla="*/ 14227 h 3947160"/>
              <a:gd name="connsiteX4" fmla="*/ 3550921 w 3550921"/>
              <a:gd name="connsiteY4" fmla="*/ 0 h 3947160"/>
              <a:gd name="connsiteX0" fmla="*/ 0 w 3550921"/>
              <a:gd name="connsiteY0" fmla="*/ 3002280 h 3002280"/>
              <a:gd name="connsiteX1" fmla="*/ 2235 w 3550921"/>
              <a:gd name="connsiteY1" fmla="*/ 1212486 h 3002280"/>
              <a:gd name="connsiteX2" fmla="*/ 1200626 w 3550921"/>
              <a:gd name="connsiteY2" fmla="*/ 14227 h 3002280"/>
              <a:gd name="connsiteX3" fmla="*/ 3550921 w 3550921"/>
              <a:gd name="connsiteY3" fmla="*/ 0 h 3002280"/>
              <a:gd name="connsiteX0" fmla="*/ 2845 w 3548686"/>
              <a:gd name="connsiteY0" fmla="*/ 2799080 h 2799080"/>
              <a:gd name="connsiteX1" fmla="*/ 0 w 3548686"/>
              <a:gd name="connsiteY1" fmla="*/ 1212486 h 2799080"/>
              <a:gd name="connsiteX2" fmla="*/ 1198391 w 3548686"/>
              <a:gd name="connsiteY2" fmla="*/ 14227 h 2799080"/>
              <a:gd name="connsiteX3" fmla="*/ 3548686 w 3548686"/>
              <a:gd name="connsiteY3" fmla="*/ 0 h 2799080"/>
              <a:gd name="connsiteX0" fmla="*/ 2845 w 3548686"/>
              <a:gd name="connsiteY0" fmla="*/ 2707640 h 2707640"/>
              <a:gd name="connsiteX1" fmla="*/ 0 w 3548686"/>
              <a:gd name="connsiteY1" fmla="*/ 1212486 h 2707640"/>
              <a:gd name="connsiteX2" fmla="*/ 1198391 w 3548686"/>
              <a:gd name="connsiteY2" fmla="*/ 14227 h 2707640"/>
              <a:gd name="connsiteX3" fmla="*/ 3548686 w 3548686"/>
              <a:gd name="connsiteY3" fmla="*/ 0 h 2707640"/>
              <a:gd name="connsiteX0" fmla="*/ 2845 w 3548686"/>
              <a:gd name="connsiteY0" fmla="*/ 2667000 h 2667000"/>
              <a:gd name="connsiteX1" fmla="*/ 0 w 3548686"/>
              <a:gd name="connsiteY1" fmla="*/ 1212486 h 2667000"/>
              <a:gd name="connsiteX2" fmla="*/ 1198391 w 3548686"/>
              <a:gd name="connsiteY2" fmla="*/ 14227 h 2667000"/>
              <a:gd name="connsiteX3" fmla="*/ 3548686 w 3548686"/>
              <a:gd name="connsiteY3" fmla="*/ 0 h 2667000"/>
              <a:gd name="connsiteX0" fmla="*/ 2845 w 3548686"/>
              <a:gd name="connsiteY0" fmla="*/ 2651760 h 2651760"/>
              <a:gd name="connsiteX1" fmla="*/ 0 w 3548686"/>
              <a:gd name="connsiteY1" fmla="*/ 1212486 h 2651760"/>
              <a:gd name="connsiteX2" fmla="*/ 1198391 w 3548686"/>
              <a:gd name="connsiteY2" fmla="*/ 14227 h 2651760"/>
              <a:gd name="connsiteX3" fmla="*/ 3548686 w 3548686"/>
              <a:gd name="connsiteY3" fmla="*/ 0 h 2651760"/>
              <a:gd name="connsiteX0" fmla="*/ 2845 w 3020366"/>
              <a:gd name="connsiteY0" fmla="*/ 2651760 h 2651760"/>
              <a:gd name="connsiteX1" fmla="*/ 0 w 3020366"/>
              <a:gd name="connsiteY1" fmla="*/ 1212486 h 2651760"/>
              <a:gd name="connsiteX2" fmla="*/ 1198391 w 3020366"/>
              <a:gd name="connsiteY2" fmla="*/ 14227 h 2651760"/>
              <a:gd name="connsiteX3" fmla="*/ 3020366 w 3020366"/>
              <a:gd name="connsiteY3" fmla="*/ 0 h 2651760"/>
              <a:gd name="connsiteX0" fmla="*/ 2845 w 2883206"/>
              <a:gd name="connsiteY0" fmla="*/ 2651760 h 2651760"/>
              <a:gd name="connsiteX1" fmla="*/ 0 w 2883206"/>
              <a:gd name="connsiteY1" fmla="*/ 1212486 h 2651760"/>
              <a:gd name="connsiteX2" fmla="*/ 1198391 w 2883206"/>
              <a:gd name="connsiteY2" fmla="*/ 14227 h 2651760"/>
              <a:gd name="connsiteX3" fmla="*/ 2883206 w 2883206"/>
              <a:gd name="connsiteY3" fmla="*/ 0 h 2651760"/>
              <a:gd name="connsiteX0" fmla="*/ 2845 w 2796846"/>
              <a:gd name="connsiteY0" fmla="*/ 2651760 h 2651760"/>
              <a:gd name="connsiteX1" fmla="*/ 0 w 2796846"/>
              <a:gd name="connsiteY1" fmla="*/ 1212486 h 2651760"/>
              <a:gd name="connsiteX2" fmla="*/ 1198391 w 2796846"/>
              <a:gd name="connsiteY2" fmla="*/ 14227 h 2651760"/>
              <a:gd name="connsiteX3" fmla="*/ 2796846 w 2796846"/>
              <a:gd name="connsiteY3" fmla="*/ 0 h 2651760"/>
              <a:gd name="connsiteX0" fmla="*/ 2845 w 2735886"/>
              <a:gd name="connsiteY0" fmla="*/ 2656840 h 2656840"/>
              <a:gd name="connsiteX1" fmla="*/ 0 w 2735886"/>
              <a:gd name="connsiteY1" fmla="*/ 1217566 h 2656840"/>
              <a:gd name="connsiteX2" fmla="*/ 1198391 w 2735886"/>
              <a:gd name="connsiteY2" fmla="*/ 19307 h 2656840"/>
              <a:gd name="connsiteX3" fmla="*/ 2735886 w 2735886"/>
              <a:gd name="connsiteY3" fmla="*/ 0 h 265684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44446"/>
              <a:gd name="connsiteY0" fmla="*/ 2651760 h 2651760"/>
              <a:gd name="connsiteX1" fmla="*/ 0 w 2644446"/>
              <a:gd name="connsiteY1" fmla="*/ 1212486 h 2651760"/>
              <a:gd name="connsiteX2" fmla="*/ 1198391 w 2644446"/>
              <a:gd name="connsiteY2" fmla="*/ 14227 h 2651760"/>
              <a:gd name="connsiteX3" fmla="*/ 2644446 w 2644446"/>
              <a:gd name="connsiteY3" fmla="*/ 0 h 2651760"/>
              <a:gd name="connsiteX0" fmla="*/ 2845 w 2608886"/>
              <a:gd name="connsiteY0" fmla="*/ 2651760 h 2651760"/>
              <a:gd name="connsiteX1" fmla="*/ 0 w 2608886"/>
              <a:gd name="connsiteY1" fmla="*/ 1212486 h 2651760"/>
              <a:gd name="connsiteX2" fmla="*/ 1198391 w 2608886"/>
              <a:gd name="connsiteY2" fmla="*/ 14227 h 2651760"/>
              <a:gd name="connsiteX3" fmla="*/ 2608886 w 2608886"/>
              <a:gd name="connsiteY3" fmla="*/ 0 h 2651760"/>
              <a:gd name="connsiteX0" fmla="*/ 2845 w 2598726"/>
              <a:gd name="connsiteY0" fmla="*/ 2646680 h 2646680"/>
              <a:gd name="connsiteX1" fmla="*/ 0 w 2598726"/>
              <a:gd name="connsiteY1" fmla="*/ 1207406 h 2646680"/>
              <a:gd name="connsiteX2" fmla="*/ 1198391 w 2598726"/>
              <a:gd name="connsiteY2" fmla="*/ 9147 h 2646680"/>
              <a:gd name="connsiteX3" fmla="*/ 2598726 w 2598726"/>
              <a:gd name="connsiteY3" fmla="*/ 0 h 2646680"/>
              <a:gd name="connsiteX0" fmla="*/ 2845 w 2558086"/>
              <a:gd name="connsiteY0" fmla="*/ 2641600 h 2641600"/>
              <a:gd name="connsiteX1" fmla="*/ 0 w 2558086"/>
              <a:gd name="connsiteY1" fmla="*/ 1202326 h 2641600"/>
              <a:gd name="connsiteX2" fmla="*/ 1198391 w 2558086"/>
              <a:gd name="connsiteY2" fmla="*/ 4067 h 2641600"/>
              <a:gd name="connsiteX3" fmla="*/ 2558086 w 2558086"/>
              <a:gd name="connsiteY3" fmla="*/ 0 h 2641600"/>
              <a:gd name="connsiteX0" fmla="*/ 2845 w 2556181"/>
              <a:gd name="connsiteY0" fmla="*/ 2641600 h 2641600"/>
              <a:gd name="connsiteX1" fmla="*/ 0 w 2556181"/>
              <a:gd name="connsiteY1" fmla="*/ 1202326 h 2641600"/>
              <a:gd name="connsiteX2" fmla="*/ 1198391 w 2556181"/>
              <a:gd name="connsiteY2" fmla="*/ 4067 h 2641600"/>
              <a:gd name="connsiteX3" fmla="*/ 2556181 w 2556181"/>
              <a:gd name="connsiteY3" fmla="*/ 0 h 2641600"/>
            </a:gdLst>
            <a:ahLst/>
            <a:cxnLst>
              <a:cxn ang="0">
                <a:pos x="connsiteX0" y="connsiteY0"/>
              </a:cxn>
              <a:cxn ang="0">
                <a:pos x="connsiteX1" y="connsiteY1"/>
              </a:cxn>
              <a:cxn ang="0">
                <a:pos x="connsiteX2" y="connsiteY2"/>
              </a:cxn>
              <a:cxn ang="0">
                <a:pos x="connsiteX3" y="connsiteY3"/>
              </a:cxn>
            </a:cxnLst>
            <a:rect l="l" t="t" r="r" b="b"/>
            <a:pathLst>
              <a:path w="2556181" h="2641600">
                <a:moveTo>
                  <a:pt x="2845" y="2641600"/>
                </a:moveTo>
                <a:cubicBezTo>
                  <a:pt x="1897" y="2112735"/>
                  <a:pt x="948" y="1731191"/>
                  <a:pt x="0" y="1202326"/>
                </a:cubicBezTo>
                <a:cubicBezTo>
                  <a:pt x="0" y="540519"/>
                  <a:pt x="536541" y="4067"/>
                  <a:pt x="1198391" y="4067"/>
                </a:cubicBezTo>
                <a:lnTo>
                  <a:pt x="2556181" y="0"/>
                </a:lnTo>
              </a:path>
            </a:pathLst>
          </a:custGeom>
          <a:noFill/>
          <a:ln w="1356897" cap="sq">
            <a:solidFill>
              <a:schemeClr val="accent4">
                <a:alpha val="89000"/>
              </a:schemeClr>
            </a:solidFill>
            <a:prstDash val="solid"/>
            <a:round/>
          </a:ln>
        </p:spPr>
        <p:txBody>
          <a:bodyPr rtlCol="0" anchor="ctr"/>
          <a:lstStyle/>
          <a:p>
            <a:endParaRPr lang="en-US"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a:lstStyle>
            <a:lvl1pPr marL="0" indent="0">
              <a:buNone/>
              <a:defRPr sz="1800"/>
            </a:lvl1pPr>
            <a:lvl2pPr marL="283464">
              <a:defRPr sz="1800"/>
            </a:lvl2pPr>
            <a:lvl3pPr marL="566928">
              <a:defRPr sz="1600"/>
            </a:lvl3pPr>
            <a:lvl4pPr marL="758952">
              <a:defRPr sz="1400"/>
            </a:lvl4pPr>
            <a:lvl5pPr marL="1042416">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3"/>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Graphic 24">
            <a:extLst>
              <a:ext uri="{FF2B5EF4-FFF2-40B4-BE49-F238E27FC236}">
                <a16:creationId xmlns:a16="http://schemas.microsoft.com/office/drawing/2014/main" id="{3A387C14-96A1-A53F-B0C4-8C320C0E434B}"/>
              </a:ext>
            </a:extLst>
          </p:cNvPr>
          <p:cNvSpPr/>
          <p:nvPr/>
        </p:nvSpPr>
        <p:spPr>
          <a:xfrm>
            <a:off x="8928734" y="3558489"/>
            <a:ext cx="3162299" cy="3196641"/>
          </a:xfrm>
          <a:custGeom>
            <a:avLst/>
            <a:gdLst>
              <a:gd name="connsiteX0" fmla="*/ -3730 w 9166847"/>
              <a:gd name="connsiteY0" fmla="*/ 5764965 h 5765688"/>
              <a:gd name="connsiteX1" fmla="*/ -3730 w 9166847"/>
              <a:gd name="connsiteY1" fmla="*/ 1152444 h 5765688"/>
              <a:gd name="connsiteX2" fmla="*/ 1189314 w 9166847"/>
              <a:gd name="connsiteY2" fmla="*/ -724 h 5765688"/>
              <a:gd name="connsiteX3" fmla="*/ 9163118 w 9166847"/>
              <a:gd name="connsiteY3" fmla="*/ 36857 h 5765688"/>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9166848 w 9166848"/>
              <a:gd name="connsiteY4" fmla="*/ 37581 h 5765689"/>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3169739 w 9166848"/>
              <a:gd name="connsiteY4" fmla="*/ 7671 h 5765689"/>
              <a:gd name="connsiteX5" fmla="*/ 9166848 w 9166848"/>
              <a:gd name="connsiteY5" fmla="*/ 37581 h 5765689"/>
              <a:gd name="connsiteX0" fmla="*/ 0 w 3169739"/>
              <a:gd name="connsiteY0" fmla="*/ 5765689 h 5765689"/>
              <a:gd name="connsiteX1" fmla="*/ 0 w 3169739"/>
              <a:gd name="connsiteY1" fmla="*/ 1153168 h 5765689"/>
              <a:gd name="connsiteX2" fmla="*/ 1193044 w 3169739"/>
              <a:gd name="connsiteY2" fmla="*/ 0 h 5765689"/>
              <a:gd name="connsiteX3" fmla="*/ 2736923 w 3169739"/>
              <a:gd name="connsiteY3" fmla="*/ 1574 h 5765689"/>
              <a:gd name="connsiteX4" fmla="*/ 3169739 w 3169739"/>
              <a:gd name="connsiteY4" fmla="*/ 7671 h 5765689"/>
              <a:gd name="connsiteX0" fmla="*/ 0 w 3160214"/>
              <a:gd name="connsiteY0" fmla="*/ 5765689 h 5765689"/>
              <a:gd name="connsiteX1" fmla="*/ 0 w 3160214"/>
              <a:gd name="connsiteY1" fmla="*/ 1153168 h 5765689"/>
              <a:gd name="connsiteX2" fmla="*/ 1193044 w 3160214"/>
              <a:gd name="connsiteY2" fmla="*/ 0 h 5765689"/>
              <a:gd name="connsiteX3" fmla="*/ 2736923 w 3160214"/>
              <a:gd name="connsiteY3" fmla="*/ 1574 h 5765689"/>
              <a:gd name="connsiteX4" fmla="*/ 3160214 w 3160214"/>
              <a:gd name="connsiteY4" fmla="*/ 7671 h 5765689"/>
              <a:gd name="connsiteX0" fmla="*/ 2085 w 3162299"/>
              <a:gd name="connsiteY0" fmla="*/ 5765689 h 5765689"/>
              <a:gd name="connsiteX1" fmla="*/ 0 w 3162299"/>
              <a:gd name="connsiteY1" fmla="*/ 3173781 h 5765689"/>
              <a:gd name="connsiteX2" fmla="*/ 2085 w 3162299"/>
              <a:gd name="connsiteY2" fmla="*/ 1153168 h 5765689"/>
              <a:gd name="connsiteX3" fmla="*/ 1195129 w 3162299"/>
              <a:gd name="connsiteY3" fmla="*/ 0 h 5765689"/>
              <a:gd name="connsiteX4" fmla="*/ 2739008 w 3162299"/>
              <a:gd name="connsiteY4" fmla="*/ 1574 h 5765689"/>
              <a:gd name="connsiteX5" fmla="*/ 3162299 w 3162299"/>
              <a:gd name="connsiteY5" fmla="*/ 7671 h 5765689"/>
              <a:gd name="connsiteX0" fmla="*/ 0 w 3162299"/>
              <a:gd name="connsiteY0" fmla="*/ 3173781 h 3173781"/>
              <a:gd name="connsiteX1" fmla="*/ 2085 w 3162299"/>
              <a:gd name="connsiteY1" fmla="*/ 1153168 h 3173781"/>
              <a:gd name="connsiteX2" fmla="*/ 1195129 w 3162299"/>
              <a:gd name="connsiteY2" fmla="*/ 0 h 3173781"/>
              <a:gd name="connsiteX3" fmla="*/ 2739008 w 3162299"/>
              <a:gd name="connsiteY3" fmla="*/ 1574 h 3173781"/>
              <a:gd name="connsiteX4" fmla="*/ 3162299 w 3162299"/>
              <a:gd name="connsiteY4" fmla="*/ 7671 h 3173781"/>
              <a:gd name="connsiteX0" fmla="*/ 0 w 3162299"/>
              <a:gd name="connsiteY0" fmla="*/ 3196641 h 3196641"/>
              <a:gd name="connsiteX1" fmla="*/ 2085 w 3162299"/>
              <a:gd name="connsiteY1" fmla="*/ 1153168 h 3196641"/>
              <a:gd name="connsiteX2" fmla="*/ 1195129 w 3162299"/>
              <a:gd name="connsiteY2" fmla="*/ 0 h 3196641"/>
              <a:gd name="connsiteX3" fmla="*/ 2739008 w 3162299"/>
              <a:gd name="connsiteY3" fmla="*/ 1574 h 3196641"/>
              <a:gd name="connsiteX4" fmla="*/ 3162299 w 3162299"/>
              <a:gd name="connsiteY4" fmla="*/ 7671 h 3196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299" h="3196641">
                <a:moveTo>
                  <a:pt x="0" y="3196641"/>
                </a:moveTo>
                <a:lnTo>
                  <a:pt x="2085" y="1153168"/>
                </a:lnTo>
                <a:cubicBezTo>
                  <a:pt x="2085" y="516291"/>
                  <a:pt x="536218" y="0"/>
                  <a:pt x="1195129" y="0"/>
                </a:cubicBezTo>
                <a:lnTo>
                  <a:pt x="2739008" y="1574"/>
                </a:lnTo>
                <a:lnTo>
                  <a:pt x="3162299" y="7671"/>
                </a:lnTo>
              </a:path>
            </a:pathLst>
          </a:custGeom>
          <a:noFill/>
          <a:ln w="225588" cap="sq">
            <a:solidFill>
              <a:srgbClr val="FDF9E2"/>
            </a:solidFill>
            <a:prstDash val="solid"/>
            <a:miter/>
          </a:ln>
        </p:spPr>
        <p:txBody>
          <a:bodyPr rtlCol="0" anchor="ctr"/>
          <a:lstStyle/>
          <a:p>
            <a:endParaRPr lang="en-US" dirty="0"/>
          </a:p>
        </p:txBody>
      </p:sp>
      <p:sp>
        <p:nvSpPr>
          <p:cNvPr id="29" name="Oval 28">
            <a:extLst>
              <a:ext uri="{FF2B5EF4-FFF2-40B4-BE49-F238E27FC236}">
                <a16:creationId xmlns:a16="http://schemas.microsoft.com/office/drawing/2014/main" id="{09E9B68F-058D-E637-2550-5DA70E3D0D41}"/>
              </a:ext>
            </a:extLst>
          </p:cNvPr>
          <p:cNvSpPr/>
          <p:nvPr userDrawn="1"/>
        </p:nvSpPr>
        <p:spPr>
          <a:xfrm>
            <a:off x="10310340" y="2011478"/>
            <a:ext cx="1628275" cy="1628275"/>
          </a:xfrm>
          <a:prstGeom prst="ellipse">
            <a:avLst/>
          </a:prstGeom>
          <a:solidFill>
            <a:schemeClr val="accent6">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34" name="Graphic 33">
            <a:extLst>
              <a:ext uri="{FF2B5EF4-FFF2-40B4-BE49-F238E27FC236}">
                <a16:creationId xmlns:a16="http://schemas.microsoft.com/office/drawing/2014/main" id="{6188A037-6B9F-861E-36A7-10311D612729}"/>
              </a:ext>
            </a:extLst>
          </p:cNvPr>
          <p:cNvPicPr>
            <a:picLocks noChangeAspect="1"/>
          </p:cNvPicPr>
          <p:nvPr userDrawn="1"/>
        </p:nvPicPr>
        <p:blipFill>
          <a:blip>
            <a:extLst>
              <a:ext uri="{96DAC541-7B7A-43D3-8B79-37D633B846F1}">
                <asvg:svgBlip xmlns:asvg="http://schemas.microsoft.com/office/drawing/2016/SVG/main" r:embed="rId2"/>
              </a:ext>
            </a:extLst>
          </a:blip>
          <a:srcRect l="20972" r="31496"/>
          <a:stretch>
            <a:fillRect/>
          </a:stretch>
        </p:blipFill>
        <p:spPr>
          <a:xfrm>
            <a:off x="12700" y="6051321"/>
            <a:ext cx="12192000" cy="528377"/>
          </a:xfrm>
          <a:custGeom>
            <a:avLst/>
            <a:gdLst>
              <a:gd name="connsiteX0" fmla="*/ 0 w 6858000"/>
              <a:gd name="connsiteY0" fmla="*/ 400156 h 400156"/>
              <a:gd name="connsiteX1" fmla="*/ 0 w 6858000"/>
              <a:gd name="connsiteY1" fmla="*/ 0 h 400156"/>
              <a:gd name="connsiteX2" fmla="*/ 6858000 w 6858000"/>
              <a:gd name="connsiteY2" fmla="*/ 0 h 400156"/>
              <a:gd name="connsiteX3" fmla="*/ 6858000 w 6858000"/>
              <a:gd name="connsiteY3" fmla="*/ 400156 h 400156"/>
            </a:gdLst>
            <a:ahLst/>
            <a:cxnLst>
              <a:cxn ang="0">
                <a:pos x="connsiteX0" y="connsiteY0"/>
              </a:cxn>
              <a:cxn ang="0">
                <a:pos x="connsiteX1" y="connsiteY1"/>
              </a:cxn>
              <a:cxn ang="0">
                <a:pos x="connsiteX2" y="connsiteY2"/>
              </a:cxn>
              <a:cxn ang="0">
                <a:pos x="connsiteX3" y="connsiteY3"/>
              </a:cxn>
            </a:cxnLst>
            <a:rect l="l" t="t" r="r" b="b"/>
            <a:pathLst>
              <a:path w="6858000" h="400156">
                <a:moveTo>
                  <a:pt x="0" y="400156"/>
                </a:moveTo>
                <a:lnTo>
                  <a:pt x="0" y="0"/>
                </a:lnTo>
                <a:lnTo>
                  <a:pt x="6858000" y="0"/>
                </a:lnTo>
                <a:lnTo>
                  <a:pt x="6858000" y="400156"/>
                </a:lnTo>
                <a:close/>
              </a:path>
            </a:pathLst>
          </a:custGeom>
        </p:spPr>
      </p:pic>
      <p:sp>
        <p:nvSpPr>
          <p:cNvPr id="36" name="Oval 35">
            <a:extLst>
              <a:ext uri="{FF2B5EF4-FFF2-40B4-BE49-F238E27FC236}">
                <a16:creationId xmlns:a16="http://schemas.microsoft.com/office/drawing/2014/main" id="{1C9183AD-9166-27E4-F8C4-4AAE1C7F0BB9}"/>
              </a:ext>
            </a:extLst>
          </p:cNvPr>
          <p:cNvSpPr/>
          <p:nvPr userDrawn="1"/>
        </p:nvSpPr>
        <p:spPr>
          <a:xfrm>
            <a:off x="9130046"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DFED6151-9FDE-FB42-89FC-0347B6A3276D}"/>
              </a:ext>
            </a:extLst>
          </p:cNvPr>
          <p:cNvSpPr/>
          <p:nvPr userDrawn="1"/>
        </p:nvSpPr>
        <p:spPr>
          <a:xfrm>
            <a:off x="8385329"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ooter Placeholder 45">
            <a:extLst>
              <a:ext uri="{FF2B5EF4-FFF2-40B4-BE49-F238E27FC236}">
                <a16:creationId xmlns:a16="http://schemas.microsoft.com/office/drawing/2014/main" id="{41E6D8BC-2E14-B95F-1E2F-30FF6EE3AEB3}"/>
              </a:ext>
            </a:extLst>
          </p:cNvPr>
          <p:cNvSpPr>
            <a:spLocks noGrp="1"/>
          </p:cNvSpPr>
          <p:nvPr>
            <p:ph type="ftr" sz="quarter" idx="14"/>
          </p:nvPr>
        </p:nvSpPr>
        <p:spPr/>
        <p:txBody>
          <a:bodyPr/>
          <a:lstStyle/>
          <a:p>
            <a:endParaRPr lang="en-US" dirty="0"/>
          </a:p>
        </p:txBody>
      </p:sp>
      <p:sp>
        <p:nvSpPr>
          <p:cNvPr id="47" name="Slide Number Placeholder 46">
            <a:extLst>
              <a:ext uri="{FF2B5EF4-FFF2-40B4-BE49-F238E27FC236}">
                <a16:creationId xmlns:a16="http://schemas.microsoft.com/office/drawing/2014/main" id="{89B6F428-7A93-4AA9-C12A-2A93DFEAF0B6}"/>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58081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4" name="Graphic 43">
            <a:extLst>
              <a:ext uri="{FF2B5EF4-FFF2-40B4-BE49-F238E27FC236}">
                <a16:creationId xmlns:a16="http://schemas.microsoft.com/office/drawing/2014/main" id="{94240F9C-F2B6-6263-0817-7E0809D9DF3A}"/>
              </a:ext>
            </a:extLst>
          </p:cNvPr>
          <p:cNvPicPr>
            <a:picLocks noChangeAspect="1"/>
          </p:cNvPicPr>
          <p:nvPr userDrawn="1"/>
        </p:nvPicPr>
        <p:blipFill>
          <a:blip>
            <a:extLst>
              <a:ext uri="{96DAC541-7B7A-43D3-8B79-37D633B846F1}">
                <asvg:svgBlip xmlns:asvg="http://schemas.microsoft.com/office/drawing/2016/SVG/main" r:embed="rId2"/>
              </a:ext>
            </a:extLst>
          </a:blip>
          <a:srcRect b="85327"/>
          <a:stretch>
            <a:fillRect/>
          </a:stretch>
        </p:blipFill>
        <p:spPr>
          <a:xfrm rot="16200000">
            <a:off x="8348893" y="2856018"/>
            <a:ext cx="6718341" cy="1006304"/>
          </a:xfrm>
          <a:custGeom>
            <a:avLst/>
            <a:gdLst>
              <a:gd name="connsiteX0" fmla="*/ 0 w 6718341"/>
              <a:gd name="connsiteY0" fmla="*/ 0 h 1006304"/>
              <a:gd name="connsiteX1" fmla="*/ 6718341 w 6718341"/>
              <a:gd name="connsiteY1" fmla="*/ 0 h 1006304"/>
              <a:gd name="connsiteX2" fmla="*/ 6718341 w 6718341"/>
              <a:gd name="connsiteY2" fmla="*/ 1006304 h 1006304"/>
              <a:gd name="connsiteX3" fmla="*/ 0 w 6718341"/>
              <a:gd name="connsiteY3" fmla="*/ 1006304 h 1006304"/>
            </a:gdLst>
            <a:ahLst/>
            <a:cxnLst>
              <a:cxn ang="0">
                <a:pos x="connsiteX0" y="connsiteY0"/>
              </a:cxn>
              <a:cxn ang="0">
                <a:pos x="connsiteX1" y="connsiteY1"/>
              </a:cxn>
              <a:cxn ang="0">
                <a:pos x="connsiteX2" y="connsiteY2"/>
              </a:cxn>
              <a:cxn ang="0">
                <a:pos x="connsiteX3" y="connsiteY3"/>
              </a:cxn>
            </a:cxnLst>
            <a:rect l="l" t="t" r="r" b="b"/>
            <a:pathLst>
              <a:path w="6718341" h="1006304">
                <a:moveTo>
                  <a:pt x="0" y="0"/>
                </a:moveTo>
                <a:lnTo>
                  <a:pt x="6718341" y="0"/>
                </a:lnTo>
                <a:lnTo>
                  <a:pt x="6718341" y="1006304"/>
                </a:lnTo>
                <a:lnTo>
                  <a:pt x="0" y="1006304"/>
                </a:lnTo>
                <a:close/>
              </a:path>
            </a:pathLst>
          </a:custGeom>
        </p:spPr>
      </p:pic>
      <p:sp>
        <p:nvSpPr>
          <p:cNvPr id="50" name="Oval 49">
            <a:extLst>
              <a:ext uri="{FF2B5EF4-FFF2-40B4-BE49-F238E27FC236}">
                <a16:creationId xmlns:a16="http://schemas.microsoft.com/office/drawing/2014/main" id="{024F3BA7-5767-DA19-90B2-79087CCD234A}"/>
              </a:ext>
            </a:extLst>
          </p:cNvPr>
          <p:cNvSpPr/>
          <p:nvPr userDrawn="1"/>
        </p:nvSpPr>
        <p:spPr>
          <a:xfrm>
            <a:off x="11280648" y="107998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75941C3B-69D9-2131-DE98-77882C6B492E}"/>
              </a:ext>
            </a:extLst>
          </p:cNvPr>
          <p:cNvSpPr/>
          <p:nvPr userDrawn="1"/>
        </p:nvSpPr>
        <p:spPr>
          <a:xfrm>
            <a:off x="9885091" y="4608699"/>
            <a:ext cx="1628275" cy="1628275"/>
          </a:xfrm>
          <a:prstGeom prst="ellipse">
            <a:avLst/>
          </a:prstGeom>
          <a:solidFill>
            <a:schemeClr val="accent3">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72" name="Graphic 71">
            <a:extLst>
              <a:ext uri="{FF2B5EF4-FFF2-40B4-BE49-F238E27FC236}">
                <a16:creationId xmlns:a16="http://schemas.microsoft.com/office/drawing/2014/main" id="{F2C371ED-FE8B-10E6-6B09-AB1AF954AAF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44820" t="41526" b="3152"/>
          <a:stretch/>
        </p:blipFill>
        <p:spPr>
          <a:xfrm>
            <a:off x="-63921" y="5642"/>
            <a:ext cx="3769859" cy="6852356"/>
          </a:xfrm>
          <a:custGeom>
            <a:avLst/>
            <a:gdLst>
              <a:gd name="connsiteX0" fmla="*/ 0 w 3769859"/>
              <a:gd name="connsiteY0" fmla="*/ 0 h 6852356"/>
              <a:gd name="connsiteX1" fmla="*/ 3769859 w 3769859"/>
              <a:gd name="connsiteY1" fmla="*/ 0 h 6852356"/>
              <a:gd name="connsiteX2" fmla="*/ 3769859 w 3769859"/>
              <a:gd name="connsiteY2" fmla="*/ 6852356 h 6852356"/>
              <a:gd name="connsiteX3" fmla="*/ 0 w 3769859"/>
              <a:gd name="connsiteY3" fmla="*/ 6852356 h 6852356"/>
            </a:gdLst>
            <a:ahLst/>
            <a:cxnLst>
              <a:cxn ang="0">
                <a:pos x="connsiteX0" y="connsiteY0"/>
              </a:cxn>
              <a:cxn ang="0">
                <a:pos x="connsiteX1" y="connsiteY1"/>
              </a:cxn>
              <a:cxn ang="0">
                <a:pos x="connsiteX2" y="connsiteY2"/>
              </a:cxn>
              <a:cxn ang="0">
                <a:pos x="connsiteX3" y="connsiteY3"/>
              </a:cxn>
            </a:cxnLst>
            <a:rect l="l" t="t" r="r" b="b"/>
            <a:pathLst>
              <a:path w="3769859" h="6852356">
                <a:moveTo>
                  <a:pt x="0" y="0"/>
                </a:moveTo>
                <a:lnTo>
                  <a:pt x="3769859" y="0"/>
                </a:lnTo>
                <a:lnTo>
                  <a:pt x="3769859" y="6852356"/>
                </a:lnTo>
                <a:lnTo>
                  <a:pt x="0" y="6852356"/>
                </a:lnTo>
                <a:close/>
              </a:path>
            </a:pathLst>
          </a:custGeom>
        </p:spPr>
      </p:pic>
      <p:pic>
        <p:nvPicPr>
          <p:cNvPr id="57" name="Graphic 56">
            <a:extLst>
              <a:ext uri="{FF2B5EF4-FFF2-40B4-BE49-F238E27FC236}">
                <a16:creationId xmlns:a16="http://schemas.microsoft.com/office/drawing/2014/main" id="{E6DDC0DD-511A-395D-6DF6-B3EBA937EF97}"/>
              </a:ext>
            </a:extLst>
          </p:cNvPr>
          <p:cNvPicPr>
            <a:picLocks noChangeAspect="1"/>
          </p:cNvPicPr>
          <p:nvPr userDrawn="1"/>
        </p:nvPicPr>
        <p:blipFill>
          <a:blip>
            <a:extLst>
              <a:ext uri="{96DAC541-7B7A-43D3-8B79-37D633B846F1}">
                <asvg:svgBlip xmlns:asvg="http://schemas.microsoft.com/office/drawing/2016/SVG/main" r:embed="rId2"/>
              </a:ext>
            </a:extLst>
          </a:blip>
          <a:srcRect l="20633" b="65821"/>
          <a:stretch>
            <a:fillRect/>
          </a:stretch>
        </p:blipFill>
        <p:spPr>
          <a:xfrm flipV="1">
            <a:off x="5869" y="1"/>
            <a:ext cx="5332115" cy="2343995"/>
          </a:xfrm>
          <a:custGeom>
            <a:avLst/>
            <a:gdLst>
              <a:gd name="connsiteX0" fmla="*/ 0 w 5332115"/>
              <a:gd name="connsiteY0" fmla="*/ 2343995 h 2343995"/>
              <a:gd name="connsiteX1" fmla="*/ 5332115 w 5332115"/>
              <a:gd name="connsiteY1" fmla="*/ 2343995 h 2343995"/>
              <a:gd name="connsiteX2" fmla="*/ 5332115 w 5332115"/>
              <a:gd name="connsiteY2" fmla="*/ 0 h 2343995"/>
              <a:gd name="connsiteX3" fmla="*/ 0 w 5332115"/>
              <a:gd name="connsiteY3" fmla="*/ 0 h 2343995"/>
            </a:gdLst>
            <a:ahLst/>
            <a:cxnLst>
              <a:cxn ang="0">
                <a:pos x="connsiteX0" y="connsiteY0"/>
              </a:cxn>
              <a:cxn ang="0">
                <a:pos x="connsiteX1" y="connsiteY1"/>
              </a:cxn>
              <a:cxn ang="0">
                <a:pos x="connsiteX2" y="connsiteY2"/>
              </a:cxn>
              <a:cxn ang="0">
                <a:pos x="connsiteX3" y="connsiteY3"/>
              </a:cxn>
            </a:cxnLst>
            <a:rect l="l" t="t" r="r" b="b"/>
            <a:pathLst>
              <a:path w="5332115" h="2343995">
                <a:moveTo>
                  <a:pt x="0" y="2343995"/>
                </a:moveTo>
                <a:lnTo>
                  <a:pt x="5332115" y="2343995"/>
                </a:lnTo>
                <a:lnTo>
                  <a:pt x="5332115" y="0"/>
                </a:lnTo>
                <a:lnTo>
                  <a:pt x="0" y="0"/>
                </a:lnTo>
                <a:close/>
              </a:path>
            </a:pathLst>
          </a:custGeom>
        </p:spPr>
      </p:pic>
      <p:pic>
        <p:nvPicPr>
          <p:cNvPr id="60" name="Graphic 59">
            <a:extLst>
              <a:ext uri="{FF2B5EF4-FFF2-40B4-BE49-F238E27FC236}">
                <a16:creationId xmlns:a16="http://schemas.microsoft.com/office/drawing/2014/main" id="{A03A29F6-2DC7-B284-F21B-10BBEECC0526}"/>
              </a:ext>
            </a:extLst>
          </p:cNvPr>
          <p:cNvPicPr>
            <a:picLocks noChangeAspect="1"/>
          </p:cNvPicPr>
          <p:nvPr userDrawn="1"/>
        </p:nvPicPr>
        <p:blipFill>
          <a:blip>
            <a:extLst>
              <a:ext uri="{96DAC541-7B7A-43D3-8B79-37D633B846F1}">
                <asvg:svgBlip xmlns:asvg="http://schemas.microsoft.com/office/drawing/2016/SVG/main" r:embed="rId4"/>
              </a:ext>
            </a:extLst>
          </a:blip>
          <a:srcRect l="14165" t="77500"/>
          <a:stretch>
            <a:fillRect/>
          </a:stretch>
        </p:blipFill>
        <p:spPr>
          <a:xfrm>
            <a:off x="-16872" y="-29980"/>
            <a:ext cx="4459335" cy="1601124"/>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64" name="Oval 63">
            <a:extLst>
              <a:ext uri="{FF2B5EF4-FFF2-40B4-BE49-F238E27FC236}">
                <a16:creationId xmlns:a16="http://schemas.microsoft.com/office/drawing/2014/main" id="{5E42667F-7399-2294-D94B-CB84510A0E95}"/>
              </a:ext>
            </a:extLst>
          </p:cNvPr>
          <p:cNvSpPr/>
          <p:nvPr userDrawn="1"/>
        </p:nvSpPr>
        <p:spPr>
          <a:xfrm>
            <a:off x="3261092" y="18900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a:extLst>
              <a:ext uri="{96DAC541-7B7A-43D3-8B79-37D633B846F1}">
                <asvg:svgBlip xmlns:asvg="http://schemas.microsoft.com/office/drawing/2016/SVG/main" r:embed="rId5"/>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73" name="Title 1">
            <a:extLst>
              <a:ext uri="{FF2B5EF4-FFF2-40B4-BE49-F238E27FC236}">
                <a16:creationId xmlns:a16="http://schemas.microsoft.com/office/drawing/2014/main" id="{11BE7A0F-8563-C84F-54DB-CF04C6DAD8AC}"/>
              </a:ext>
            </a:extLst>
          </p:cNvPr>
          <p:cNvSpPr>
            <a:spLocks noGrp="1"/>
          </p:cNvSpPr>
          <p:nvPr>
            <p:ph type="title"/>
          </p:nvPr>
        </p:nvSpPr>
        <p:spPr>
          <a:xfrm>
            <a:off x="5985583" y="2214823"/>
            <a:ext cx="3769859" cy="1975104"/>
          </a:xfrm>
        </p:spPr>
        <p:txBody>
          <a:bodyPr anchor="b">
            <a:no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5996231" y="4278235"/>
            <a:ext cx="3081528" cy="1170432"/>
          </a:xfrm>
        </p:spPr>
        <p:txBody>
          <a:bodyPr>
            <a:normAutofit/>
          </a:bodyPr>
          <a:lstStyle>
            <a:lvl1pPr marL="0" indent="0">
              <a:lnSpc>
                <a:spcPct val="90000"/>
              </a:lnSpc>
              <a:spcBef>
                <a:spcPts val="1000"/>
              </a:spcBef>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72760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F45380E4-4280-4D6A-412C-BEC95C8CA78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6" name="Title 5">
            <a:extLst>
              <a:ext uri="{FF2B5EF4-FFF2-40B4-BE49-F238E27FC236}">
                <a16:creationId xmlns:a16="http://schemas.microsoft.com/office/drawing/2014/main" id="{1E2DEC6B-E418-F7FA-5D06-66914BE64098}"/>
              </a:ext>
            </a:extLst>
          </p:cNvPr>
          <p:cNvSpPr>
            <a:spLocks noGrp="1"/>
          </p:cNvSpPr>
          <p:nvPr>
            <p:ph type="title"/>
          </p:nvPr>
        </p:nvSpPr>
        <p:spPr/>
        <p:txBody>
          <a:bodyPr/>
          <a:lstStyle/>
          <a:p>
            <a:r>
              <a:rPr lang="en-US"/>
              <a:t>Click to edit Master title style</a:t>
            </a:r>
          </a:p>
        </p:txBody>
      </p:sp>
      <p:sp>
        <p:nvSpPr>
          <p:cNvPr id="22" name="Footer Placeholder 21">
            <a:extLst>
              <a:ext uri="{FF2B5EF4-FFF2-40B4-BE49-F238E27FC236}">
                <a16:creationId xmlns:a16="http://schemas.microsoft.com/office/drawing/2014/main" id="{CDBC6FA3-472C-62C4-429A-28029D228DD1}"/>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F0B4C4FF-8EF1-767D-7C77-03D625E4B321}"/>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992396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A48C42A6-E4A3-57E4-DBFE-86C89D6D36CD}"/>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5" name="Footer Placeholder 4">
            <a:extLst>
              <a:ext uri="{FF2B5EF4-FFF2-40B4-BE49-F238E27FC236}">
                <a16:creationId xmlns:a16="http://schemas.microsoft.com/office/drawing/2014/main" id="{D90272D4-D364-93D2-A948-9DD478627EAA}"/>
              </a:ext>
            </a:extLst>
          </p:cNvPr>
          <p:cNvSpPr>
            <a:spLocks noGrp="1"/>
          </p:cNvSpPr>
          <p:nvPr>
            <p:ph type="ftr" sz="quarter" idx="10"/>
          </p:nvPr>
        </p:nvSpPr>
        <p:spPr/>
        <p:txBody>
          <a:bodyPr/>
          <a:lstStyle/>
          <a:p>
            <a:endParaRPr lang="en-US" dirty="0"/>
          </a:p>
        </p:txBody>
      </p:sp>
      <p:sp>
        <p:nvSpPr>
          <p:cNvPr id="6" name="Slide Number Placeholder 5">
            <a:extLst>
              <a:ext uri="{FF2B5EF4-FFF2-40B4-BE49-F238E27FC236}">
                <a16:creationId xmlns:a16="http://schemas.microsoft.com/office/drawing/2014/main" id="{164DD4E5-F3CE-6199-31DD-1C03C409E0CC}"/>
              </a:ext>
            </a:extLst>
          </p:cNvPr>
          <p:cNvSpPr>
            <a:spLocks noGrp="1"/>
          </p:cNvSpPr>
          <p:nvPr>
            <p:ph type="sldNum" sz="quarter" idx="11"/>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17129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3FA20FC2-E959-7E20-4647-E505BD8BE4F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3" name="Content Placeholder 2">
            <a:extLst>
              <a:ext uri="{FF2B5EF4-FFF2-40B4-BE49-F238E27FC236}">
                <a16:creationId xmlns:a16="http://schemas.microsoft.com/office/drawing/2014/main" id="{F9A56E61-4EF1-44C9-6CC9-6876765A738C}"/>
              </a:ext>
            </a:extLst>
          </p:cNvPr>
          <p:cNvSpPr>
            <a:spLocks noGrp="1"/>
          </p:cNvSpPr>
          <p:nvPr>
            <p:ph idx="1"/>
          </p:nvPr>
        </p:nvSpPr>
        <p:spPr>
          <a:xfrm>
            <a:off x="5183188" y="2057400"/>
            <a:ext cx="6172200" cy="40690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A7802A7-DF1B-DE1B-4EA4-055C59350761}"/>
              </a:ext>
            </a:extLst>
          </p:cNvPr>
          <p:cNvSpPr>
            <a:spLocks noGrp="1"/>
          </p:cNvSpPr>
          <p:nvPr>
            <p:ph type="body" sz="half" idx="2"/>
          </p:nvPr>
        </p:nvSpPr>
        <p:spPr>
          <a:xfrm>
            <a:off x="839788" y="2057400"/>
            <a:ext cx="3932237" cy="40690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itle 7">
            <a:extLst>
              <a:ext uri="{FF2B5EF4-FFF2-40B4-BE49-F238E27FC236}">
                <a16:creationId xmlns:a16="http://schemas.microsoft.com/office/drawing/2014/main" id="{FB2F4222-9F0A-A7FE-DFA4-39F2D1A27DA7}"/>
              </a:ext>
            </a:extLst>
          </p:cNvPr>
          <p:cNvSpPr>
            <a:spLocks noGrp="1"/>
          </p:cNvSpPr>
          <p:nvPr>
            <p:ph type="title"/>
          </p:nvPr>
        </p:nvSpPr>
        <p:spPr/>
        <p:txBody>
          <a:bodyPr/>
          <a:lstStyle/>
          <a:p>
            <a:r>
              <a:rPr lang="en-US"/>
              <a:t>Click to edit Master title style</a:t>
            </a:r>
          </a:p>
        </p:txBody>
      </p:sp>
      <p:sp>
        <p:nvSpPr>
          <p:cNvPr id="10" name="Footer Placeholder 9">
            <a:extLst>
              <a:ext uri="{FF2B5EF4-FFF2-40B4-BE49-F238E27FC236}">
                <a16:creationId xmlns:a16="http://schemas.microsoft.com/office/drawing/2014/main" id="{A9174264-0D17-CF28-8778-3DD02FD42C48}"/>
              </a:ext>
            </a:extLst>
          </p:cNvPr>
          <p:cNvSpPr>
            <a:spLocks noGrp="1"/>
          </p:cNvSpPr>
          <p:nvPr>
            <p:ph type="ftr" sz="quarter" idx="14"/>
          </p:nvPr>
        </p:nvSpPr>
        <p:spPr/>
        <p:txBody>
          <a:bodyPr/>
          <a:lstStyle/>
          <a:p>
            <a:endParaRPr lang="en-US" dirty="0"/>
          </a:p>
        </p:txBody>
      </p:sp>
      <p:sp>
        <p:nvSpPr>
          <p:cNvPr id="11" name="Slide Number Placeholder 10">
            <a:extLst>
              <a:ext uri="{FF2B5EF4-FFF2-40B4-BE49-F238E27FC236}">
                <a16:creationId xmlns:a16="http://schemas.microsoft.com/office/drawing/2014/main" id="{4FFFA002-049D-7794-5114-044DA2B571DB}"/>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24991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7F9A3535-D85B-F023-B8C0-28D2FEAAD9E0}"/>
              </a:ext>
            </a:extLst>
          </p:cNvPr>
          <p:cNvGrpSpPr/>
          <p:nvPr userDrawn="1"/>
        </p:nvGrpSpPr>
        <p:grpSpPr>
          <a:xfrm>
            <a:off x="1" y="3827512"/>
            <a:ext cx="12198945" cy="3030489"/>
            <a:chOff x="1" y="3827512"/>
            <a:chExt cx="12198945" cy="3030489"/>
          </a:xfrm>
        </p:grpSpPr>
        <p:sp>
          <p:nvSpPr>
            <p:cNvPr id="57" name="Freeform: Shape 56">
              <a:extLst>
                <a:ext uri="{FF2B5EF4-FFF2-40B4-BE49-F238E27FC236}">
                  <a16:creationId xmlns:a16="http://schemas.microsoft.com/office/drawing/2014/main" id="{C11C7D54-0954-B838-DA12-86EA86543A54}"/>
                </a:ext>
              </a:extLst>
            </p:cNvPr>
            <p:cNvSpPr/>
            <p:nvPr userDrawn="1"/>
          </p:nvSpPr>
          <p:spPr>
            <a:xfrm>
              <a:off x="11488761" y="5133340"/>
              <a:ext cx="521208" cy="1724660"/>
            </a:xfrm>
            <a:custGeom>
              <a:avLst/>
              <a:gdLst>
                <a:gd name="connsiteX0" fmla="*/ 834 w 513332"/>
                <a:gd name="connsiteY0" fmla="*/ -1393 h 1623974"/>
                <a:gd name="connsiteX1" fmla="*/ 514166 w 513332"/>
                <a:gd name="connsiteY1" fmla="*/ -1393 h 1623974"/>
                <a:gd name="connsiteX2" fmla="*/ 514166 w 513332"/>
                <a:gd name="connsiteY2" fmla="*/ 1622582 h 1623974"/>
                <a:gd name="connsiteX3" fmla="*/ 834 w 513332"/>
                <a:gd name="connsiteY3" fmla="*/ 1622582 h 1623974"/>
              </a:gdLst>
              <a:ahLst/>
              <a:cxnLst>
                <a:cxn ang="0">
                  <a:pos x="connsiteX0" y="connsiteY0"/>
                </a:cxn>
                <a:cxn ang="0">
                  <a:pos x="connsiteX1" y="connsiteY1"/>
                </a:cxn>
                <a:cxn ang="0">
                  <a:pos x="connsiteX2" y="connsiteY2"/>
                </a:cxn>
                <a:cxn ang="0">
                  <a:pos x="connsiteX3" y="connsiteY3"/>
                </a:cxn>
              </a:cxnLst>
              <a:rect l="l" t="t" r="r" b="b"/>
              <a:pathLst>
                <a:path w="513332" h="1623974">
                  <a:moveTo>
                    <a:pt x="834" y="-1393"/>
                  </a:moveTo>
                  <a:lnTo>
                    <a:pt x="514166" y="-1393"/>
                  </a:lnTo>
                  <a:lnTo>
                    <a:pt x="514166" y="1622582"/>
                  </a:lnTo>
                  <a:lnTo>
                    <a:pt x="834" y="1622582"/>
                  </a:lnTo>
                  <a:close/>
                </a:path>
              </a:pathLst>
            </a:custGeom>
            <a:solidFill>
              <a:schemeClr val="accent1"/>
            </a:solidFill>
            <a:ln w="2820" cap="flat">
              <a:solidFill>
                <a:schemeClr val="accent1"/>
              </a:solidFill>
              <a:prstDash val="solid"/>
              <a:miter/>
            </a:ln>
          </p:spPr>
          <p:txBody>
            <a:bodyPr rtlCol="0" anchor="ctr"/>
            <a:lstStyle/>
            <a:p>
              <a:endParaRPr lang="en-US" dirty="0"/>
            </a:p>
          </p:txBody>
        </p:sp>
        <p:pic>
          <p:nvPicPr>
            <p:cNvPr id="55" name="Graphic 54">
              <a:extLst>
                <a:ext uri="{FF2B5EF4-FFF2-40B4-BE49-F238E27FC236}">
                  <a16:creationId xmlns:a16="http://schemas.microsoft.com/office/drawing/2014/main" id="{E49D87C6-232E-E91C-0D76-756637414E88}"/>
                </a:ext>
              </a:extLst>
            </p:cNvPr>
            <p:cNvPicPr>
              <a:picLocks noChangeAspect="1"/>
            </p:cNvPicPr>
            <p:nvPr userDrawn="1"/>
          </p:nvPicPr>
          <p:blipFill>
            <a:blip>
              <a:extLst>
                <a:ext uri="{96DAC541-7B7A-43D3-8B79-37D633B846F1}">
                  <asvg:svgBlip xmlns:asvg="http://schemas.microsoft.com/office/drawing/2016/SVG/main" r:embed="rId2"/>
                </a:ext>
              </a:extLst>
            </a:blip>
            <a:srcRect l="9291" r="42583" b="30832"/>
            <a:stretch>
              <a:fillRect/>
            </a:stretch>
          </p:blipFill>
          <p:spPr>
            <a:xfrm>
              <a:off x="1" y="3827512"/>
              <a:ext cx="12198945" cy="3030489"/>
            </a:xfrm>
            <a:custGeom>
              <a:avLst/>
              <a:gdLst>
                <a:gd name="connsiteX0" fmla="*/ 0 w 12198945"/>
                <a:gd name="connsiteY0" fmla="*/ 0 h 3030489"/>
                <a:gd name="connsiteX1" fmla="*/ 12198945 w 12198945"/>
                <a:gd name="connsiteY1" fmla="*/ 0 h 3030489"/>
                <a:gd name="connsiteX2" fmla="*/ 12198945 w 12198945"/>
                <a:gd name="connsiteY2" fmla="*/ 1369519 h 3030489"/>
                <a:gd name="connsiteX3" fmla="*/ 11240822 w 12198945"/>
                <a:gd name="connsiteY3" fmla="*/ 1369519 h 3030489"/>
                <a:gd name="connsiteX4" fmla="*/ 11240822 w 12198945"/>
                <a:gd name="connsiteY4" fmla="*/ 3030489 h 3030489"/>
                <a:gd name="connsiteX5" fmla="*/ 0 w 12198945"/>
                <a:gd name="connsiteY5" fmla="*/ 3030489 h 303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8945" h="3030489">
                  <a:moveTo>
                    <a:pt x="0" y="0"/>
                  </a:moveTo>
                  <a:lnTo>
                    <a:pt x="12198945" y="0"/>
                  </a:lnTo>
                  <a:lnTo>
                    <a:pt x="12198945" y="1369519"/>
                  </a:lnTo>
                  <a:lnTo>
                    <a:pt x="11240822" y="1369519"/>
                  </a:lnTo>
                  <a:lnTo>
                    <a:pt x="11240822" y="3030489"/>
                  </a:lnTo>
                  <a:lnTo>
                    <a:pt x="0" y="3030489"/>
                  </a:lnTo>
                  <a:close/>
                </a:path>
              </a:pathLst>
            </a:custGeom>
          </p:spPr>
        </p:pic>
      </p:gr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a:lstStyle>
            <a:lvl1pPr marL="0" indent="0">
              <a:buNone/>
              <a:defRPr sz="1800"/>
            </a:lvl1pPr>
            <a:lvl2pPr marL="283464">
              <a:defRPr sz="1800"/>
            </a:lvl2pPr>
            <a:lvl3pPr marL="566928">
              <a:defRPr sz="1600"/>
            </a:lvl3pPr>
            <a:lvl4pPr marL="758952">
              <a:defRPr sz="1400"/>
            </a:lvl4pPr>
            <a:lvl5pPr marL="1042416">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1"/>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11" name="Freeform 65">
            <a:extLst>
              <a:ext uri="{FF2B5EF4-FFF2-40B4-BE49-F238E27FC236}">
                <a16:creationId xmlns:a16="http://schemas.microsoft.com/office/drawing/2014/main" id="{232AA84F-639D-A24B-BB67-2694CC069C65}"/>
              </a:ext>
            </a:extLst>
          </p:cNvPr>
          <p:cNvSpPr/>
          <p:nvPr/>
        </p:nvSpPr>
        <p:spPr>
          <a:xfrm>
            <a:off x="838989" y="5178370"/>
            <a:ext cx="2157098" cy="1679630"/>
          </a:xfrm>
          <a:custGeom>
            <a:avLst/>
            <a:gdLst>
              <a:gd name="connsiteX0" fmla="*/ 1078549 w 2157098"/>
              <a:gd name="connsiteY0" fmla="*/ 0 h 1679630"/>
              <a:gd name="connsiteX1" fmla="*/ 2157098 w 2157098"/>
              <a:gd name="connsiteY1" fmla="*/ 1078549 h 1679630"/>
              <a:gd name="connsiteX2" fmla="*/ 2072341 w 2157098"/>
              <a:gd name="connsiteY2" fmla="*/ 1498369 h 1679630"/>
              <a:gd name="connsiteX3" fmla="*/ 1973955 w 2157098"/>
              <a:gd name="connsiteY3" fmla="*/ 1679630 h 1679630"/>
              <a:gd name="connsiteX4" fmla="*/ 183143 w 2157098"/>
              <a:gd name="connsiteY4" fmla="*/ 1679630 h 1679630"/>
              <a:gd name="connsiteX5" fmla="*/ 84758 w 2157098"/>
              <a:gd name="connsiteY5" fmla="*/ 1498369 h 1679630"/>
              <a:gd name="connsiteX6" fmla="*/ 0 w 2157098"/>
              <a:gd name="connsiteY6" fmla="*/ 1078549 h 1679630"/>
              <a:gd name="connsiteX7" fmla="*/ 1078549 w 2157098"/>
              <a:gd name="connsiteY7" fmla="*/ 0 h 167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679630">
                <a:moveTo>
                  <a:pt x="1078549" y="0"/>
                </a:moveTo>
                <a:cubicBezTo>
                  <a:pt x="1674215" y="0"/>
                  <a:pt x="2157098" y="482883"/>
                  <a:pt x="2157098" y="1078549"/>
                </a:cubicBezTo>
                <a:cubicBezTo>
                  <a:pt x="2157098" y="1227466"/>
                  <a:pt x="2126918" y="1369333"/>
                  <a:pt x="2072341" y="1498369"/>
                </a:cubicBezTo>
                <a:lnTo>
                  <a:pt x="1973955" y="1679630"/>
                </a:lnTo>
                <a:lnTo>
                  <a:pt x="183143" y="1679630"/>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13" name="Oval 12">
            <a:extLst>
              <a:ext uri="{FF2B5EF4-FFF2-40B4-BE49-F238E27FC236}">
                <a16:creationId xmlns:a16="http://schemas.microsoft.com/office/drawing/2014/main" id="{439B8E7B-82C3-F9D6-9E34-8F76C40C8539}"/>
              </a:ext>
            </a:extLst>
          </p:cNvPr>
          <p:cNvSpPr/>
          <p:nvPr/>
        </p:nvSpPr>
        <p:spPr>
          <a:xfrm>
            <a:off x="9626717" y="49909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ooter Placeholder 59">
            <a:extLst>
              <a:ext uri="{FF2B5EF4-FFF2-40B4-BE49-F238E27FC236}">
                <a16:creationId xmlns:a16="http://schemas.microsoft.com/office/drawing/2014/main" id="{EACDB755-CEBA-6C68-443D-525463E80DAB}"/>
              </a:ext>
            </a:extLst>
          </p:cNvPr>
          <p:cNvSpPr>
            <a:spLocks noGrp="1"/>
          </p:cNvSpPr>
          <p:nvPr>
            <p:ph type="ftr" sz="quarter" idx="15"/>
          </p:nvPr>
        </p:nvSpPr>
        <p:spPr/>
        <p:txBody>
          <a:bodyPr/>
          <a:lstStyle/>
          <a:p>
            <a:endParaRPr lang="en-US" dirty="0"/>
          </a:p>
        </p:txBody>
      </p:sp>
      <p:sp>
        <p:nvSpPr>
          <p:cNvPr id="61" name="Slide Number Placeholder 60">
            <a:extLst>
              <a:ext uri="{FF2B5EF4-FFF2-40B4-BE49-F238E27FC236}">
                <a16:creationId xmlns:a16="http://schemas.microsoft.com/office/drawing/2014/main" id="{307D0F4E-2944-C947-2B6E-0547303F2566}"/>
              </a:ext>
            </a:extLst>
          </p:cNvPr>
          <p:cNvSpPr>
            <a:spLocks noGrp="1"/>
          </p:cNvSpPr>
          <p:nvPr>
            <p:ph type="sldNum" sz="quarter" idx="16"/>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9082399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F54A2A46-C45B-ED08-EE41-CEC7D354733A}"/>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3" name="Picture Placeholder 2">
            <a:extLst>
              <a:ext uri="{FF2B5EF4-FFF2-40B4-BE49-F238E27FC236}">
                <a16:creationId xmlns:a16="http://schemas.microsoft.com/office/drawing/2014/main" id="{3AA4EA03-DC7A-CC5C-0E56-20FDFBD152A4}"/>
              </a:ext>
            </a:extLst>
          </p:cNvPr>
          <p:cNvSpPr>
            <a:spLocks noGrp="1"/>
          </p:cNvSpPr>
          <p:nvPr>
            <p:ph type="pic" idx="1"/>
          </p:nvPr>
        </p:nvSpPr>
        <p:spPr>
          <a:xfrm>
            <a:off x="5180012" y="172593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53A30CC9-5F1C-933D-A4C9-7DCE2F039E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7">
            <a:extLst>
              <a:ext uri="{FF2B5EF4-FFF2-40B4-BE49-F238E27FC236}">
                <a16:creationId xmlns:a16="http://schemas.microsoft.com/office/drawing/2014/main" id="{04304BF9-EDC8-7868-84C1-6CCB690381DB}"/>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37FE0970-0DB3-2D10-BEAE-54A52070A1FE}"/>
              </a:ext>
            </a:extLst>
          </p:cNvPr>
          <p:cNvSpPr>
            <a:spLocks noGrp="1"/>
          </p:cNvSpPr>
          <p:nvPr>
            <p:ph type="sldNum" sz="quarter" idx="11"/>
          </p:nvPr>
        </p:nvSpPr>
        <p:spPr/>
        <p:txBody>
          <a:bodyPr/>
          <a:lstStyle/>
          <a:p>
            <a:fld id="{CC43B8D3-9A08-F84C-9DD4-44948BA52D4B}" type="slidenum">
              <a:rPr lang="en-US" smtClean="0"/>
              <a:pPr/>
              <a:t>‹#›</a:t>
            </a:fld>
            <a:endParaRPr lang="en-US" dirty="0"/>
          </a:p>
        </p:txBody>
      </p:sp>
      <p:sp>
        <p:nvSpPr>
          <p:cNvPr id="10" name="Title 9">
            <a:extLst>
              <a:ext uri="{FF2B5EF4-FFF2-40B4-BE49-F238E27FC236}">
                <a16:creationId xmlns:a16="http://schemas.microsoft.com/office/drawing/2014/main" id="{FC668391-E0E0-74A5-F96F-B67ECAE86D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1172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603504" y="438912"/>
            <a:ext cx="8762246" cy="1325880"/>
          </a:xfrm>
        </p:spPr>
        <p:txBody>
          <a:bodyPr/>
          <a:lstStyle>
            <a:lvl1pPr>
              <a:defRPr sz="6600"/>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A8596636-128C-4D64-E63E-16619F5CDF2C}"/>
              </a:ext>
            </a:extLst>
          </p:cNvPr>
          <p:cNvSpPr>
            <a:spLocks noGrp="1"/>
          </p:cNvSpPr>
          <p:nvPr>
            <p:ph type="body" sz="quarter" idx="13"/>
          </p:nvPr>
        </p:nvSpPr>
        <p:spPr>
          <a:xfrm>
            <a:off x="0" y="1892808"/>
            <a:ext cx="8659368" cy="749808"/>
          </a:xfrm>
          <a:solidFill>
            <a:schemeClr val="accent1">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D5E065C5-B7CB-9146-3A7C-A6F39CA9B231}"/>
              </a:ext>
            </a:extLst>
          </p:cNvPr>
          <p:cNvSpPr>
            <a:spLocks noGrp="1"/>
          </p:cNvSpPr>
          <p:nvPr>
            <p:ph type="body" sz="quarter" idx="18" hasCustomPrompt="1"/>
          </p:nvPr>
        </p:nvSpPr>
        <p:spPr>
          <a:xfrm>
            <a:off x="8183880" y="1792224"/>
            <a:ext cx="960120" cy="960120"/>
          </a:xfrm>
          <a:prstGeom prst="ellipse">
            <a:avLst/>
          </a:prstGeom>
          <a:solidFill>
            <a:schemeClr val="accent1">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9" name="Text Placeholder 7">
            <a:extLst>
              <a:ext uri="{FF2B5EF4-FFF2-40B4-BE49-F238E27FC236}">
                <a16:creationId xmlns:a16="http://schemas.microsoft.com/office/drawing/2014/main" id="{BD0306DB-B174-37A8-719D-C89F9EE1189F}"/>
              </a:ext>
            </a:extLst>
          </p:cNvPr>
          <p:cNvSpPr>
            <a:spLocks noGrp="1"/>
          </p:cNvSpPr>
          <p:nvPr>
            <p:ph type="body" sz="quarter" idx="14"/>
          </p:nvPr>
        </p:nvSpPr>
        <p:spPr>
          <a:xfrm>
            <a:off x="0" y="2891790"/>
            <a:ext cx="8659368" cy="749808"/>
          </a:xfrm>
          <a:solidFill>
            <a:schemeClr val="accent2">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5" name="Text Placeholder 13">
            <a:extLst>
              <a:ext uri="{FF2B5EF4-FFF2-40B4-BE49-F238E27FC236}">
                <a16:creationId xmlns:a16="http://schemas.microsoft.com/office/drawing/2014/main" id="{D80DBC95-A30E-E3C3-6A02-0DE7F6995B64}"/>
              </a:ext>
            </a:extLst>
          </p:cNvPr>
          <p:cNvSpPr>
            <a:spLocks noGrp="1"/>
          </p:cNvSpPr>
          <p:nvPr>
            <p:ph type="body" sz="quarter" idx="19" hasCustomPrompt="1"/>
          </p:nvPr>
        </p:nvSpPr>
        <p:spPr>
          <a:xfrm>
            <a:off x="8183880" y="2784348"/>
            <a:ext cx="960120" cy="960120"/>
          </a:xfrm>
          <a:prstGeom prst="ellipse">
            <a:avLst/>
          </a:prstGeom>
          <a:solidFill>
            <a:schemeClr val="accent2">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0" name="Text Placeholder 7">
            <a:extLst>
              <a:ext uri="{FF2B5EF4-FFF2-40B4-BE49-F238E27FC236}">
                <a16:creationId xmlns:a16="http://schemas.microsoft.com/office/drawing/2014/main" id="{CFF0762B-1AD3-943D-F4CC-9D5CF5740539}"/>
              </a:ext>
            </a:extLst>
          </p:cNvPr>
          <p:cNvSpPr>
            <a:spLocks noGrp="1"/>
          </p:cNvSpPr>
          <p:nvPr>
            <p:ph type="body" sz="quarter" idx="15"/>
          </p:nvPr>
        </p:nvSpPr>
        <p:spPr>
          <a:xfrm>
            <a:off x="0" y="3890772"/>
            <a:ext cx="8659368" cy="749808"/>
          </a:xfrm>
          <a:solidFill>
            <a:schemeClr val="accent4">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6" name="Text Placeholder 13">
            <a:extLst>
              <a:ext uri="{FF2B5EF4-FFF2-40B4-BE49-F238E27FC236}">
                <a16:creationId xmlns:a16="http://schemas.microsoft.com/office/drawing/2014/main" id="{51060427-2619-E83D-D977-65854C7AA35B}"/>
              </a:ext>
            </a:extLst>
          </p:cNvPr>
          <p:cNvSpPr>
            <a:spLocks noGrp="1"/>
          </p:cNvSpPr>
          <p:nvPr>
            <p:ph type="body" sz="quarter" idx="20" hasCustomPrompt="1"/>
          </p:nvPr>
        </p:nvSpPr>
        <p:spPr>
          <a:xfrm>
            <a:off x="8183880" y="3776472"/>
            <a:ext cx="960120" cy="960120"/>
          </a:xfrm>
          <a:prstGeom prst="ellipse">
            <a:avLst/>
          </a:prstGeom>
          <a:solidFill>
            <a:schemeClr val="accent4">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1" name="Text Placeholder 7">
            <a:extLst>
              <a:ext uri="{FF2B5EF4-FFF2-40B4-BE49-F238E27FC236}">
                <a16:creationId xmlns:a16="http://schemas.microsoft.com/office/drawing/2014/main" id="{8B28E366-646A-5633-0E0C-1BB99B27FDDB}"/>
              </a:ext>
            </a:extLst>
          </p:cNvPr>
          <p:cNvSpPr>
            <a:spLocks noGrp="1"/>
          </p:cNvSpPr>
          <p:nvPr>
            <p:ph type="body" sz="quarter" idx="16"/>
          </p:nvPr>
        </p:nvSpPr>
        <p:spPr>
          <a:xfrm>
            <a:off x="0" y="4889754"/>
            <a:ext cx="8659368" cy="749808"/>
          </a:xfrm>
          <a:solidFill>
            <a:schemeClr val="tx1">
              <a:lumMod val="90000"/>
              <a:lumOff val="10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7" name="Text Placeholder 13">
            <a:extLst>
              <a:ext uri="{FF2B5EF4-FFF2-40B4-BE49-F238E27FC236}">
                <a16:creationId xmlns:a16="http://schemas.microsoft.com/office/drawing/2014/main" id="{2A38A746-8D71-1D08-BD7B-347D1E598542}"/>
              </a:ext>
            </a:extLst>
          </p:cNvPr>
          <p:cNvSpPr>
            <a:spLocks noGrp="1"/>
          </p:cNvSpPr>
          <p:nvPr>
            <p:ph type="body" sz="quarter" idx="21" hasCustomPrompt="1"/>
          </p:nvPr>
        </p:nvSpPr>
        <p:spPr>
          <a:xfrm>
            <a:off x="8183880" y="4768596"/>
            <a:ext cx="960120" cy="960120"/>
          </a:xfrm>
          <a:prstGeom prst="ellipse">
            <a:avLst/>
          </a:prstGeom>
          <a:solidFill>
            <a:schemeClr val="tx2"/>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CB500DDB-4549-EAE1-1AA8-DBD382D2B9AB}"/>
              </a:ext>
            </a:extLst>
          </p:cNvPr>
          <p:cNvSpPr>
            <a:spLocks noGrp="1"/>
          </p:cNvSpPr>
          <p:nvPr>
            <p:ph type="body" sz="quarter" idx="17"/>
          </p:nvPr>
        </p:nvSpPr>
        <p:spPr>
          <a:xfrm>
            <a:off x="0" y="5888736"/>
            <a:ext cx="8659368" cy="749808"/>
          </a:xfrm>
          <a:solidFill>
            <a:schemeClr val="accent3">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EC619F49-49DD-DF7B-37A0-6104FF3C2B30}"/>
              </a:ext>
            </a:extLst>
          </p:cNvPr>
          <p:cNvSpPr>
            <a:spLocks noGrp="1"/>
          </p:cNvSpPr>
          <p:nvPr>
            <p:ph type="body" sz="quarter" idx="22" hasCustomPrompt="1"/>
          </p:nvPr>
        </p:nvSpPr>
        <p:spPr>
          <a:xfrm>
            <a:off x="8183880" y="5760720"/>
            <a:ext cx="960120" cy="960120"/>
          </a:xfrm>
          <a:prstGeom prst="ellipse">
            <a:avLst/>
          </a:prstGeom>
          <a:solidFill>
            <a:schemeClr val="accent3">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Tree>
    <p:extLst>
      <p:ext uri="{BB962C8B-B14F-4D97-AF65-F5344CB8AC3E}">
        <p14:creationId xmlns:p14="http://schemas.microsoft.com/office/powerpoint/2010/main" val="3161961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3" name="Freeform: Shape 22" hidden="1">
            <a:extLst>
              <a:ext uri="{FF2B5EF4-FFF2-40B4-BE49-F238E27FC236}">
                <a16:creationId xmlns:a16="http://schemas.microsoft.com/office/drawing/2014/main" id="{25EA7C35-FF1A-FBFD-05A2-718EB0D16B65}"/>
              </a:ext>
            </a:extLst>
          </p:cNvPr>
          <p:cNvSpPr/>
          <p:nvPr/>
        </p:nvSpPr>
        <p:spPr>
          <a:xfrm>
            <a:off x="233681" y="2011679"/>
            <a:ext cx="3195438" cy="3286867"/>
          </a:xfrm>
          <a:custGeom>
            <a:avLst/>
            <a:gdLst>
              <a:gd name="connsiteX0" fmla="*/ 2213 w 9357201"/>
              <a:gd name="connsiteY0" fmla="*/ -650 h 3276674"/>
              <a:gd name="connsiteX1" fmla="*/ 8009370 w 9357201"/>
              <a:gd name="connsiteY1" fmla="*/ -650 h 3276674"/>
              <a:gd name="connsiteX2" fmla="*/ 9359415 w 9357201"/>
              <a:gd name="connsiteY2" fmla="*/ 1355860 h 3276674"/>
              <a:gd name="connsiteX3" fmla="*/ 9359415 w 9357201"/>
              <a:gd name="connsiteY3" fmla="*/ 3276024 h 3276674"/>
              <a:gd name="connsiteX0" fmla="*/ 0 w 9357202"/>
              <a:gd name="connsiteY0" fmla="*/ 33 h 3276707"/>
              <a:gd name="connsiteX1" fmla="*/ 5765524 w 9357202"/>
              <a:gd name="connsiteY1" fmla="*/ 0 h 3276707"/>
              <a:gd name="connsiteX2" fmla="*/ 8007157 w 9357202"/>
              <a:gd name="connsiteY2" fmla="*/ 33 h 3276707"/>
              <a:gd name="connsiteX3" fmla="*/ 9357202 w 9357202"/>
              <a:gd name="connsiteY3" fmla="*/ 1356543 h 3276707"/>
              <a:gd name="connsiteX4" fmla="*/ 9357202 w 9357202"/>
              <a:gd name="connsiteY4" fmla="*/ 3276707 h 3276707"/>
              <a:gd name="connsiteX0" fmla="*/ 0 w 3591678"/>
              <a:gd name="connsiteY0" fmla="*/ 0 h 3276707"/>
              <a:gd name="connsiteX1" fmla="*/ 2241633 w 3591678"/>
              <a:gd name="connsiteY1" fmla="*/ 33 h 3276707"/>
              <a:gd name="connsiteX2" fmla="*/ 3591678 w 3591678"/>
              <a:gd name="connsiteY2" fmla="*/ 1356543 h 3276707"/>
              <a:gd name="connsiteX3" fmla="*/ 3591678 w 3591678"/>
              <a:gd name="connsiteY3" fmla="*/ 3276707 h 3276707"/>
              <a:gd name="connsiteX0" fmla="*/ 0 w 3408798"/>
              <a:gd name="connsiteY0" fmla="*/ 0 h 3276707"/>
              <a:gd name="connsiteX1" fmla="*/ 2058753 w 3408798"/>
              <a:gd name="connsiteY1" fmla="*/ 33 h 3276707"/>
              <a:gd name="connsiteX2" fmla="*/ 3408798 w 3408798"/>
              <a:gd name="connsiteY2" fmla="*/ 1356543 h 3276707"/>
              <a:gd name="connsiteX3" fmla="*/ 3408798 w 3408798"/>
              <a:gd name="connsiteY3" fmla="*/ 3276707 h 3276707"/>
              <a:gd name="connsiteX0" fmla="*/ 0 w 3225918"/>
              <a:gd name="connsiteY0" fmla="*/ 0 h 3286867"/>
              <a:gd name="connsiteX1" fmla="*/ 1875873 w 3225918"/>
              <a:gd name="connsiteY1" fmla="*/ 10193 h 3286867"/>
              <a:gd name="connsiteX2" fmla="*/ 3225918 w 3225918"/>
              <a:gd name="connsiteY2" fmla="*/ 1366703 h 3286867"/>
              <a:gd name="connsiteX3" fmla="*/ 3225918 w 3225918"/>
              <a:gd name="connsiteY3" fmla="*/ 3286867 h 3286867"/>
              <a:gd name="connsiteX0" fmla="*/ 0 w 3195438"/>
              <a:gd name="connsiteY0" fmla="*/ 0 h 3286867"/>
              <a:gd name="connsiteX1" fmla="*/ 1845393 w 3195438"/>
              <a:gd name="connsiteY1" fmla="*/ 10193 h 3286867"/>
              <a:gd name="connsiteX2" fmla="*/ 3195438 w 3195438"/>
              <a:gd name="connsiteY2" fmla="*/ 1366703 h 3286867"/>
              <a:gd name="connsiteX3" fmla="*/ 3195438 w 3195438"/>
              <a:gd name="connsiteY3" fmla="*/ 3286867 h 3286867"/>
            </a:gdLst>
            <a:ahLst/>
            <a:cxnLst>
              <a:cxn ang="0">
                <a:pos x="connsiteX0" y="connsiteY0"/>
              </a:cxn>
              <a:cxn ang="0">
                <a:pos x="connsiteX1" y="connsiteY1"/>
              </a:cxn>
              <a:cxn ang="0">
                <a:pos x="connsiteX2" y="connsiteY2"/>
              </a:cxn>
              <a:cxn ang="0">
                <a:pos x="connsiteX3" y="connsiteY3"/>
              </a:cxn>
            </a:cxnLst>
            <a:rect l="l" t="t" r="r" b="b"/>
            <a:pathLst>
              <a:path w="3195438" h="3286867">
                <a:moveTo>
                  <a:pt x="0" y="0"/>
                </a:moveTo>
                <a:lnTo>
                  <a:pt x="1845393" y="10193"/>
                </a:lnTo>
                <a:cubicBezTo>
                  <a:pt x="2591000" y="10193"/>
                  <a:pt x="3195438" y="617523"/>
                  <a:pt x="3195438" y="1366703"/>
                </a:cubicBezTo>
                <a:lnTo>
                  <a:pt x="3195438" y="3286867"/>
                </a:lnTo>
              </a:path>
            </a:pathLst>
          </a:custGeom>
          <a:noFill/>
          <a:ln w="510466" cap="sq">
            <a:solidFill>
              <a:srgbClr val="00AA59"/>
            </a:solidFill>
            <a:prstDash val="solid"/>
            <a:round/>
          </a:ln>
        </p:spPr>
        <p:txBody>
          <a:bodyPr rtlCol="0" anchor="ctr"/>
          <a:lstStyle/>
          <a:p>
            <a:endParaRPr lang="en-US" dirty="0"/>
          </a:p>
        </p:txBody>
      </p:sp>
      <p:sp>
        <p:nvSpPr>
          <p:cNvPr id="24" name="Freeform: Shape 23" hidden="1">
            <a:extLst>
              <a:ext uri="{FF2B5EF4-FFF2-40B4-BE49-F238E27FC236}">
                <a16:creationId xmlns:a16="http://schemas.microsoft.com/office/drawing/2014/main" id="{B09E8213-E4A1-3E30-9198-8B68ABEE82B8}"/>
              </a:ext>
            </a:extLst>
          </p:cNvPr>
          <p:cNvSpPr/>
          <p:nvPr/>
        </p:nvSpPr>
        <p:spPr>
          <a:xfrm>
            <a:off x="3429117" y="4725899"/>
            <a:ext cx="8510941" cy="1366196"/>
          </a:xfrm>
          <a:custGeom>
            <a:avLst/>
            <a:gdLst>
              <a:gd name="connsiteX0" fmla="*/ 10980107 w 10977893"/>
              <a:gd name="connsiteY0" fmla="*/ -650 h 1365979"/>
              <a:gd name="connsiteX1" fmla="*/ 10980107 w 10977893"/>
              <a:gd name="connsiteY1" fmla="*/ 789104 h 1365979"/>
              <a:gd name="connsiteX2" fmla="*/ 10357989 w 10977893"/>
              <a:gd name="connsiteY2" fmla="*/ 1365329 h 1365979"/>
              <a:gd name="connsiteX3" fmla="*/ 624331 w 10977893"/>
              <a:gd name="connsiteY3" fmla="*/ 1365329 h 1365979"/>
              <a:gd name="connsiteX4" fmla="*/ 2213 w 10977893"/>
              <a:gd name="connsiteY4" fmla="*/ 789104 h 1365979"/>
              <a:gd name="connsiteX5" fmla="*/ 2213 w 10977893"/>
              <a:gd name="connsiteY5" fmla="*/ -650 h 1365979"/>
              <a:gd name="connsiteX0" fmla="*/ 10977894 w 10977894"/>
              <a:gd name="connsiteY0" fmla="*/ 0 h 1365979"/>
              <a:gd name="connsiteX1" fmla="*/ 10977894 w 10977894"/>
              <a:gd name="connsiteY1" fmla="*/ 789754 h 1365979"/>
              <a:gd name="connsiteX2" fmla="*/ 10355776 w 10977894"/>
              <a:gd name="connsiteY2" fmla="*/ 1365979 h 1365979"/>
              <a:gd name="connsiteX3" fmla="*/ 8724301 w 10977894"/>
              <a:gd name="connsiteY3" fmla="*/ 1362386 h 1365979"/>
              <a:gd name="connsiteX4" fmla="*/ 622118 w 10977894"/>
              <a:gd name="connsiteY4" fmla="*/ 1365979 h 1365979"/>
              <a:gd name="connsiteX5" fmla="*/ 0 w 10977894"/>
              <a:gd name="connsiteY5" fmla="*/ 789754 h 1365979"/>
              <a:gd name="connsiteX6" fmla="*/ 0 w 10977894"/>
              <a:gd name="connsiteY6" fmla="*/ 0 h 1365979"/>
              <a:gd name="connsiteX0" fmla="*/ 10977894 w 10977894"/>
              <a:gd name="connsiteY0" fmla="*/ 789754 h 1365979"/>
              <a:gd name="connsiteX1" fmla="*/ 10355776 w 10977894"/>
              <a:gd name="connsiteY1" fmla="*/ 1365979 h 1365979"/>
              <a:gd name="connsiteX2" fmla="*/ 8724301 w 10977894"/>
              <a:gd name="connsiteY2" fmla="*/ 1362386 h 1365979"/>
              <a:gd name="connsiteX3" fmla="*/ 622118 w 10977894"/>
              <a:gd name="connsiteY3" fmla="*/ 1365979 h 1365979"/>
              <a:gd name="connsiteX4" fmla="*/ 0 w 10977894"/>
              <a:gd name="connsiteY4" fmla="*/ 789754 h 1365979"/>
              <a:gd name="connsiteX5" fmla="*/ 0 w 10977894"/>
              <a:gd name="connsiteY5" fmla="*/ 0 h 1365979"/>
              <a:gd name="connsiteX0" fmla="*/ 10355776 w 10355776"/>
              <a:gd name="connsiteY0" fmla="*/ 1365979 h 1365979"/>
              <a:gd name="connsiteX1" fmla="*/ 8724301 w 10355776"/>
              <a:gd name="connsiteY1" fmla="*/ 1362386 h 1365979"/>
              <a:gd name="connsiteX2" fmla="*/ 622118 w 10355776"/>
              <a:gd name="connsiteY2" fmla="*/ 1365979 h 1365979"/>
              <a:gd name="connsiteX3" fmla="*/ 0 w 10355776"/>
              <a:gd name="connsiteY3" fmla="*/ 789754 h 1365979"/>
              <a:gd name="connsiteX4" fmla="*/ 0 w 10355776"/>
              <a:gd name="connsiteY4" fmla="*/ 0 h 1365979"/>
              <a:gd name="connsiteX0" fmla="*/ 8724301 w 8724301"/>
              <a:gd name="connsiteY0" fmla="*/ 1362386 h 1365979"/>
              <a:gd name="connsiteX1" fmla="*/ 622118 w 8724301"/>
              <a:gd name="connsiteY1" fmla="*/ 1365979 h 1365979"/>
              <a:gd name="connsiteX2" fmla="*/ 0 w 8724301"/>
              <a:gd name="connsiteY2" fmla="*/ 789754 h 1365979"/>
              <a:gd name="connsiteX3" fmla="*/ 0 w 8724301"/>
              <a:gd name="connsiteY3" fmla="*/ 0 h 1365979"/>
              <a:gd name="connsiteX0" fmla="*/ 8510941 w 8510941"/>
              <a:gd name="connsiteY0" fmla="*/ 1366196 h 1366196"/>
              <a:gd name="connsiteX1" fmla="*/ 622118 w 8510941"/>
              <a:gd name="connsiteY1" fmla="*/ 1365979 h 1366196"/>
              <a:gd name="connsiteX2" fmla="*/ 0 w 8510941"/>
              <a:gd name="connsiteY2" fmla="*/ 789754 h 1366196"/>
              <a:gd name="connsiteX3" fmla="*/ 0 w 8510941"/>
              <a:gd name="connsiteY3" fmla="*/ 0 h 1366196"/>
            </a:gdLst>
            <a:ahLst/>
            <a:cxnLst>
              <a:cxn ang="0">
                <a:pos x="connsiteX0" y="connsiteY0"/>
              </a:cxn>
              <a:cxn ang="0">
                <a:pos x="connsiteX1" y="connsiteY1"/>
              </a:cxn>
              <a:cxn ang="0">
                <a:pos x="connsiteX2" y="connsiteY2"/>
              </a:cxn>
              <a:cxn ang="0">
                <a:pos x="connsiteX3" y="connsiteY3"/>
              </a:cxn>
            </a:cxnLst>
            <a:rect l="l" t="t" r="r" b="b"/>
            <a:pathLst>
              <a:path w="8510941" h="1366196">
                <a:moveTo>
                  <a:pt x="8510941" y="1366196"/>
                </a:moveTo>
                <a:lnTo>
                  <a:pt x="622118" y="1365979"/>
                </a:lnTo>
                <a:cubicBezTo>
                  <a:pt x="278520" y="1365979"/>
                  <a:pt x="0" y="1107979"/>
                  <a:pt x="0" y="789754"/>
                </a:cubicBezTo>
                <a:lnTo>
                  <a:pt x="0" y="0"/>
                </a:lnTo>
              </a:path>
            </a:pathLst>
          </a:custGeom>
          <a:noFill/>
          <a:ln w="510466" cap="sq">
            <a:solidFill>
              <a:srgbClr val="00AA59"/>
            </a:solidFill>
            <a:prstDash val="solid"/>
            <a:round/>
          </a:ln>
        </p:spPr>
        <p:txBody>
          <a:bodyPr rtlCol="0" anchor="ctr"/>
          <a:lstStyle/>
          <a:p>
            <a:endParaRPr lang="en-US" dirty="0"/>
          </a:p>
        </p:txBody>
      </p:sp>
      <p:pic>
        <p:nvPicPr>
          <p:cNvPr id="11" name="Graphic 10">
            <a:extLst>
              <a:ext uri="{FF2B5EF4-FFF2-40B4-BE49-F238E27FC236}">
                <a16:creationId xmlns:a16="http://schemas.microsoft.com/office/drawing/2014/main" id="{A67CFF6C-EDBA-8B95-5C93-0B4BB5939B82}"/>
              </a:ext>
            </a:extLst>
          </p:cNvPr>
          <p:cNvPicPr>
            <a:picLocks noChangeAspect="1"/>
          </p:cNvPicPr>
          <p:nvPr/>
        </p:nvPicPr>
        <p:blipFill rotWithShape="1">
          <a:blip>
            <a:extLst>
              <a:ext uri="{96DAC541-7B7A-43D3-8B79-37D633B846F1}">
                <asvg:svgBlip xmlns:asvg="http://schemas.microsoft.com/office/drawing/2016/SVG/main" r:embed="rId2"/>
              </a:ext>
            </a:extLst>
          </a:blip>
          <a:srcRect l="29507" r="12032"/>
          <a:stretch/>
        </p:blipFill>
        <p:spPr>
          <a:xfrm>
            <a:off x="0" y="1779373"/>
            <a:ext cx="12192000" cy="4583992"/>
          </a:xfrm>
          <a:custGeom>
            <a:avLst/>
            <a:gdLst>
              <a:gd name="connsiteX0" fmla="*/ 0 w 12192000"/>
              <a:gd name="connsiteY0" fmla="*/ 0 h 4583992"/>
              <a:gd name="connsiteX1" fmla="*/ 12192000 w 12192000"/>
              <a:gd name="connsiteY1" fmla="*/ 0 h 4583992"/>
              <a:gd name="connsiteX2" fmla="*/ 12192000 w 12192000"/>
              <a:gd name="connsiteY2" fmla="*/ 2190264 h 4583992"/>
              <a:gd name="connsiteX3" fmla="*/ 12187938 w 12192000"/>
              <a:gd name="connsiteY3" fmla="*/ 2190264 h 4583992"/>
              <a:gd name="connsiteX4" fmla="*/ 12187938 w 12192000"/>
              <a:gd name="connsiteY4" fmla="*/ 4583992 h 4583992"/>
              <a:gd name="connsiteX5" fmla="*/ 0 w 12192000"/>
              <a:gd name="connsiteY5" fmla="*/ 4583992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583992">
                <a:moveTo>
                  <a:pt x="0" y="0"/>
                </a:moveTo>
                <a:lnTo>
                  <a:pt x="12192000" y="0"/>
                </a:lnTo>
                <a:lnTo>
                  <a:pt x="12192000" y="2190264"/>
                </a:lnTo>
                <a:lnTo>
                  <a:pt x="12187938" y="2190264"/>
                </a:lnTo>
                <a:lnTo>
                  <a:pt x="12187938" y="4583992"/>
                </a:lnTo>
                <a:lnTo>
                  <a:pt x="0" y="4583992"/>
                </a:lnTo>
                <a:close/>
              </a:path>
            </a:pathLst>
          </a:custGeom>
        </p:spPr>
      </p:pic>
      <p:sp>
        <p:nvSpPr>
          <p:cNvPr id="18" name="Oval 17">
            <a:extLst>
              <a:ext uri="{FF2B5EF4-FFF2-40B4-BE49-F238E27FC236}">
                <a16:creationId xmlns:a16="http://schemas.microsoft.com/office/drawing/2014/main" id="{1FEFD686-81C7-A517-F1C0-0C3D3EF340F2}"/>
              </a:ext>
            </a:extLst>
          </p:cNvPr>
          <p:cNvSpPr/>
          <p:nvPr/>
        </p:nvSpPr>
        <p:spPr>
          <a:xfrm>
            <a:off x="767250" y="3628115"/>
            <a:ext cx="1628275" cy="1628275"/>
          </a:xfrm>
          <a:prstGeom prst="ellipse">
            <a:avLst/>
          </a:prstGeom>
          <a:solidFill>
            <a:schemeClr val="accent4">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10" name="Graphic 9">
            <a:extLst>
              <a:ext uri="{FF2B5EF4-FFF2-40B4-BE49-F238E27FC236}">
                <a16:creationId xmlns:a16="http://schemas.microsoft.com/office/drawing/2014/main" id="{6032612E-888F-3F52-2DF9-1A7FC1C338A3}"/>
              </a:ext>
            </a:extLst>
          </p:cNvPr>
          <p:cNvPicPr>
            <a:picLocks noChangeAspect="1"/>
          </p:cNvPicPr>
          <p:nvPr/>
        </p:nvPicPr>
        <p:blipFill>
          <a:blip>
            <a:extLst>
              <a:ext uri="{96DAC541-7B7A-43D3-8B79-37D633B846F1}">
                <asvg:svgBlip xmlns:asvg="http://schemas.microsoft.com/office/drawing/2016/SVG/main" r:embed="rId3"/>
              </a:ext>
            </a:extLst>
          </a:blip>
          <a:srcRect b="72707"/>
          <a:stretch>
            <a:fillRect/>
          </a:stretch>
        </p:blipFill>
        <p:spPr>
          <a:xfrm>
            <a:off x="5315713" y="5020135"/>
            <a:ext cx="6718341" cy="1871772"/>
          </a:xfrm>
          <a:custGeom>
            <a:avLst/>
            <a:gdLst>
              <a:gd name="connsiteX0" fmla="*/ 0 w 6718341"/>
              <a:gd name="connsiteY0" fmla="*/ 0 h 1871772"/>
              <a:gd name="connsiteX1" fmla="*/ 6718341 w 6718341"/>
              <a:gd name="connsiteY1" fmla="*/ 0 h 1871772"/>
              <a:gd name="connsiteX2" fmla="*/ 6718341 w 6718341"/>
              <a:gd name="connsiteY2" fmla="*/ 1871772 h 1871772"/>
              <a:gd name="connsiteX3" fmla="*/ 0 w 6718341"/>
              <a:gd name="connsiteY3" fmla="*/ 1871772 h 1871772"/>
            </a:gdLst>
            <a:ahLst/>
            <a:cxnLst>
              <a:cxn ang="0">
                <a:pos x="connsiteX0" y="connsiteY0"/>
              </a:cxn>
              <a:cxn ang="0">
                <a:pos x="connsiteX1" y="connsiteY1"/>
              </a:cxn>
              <a:cxn ang="0">
                <a:pos x="connsiteX2" y="connsiteY2"/>
              </a:cxn>
              <a:cxn ang="0">
                <a:pos x="connsiteX3" y="connsiteY3"/>
              </a:cxn>
            </a:cxnLst>
            <a:rect l="l" t="t" r="r" b="b"/>
            <a:pathLst>
              <a:path w="6718341" h="1871772">
                <a:moveTo>
                  <a:pt x="0" y="0"/>
                </a:moveTo>
                <a:lnTo>
                  <a:pt x="6718341" y="0"/>
                </a:lnTo>
                <a:lnTo>
                  <a:pt x="6718341" y="1871772"/>
                </a:lnTo>
                <a:lnTo>
                  <a:pt x="0" y="1871772"/>
                </a:lnTo>
                <a:close/>
              </a:path>
            </a:pathLst>
          </a:custGeom>
        </p:spPr>
      </p:pic>
      <p:sp>
        <p:nvSpPr>
          <p:cNvPr id="12" name="Oval 11">
            <a:extLst>
              <a:ext uri="{FF2B5EF4-FFF2-40B4-BE49-F238E27FC236}">
                <a16:creationId xmlns:a16="http://schemas.microsoft.com/office/drawing/2014/main" id="{3CA6479C-DB58-C182-DA46-646A89A79A6F}"/>
              </a:ext>
            </a:extLst>
          </p:cNvPr>
          <p:cNvSpPr/>
          <p:nvPr/>
        </p:nvSpPr>
        <p:spPr>
          <a:xfrm>
            <a:off x="11469607" y="5904458"/>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40F0BF7-907A-B0C3-5845-78EDA851891C}"/>
              </a:ext>
            </a:extLst>
          </p:cNvPr>
          <p:cNvSpPr/>
          <p:nvPr/>
        </p:nvSpPr>
        <p:spPr>
          <a:xfrm>
            <a:off x="3000866" y="2411479"/>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a:extLst>
              <a:ext uri="{FF2B5EF4-FFF2-40B4-BE49-F238E27FC236}">
                <a16:creationId xmlns:a16="http://schemas.microsoft.com/office/drawing/2014/main" id="{5D287EAB-26E8-C8AF-6CB0-D37B7CB370E0}"/>
              </a:ext>
            </a:extLst>
          </p:cNvPr>
          <p:cNvPicPr>
            <a:picLocks noChangeAspect="1"/>
          </p:cNvPicPr>
          <p:nvPr/>
        </p:nvPicPr>
        <p:blipFill>
          <a:blip>
            <a:extLst>
              <a:ext uri="{96DAC541-7B7A-43D3-8B79-37D633B846F1}">
                <asvg:svgBlip xmlns:asvg="http://schemas.microsoft.com/office/drawing/2016/SVG/main" r:embed="rId4"/>
              </a:ext>
            </a:extLst>
          </a:blip>
          <a:srcRect l="14165" t="77500"/>
          <a:stretch>
            <a:fillRect/>
          </a:stretch>
        </p:blipFill>
        <p:spPr>
          <a:xfrm flipH="1">
            <a:off x="7732665" y="0"/>
            <a:ext cx="4459335" cy="1543022"/>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2" name="Title 1">
            <a:extLst>
              <a:ext uri="{FF2B5EF4-FFF2-40B4-BE49-F238E27FC236}">
                <a16:creationId xmlns:a16="http://schemas.microsoft.com/office/drawing/2014/main" id="{5EF5323F-6D74-29FA-F04C-027DF28091E4}"/>
              </a:ext>
            </a:extLst>
          </p:cNvPr>
          <p:cNvSpPr>
            <a:spLocks noGrp="1"/>
          </p:cNvSpPr>
          <p:nvPr>
            <p:ph type="title"/>
          </p:nvPr>
        </p:nvSpPr>
        <p:spPr>
          <a:xfrm>
            <a:off x="5952744" y="2304288"/>
            <a:ext cx="5513832" cy="2432304"/>
          </a:xfrm>
        </p:spPr>
        <p:txBody>
          <a:bodyPr anchor="t">
            <a:no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5952744" y="1885193"/>
            <a:ext cx="5943600" cy="41148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61099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404872"/>
            <a:ext cx="10716768" cy="36301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2"/>
          </a:solidFill>
        </p:spPr>
        <p:txBody>
          <a:bodyPr lIns="0" tIns="0" rIns="0" bIns="0" anchor="ctr" anchorCtr="0">
            <a:noAutofit/>
          </a:bodyPr>
          <a:lstStyle>
            <a:lvl1pPr marL="0" indent="0" algn="ctr">
              <a:lnSpc>
                <a:spcPct val="100000"/>
              </a:lnSpc>
              <a:spcBef>
                <a:spcPts val="0"/>
              </a:spcBef>
              <a:buNone/>
              <a:defRPr sz="3200">
                <a:noFill/>
              </a:defRPr>
            </a:lvl1pPr>
          </a:lstStyle>
          <a:p>
            <a:pPr lvl="0"/>
            <a:r>
              <a:rPr lang="en-US" dirty="0"/>
              <a:t>X</a:t>
            </a:r>
          </a:p>
        </p:txBody>
      </p:sp>
      <p:sp>
        <p:nvSpPr>
          <p:cNvPr id="11" name="Footer Placeholder 10">
            <a:extLst>
              <a:ext uri="{FF2B5EF4-FFF2-40B4-BE49-F238E27FC236}">
                <a16:creationId xmlns:a16="http://schemas.microsoft.com/office/drawing/2014/main" id="{F33A32FC-3A65-2B5F-2625-0FE903CD37D4}"/>
              </a:ext>
            </a:extLst>
          </p:cNvPr>
          <p:cNvSpPr>
            <a:spLocks noGrp="1"/>
          </p:cNvSpPr>
          <p:nvPr>
            <p:ph type="ftr" sz="quarter" idx="14"/>
          </p:nvPr>
        </p:nvSpPr>
        <p:spPr/>
        <p:txBody>
          <a:bodyPr/>
          <a:lstStyle/>
          <a:p>
            <a:endParaRPr lang="en-US" dirty="0"/>
          </a:p>
        </p:txBody>
      </p:sp>
      <p:sp>
        <p:nvSpPr>
          <p:cNvPr id="12" name="Slide Number Placeholder 11">
            <a:extLst>
              <a:ext uri="{FF2B5EF4-FFF2-40B4-BE49-F238E27FC236}">
                <a16:creationId xmlns:a16="http://schemas.microsoft.com/office/drawing/2014/main" id="{7DFD42C5-F2A8-2017-93FA-4A8F8A7CB7B3}"/>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06016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Table">
    <p:spTree>
      <p:nvGrpSpPr>
        <p:cNvPr id="1" name=""/>
        <p:cNvGrpSpPr/>
        <p:nvPr/>
      </p:nvGrpSpPr>
      <p:grpSpPr>
        <a:xfrm>
          <a:off x="0" y="0"/>
          <a:ext cx="0" cy="0"/>
          <a:chOff x="0" y="0"/>
          <a:chExt cx="0" cy="0"/>
        </a:xfrm>
      </p:grpSpPr>
      <p:pic>
        <p:nvPicPr>
          <p:cNvPr id="39" name="Graphic 38">
            <a:extLst>
              <a:ext uri="{FF2B5EF4-FFF2-40B4-BE49-F238E27FC236}">
                <a16:creationId xmlns:a16="http://schemas.microsoft.com/office/drawing/2014/main" id="{0FA7F5A0-ECAD-A574-6649-C54801870617}"/>
              </a:ext>
            </a:extLst>
          </p:cNvPr>
          <p:cNvPicPr>
            <a:picLocks noChangeAspect="1"/>
          </p:cNvPicPr>
          <p:nvPr userDrawn="1"/>
        </p:nvPicPr>
        <p:blipFill>
          <a:blip>
            <a:extLst>
              <a:ext uri="{96DAC541-7B7A-43D3-8B79-37D633B846F1}">
                <asvg:svgBlip xmlns:asvg="http://schemas.microsoft.com/office/drawing/2016/SVG/main" r:embed="rId2"/>
              </a:ext>
            </a:extLst>
          </a:blip>
          <a:srcRect t="26427" r="82873"/>
          <a:stretch>
            <a:fillRect/>
          </a:stretch>
        </p:blipFill>
        <p:spPr>
          <a:xfrm>
            <a:off x="9233628" y="1"/>
            <a:ext cx="2958372" cy="6105105"/>
          </a:xfrm>
          <a:custGeom>
            <a:avLst/>
            <a:gdLst>
              <a:gd name="connsiteX0" fmla="*/ 0 w 2958372"/>
              <a:gd name="connsiteY0" fmla="*/ 0 h 6105105"/>
              <a:gd name="connsiteX1" fmla="*/ 2958372 w 2958372"/>
              <a:gd name="connsiteY1" fmla="*/ 0 h 6105105"/>
              <a:gd name="connsiteX2" fmla="*/ 2958372 w 2958372"/>
              <a:gd name="connsiteY2" fmla="*/ 6105105 h 6105105"/>
              <a:gd name="connsiteX3" fmla="*/ 0 w 2958372"/>
              <a:gd name="connsiteY3" fmla="*/ 6105105 h 6105105"/>
            </a:gdLst>
            <a:ahLst/>
            <a:cxnLst>
              <a:cxn ang="0">
                <a:pos x="connsiteX0" y="connsiteY0"/>
              </a:cxn>
              <a:cxn ang="0">
                <a:pos x="connsiteX1" y="connsiteY1"/>
              </a:cxn>
              <a:cxn ang="0">
                <a:pos x="connsiteX2" y="connsiteY2"/>
              </a:cxn>
              <a:cxn ang="0">
                <a:pos x="connsiteX3" y="connsiteY3"/>
              </a:cxn>
            </a:cxnLst>
            <a:rect l="l" t="t" r="r" b="b"/>
            <a:pathLst>
              <a:path w="2958372" h="6105105">
                <a:moveTo>
                  <a:pt x="0" y="0"/>
                </a:moveTo>
                <a:lnTo>
                  <a:pt x="2958372" y="0"/>
                </a:lnTo>
                <a:lnTo>
                  <a:pt x="2958372" y="6105105"/>
                </a:lnTo>
                <a:lnTo>
                  <a:pt x="0" y="6105105"/>
                </a:lnTo>
                <a:close/>
              </a:path>
            </a:pathLst>
          </a:custGeom>
        </p:spPr>
      </p:pic>
      <p:sp>
        <p:nvSpPr>
          <p:cNvPr id="32" name="Rectangle 31">
            <a:extLst>
              <a:ext uri="{FF2B5EF4-FFF2-40B4-BE49-F238E27FC236}">
                <a16:creationId xmlns:a16="http://schemas.microsoft.com/office/drawing/2014/main" id="{98CD520B-B465-7A6D-37C4-8A060446902D}"/>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4C4684B3-A8D3-6A9A-C264-95DFAD1C3FCE}"/>
              </a:ext>
            </a:extLst>
          </p:cNvPr>
          <p:cNvSpPr/>
          <p:nvPr/>
        </p:nvSpPr>
        <p:spPr>
          <a:xfrm>
            <a:off x="9300014" y="263397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221992"/>
            <a:ext cx="8284464"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4"/>
          </a:solidFill>
        </p:spPr>
        <p:txBody>
          <a:bodyPr lIns="0" tIns="0" rIns="0" bIns="0" anchor="ctr" anchorCtr="0">
            <a:noAutofit/>
          </a:bodyPr>
          <a:lstStyle>
            <a:lvl1pPr marL="0" indent="0" algn="ctr">
              <a:lnSpc>
                <a:spcPct val="100000"/>
              </a:lnSpc>
              <a:spcBef>
                <a:spcPts val="0"/>
              </a:spcBef>
              <a:buNone/>
              <a:defRPr sz="3200">
                <a:noFill/>
              </a:defRPr>
            </a:lvl1pPr>
          </a:lstStyle>
          <a:p>
            <a:pPr lvl="0"/>
            <a:r>
              <a:rPr lang="en-US" dirty="0"/>
              <a:t>X</a:t>
            </a:r>
          </a:p>
        </p:txBody>
      </p:sp>
      <p:sp>
        <p:nvSpPr>
          <p:cNvPr id="25" name="Rectangle 24">
            <a:extLst>
              <a:ext uri="{FF2B5EF4-FFF2-40B4-BE49-F238E27FC236}">
                <a16:creationId xmlns:a16="http://schemas.microsoft.com/office/drawing/2014/main" id="{CC1E68FE-16F1-5C98-AEF6-0EAB9EA632CA}"/>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ooter Placeholder 39">
            <a:extLst>
              <a:ext uri="{FF2B5EF4-FFF2-40B4-BE49-F238E27FC236}">
                <a16:creationId xmlns:a16="http://schemas.microsoft.com/office/drawing/2014/main" id="{8727F01E-45EF-F70F-2A04-1EA69A246344}"/>
              </a:ext>
            </a:extLst>
          </p:cNvPr>
          <p:cNvSpPr>
            <a:spLocks noGrp="1"/>
          </p:cNvSpPr>
          <p:nvPr>
            <p:ph type="ftr" sz="quarter" idx="14"/>
          </p:nvPr>
        </p:nvSpPr>
        <p:spPr/>
        <p:txBody>
          <a:bodyPr/>
          <a:lstStyle/>
          <a:p>
            <a:endParaRPr lang="en-US" dirty="0"/>
          </a:p>
        </p:txBody>
      </p:sp>
      <p:sp>
        <p:nvSpPr>
          <p:cNvPr id="41" name="Slide Number Placeholder 40">
            <a:extLst>
              <a:ext uri="{FF2B5EF4-FFF2-40B4-BE49-F238E27FC236}">
                <a16:creationId xmlns:a16="http://schemas.microsoft.com/office/drawing/2014/main" id="{C388A650-32E8-11EC-26EE-D260D1953D57}"/>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453136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pic>
        <p:nvPicPr>
          <p:cNvPr id="77" name="Graphic 76">
            <a:extLst>
              <a:ext uri="{FF2B5EF4-FFF2-40B4-BE49-F238E27FC236}">
                <a16:creationId xmlns:a16="http://schemas.microsoft.com/office/drawing/2014/main" id="{527CC80A-3410-5824-B06B-C4176A6BF4B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0145" t="-169" r="45423" b="28675"/>
          <a:stretch/>
        </p:blipFill>
        <p:spPr>
          <a:xfrm>
            <a:off x="-1" y="3467101"/>
            <a:ext cx="12192001" cy="3390899"/>
          </a:xfrm>
          <a:custGeom>
            <a:avLst/>
            <a:gdLst>
              <a:gd name="connsiteX0" fmla="*/ 0 w 12192001"/>
              <a:gd name="connsiteY0" fmla="*/ 0 h 3390899"/>
              <a:gd name="connsiteX1" fmla="*/ 12192001 w 12192001"/>
              <a:gd name="connsiteY1" fmla="*/ 0 h 3390899"/>
              <a:gd name="connsiteX2" fmla="*/ 12192001 w 12192001"/>
              <a:gd name="connsiteY2" fmla="*/ 2324100 h 3390899"/>
              <a:gd name="connsiteX3" fmla="*/ 12192001 w 12192001"/>
              <a:gd name="connsiteY3" fmla="*/ 3390899 h 3390899"/>
              <a:gd name="connsiteX4" fmla="*/ 0 w 12192001"/>
              <a:gd name="connsiteY4" fmla="*/ 3390899 h 3390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390899">
                <a:moveTo>
                  <a:pt x="0" y="0"/>
                </a:moveTo>
                <a:lnTo>
                  <a:pt x="12192001" y="0"/>
                </a:lnTo>
                <a:lnTo>
                  <a:pt x="12192001" y="2324100"/>
                </a:lnTo>
                <a:lnTo>
                  <a:pt x="12192001" y="3390899"/>
                </a:lnTo>
                <a:lnTo>
                  <a:pt x="0" y="3390899"/>
                </a:lnTo>
                <a:close/>
              </a:path>
            </a:pathLst>
          </a:custGeom>
        </p:spPr>
      </p:pic>
      <p:sp>
        <p:nvSpPr>
          <p:cNvPr id="53" name="Title 1">
            <a:extLst>
              <a:ext uri="{FF2B5EF4-FFF2-40B4-BE49-F238E27FC236}">
                <a16:creationId xmlns:a16="http://schemas.microsoft.com/office/drawing/2014/main" id="{CB607447-86F1-863F-176B-E0B78D2438E3}"/>
              </a:ext>
            </a:extLst>
          </p:cNvPr>
          <p:cNvSpPr>
            <a:spLocks noGrp="1"/>
          </p:cNvSpPr>
          <p:nvPr>
            <p:ph type="title"/>
          </p:nvPr>
        </p:nvSpPr>
        <p:spPr>
          <a:xfrm>
            <a:off x="640080" y="1216152"/>
            <a:ext cx="8951976" cy="3191256"/>
          </a:xfrm>
        </p:spPr>
        <p:txBody>
          <a:bodyPr anchor="t">
            <a:noAutofit/>
          </a:bodyPr>
          <a:lstStyle>
            <a:lvl1pPr>
              <a:defRPr sz="5500"/>
            </a:lvl1pPr>
          </a:lstStyle>
          <a:p>
            <a:r>
              <a:rPr lang="en-US"/>
              <a:t>Click to edit Master title style</a:t>
            </a:r>
            <a:endParaRPr lang="en-US" dirty="0"/>
          </a:p>
        </p:txBody>
      </p:sp>
      <p:sp>
        <p:nvSpPr>
          <p:cNvPr id="67" name="Graphic 12">
            <a:extLst>
              <a:ext uri="{FF2B5EF4-FFF2-40B4-BE49-F238E27FC236}">
                <a16:creationId xmlns:a16="http://schemas.microsoft.com/office/drawing/2014/main" id="{E5105AB7-2E65-757B-FF2B-CFE19C5C87B7}"/>
              </a:ext>
            </a:extLst>
          </p:cNvPr>
          <p:cNvSpPr/>
          <p:nvPr userDrawn="1"/>
        </p:nvSpPr>
        <p:spPr>
          <a:xfrm rot="5400000" flipV="1">
            <a:off x="863486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p>
            <a:endParaRPr lang="en-US" dirty="0"/>
          </a:p>
        </p:txBody>
      </p:sp>
      <p:sp>
        <p:nvSpPr>
          <p:cNvPr id="59" name="Graphic 12">
            <a:extLst>
              <a:ext uri="{FF2B5EF4-FFF2-40B4-BE49-F238E27FC236}">
                <a16:creationId xmlns:a16="http://schemas.microsoft.com/office/drawing/2014/main" id="{ECA42036-662E-03F7-941F-EDA42BEA5EDE}"/>
              </a:ext>
            </a:extLst>
          </p:cNvPr>
          <p:cNvSpPr/>
          <p:nvPr userDrawn="1"/>
        </p:nvSpPr>
        <p:spPr>
          <a:xfrm rot="5400000" flipV="1">
            <a:off x="791350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p>
            <a:endParaRPr lang="en-US" dirty="0"/>
          </a:p>
        </p:txBody>
      </p:sp>
      <p:sp>
        <p:nvSpPr>
          <p:cNvPr id="9" name="Freeform 47">
            <a:extLst>
              <a:ext uri="{FF2B5EF4-FFF2-40B4-BE49-F238E27FC236}">
                <a16:creationId xmlns:a16="http://schemas.microsoft.com/office/drawing/2014/main" id="{B90A79D3-C4F3-1056-F590-BFED7F28BC72}"/>
              </a:ext>
            </a:extLst>
          </p:cNvPr>
          <p:cNvSpPr/>
          <p:nvPr/>
        </p:nvSpPr>
        <p:spPr>
          <a:xfrm>
            <a:off x="685799" y="5342013"/>
            <a:ext cx="2157098" cy="1515987"/>
          </a:xfrm>
          <a:custGeom>
            <a:avLst/>
            <a:gdLst>
              <a:gd name="connsiteX0" fmla="*/ 1078549 w 2157098"/>
              <a:gd name="connsiteY0" fmla="*/ 0 h 1515987"/>
              <a:gd name="connsiteX1" fmla="*/ 2157098 w 2157098"/>
              <a:gd name="connsiteY1" fmla="*/ 1078549 h 1515987"/>
              <a:gd name="connsiteX2" fmla="*/ 2072340 w 2157098"/>
              <a:gd name="connsiteY2" fmla="*/ 1498369 h 1515987"/>
              <a:gd name="connsiteX3" fmla="*/ 2062778 w 2157098"/>
              <a:gd name="connsiteY3" fmla="*/ 1515987 h 1515987"/>
              <a:gd name="connsiteX4" fmla="*/ 94321 w 2157098"/>
              <a:gd name="connsiteY4" fmla="*/ 1515987 h 1515987"/>
              <a:gd name="connsiteX5" fmla="*/ 84758 w 2157098"/>
              <a:gd name="connsiteY5" fmla="*/ 1498369 h 1515987"/>
              <a:gd name="connsiteX6" fmla="*/ 0 w 2157098"/>
              <a:gd name="connsiteY6" fmla="*/ 1078549 h 1515987"/>
              <a:gd name="connsiteX7" fmla="*/ 1078549 w 2157098"/>
              <a:gd name="connsiteY7" fmla="*/ 0 h 151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515987">
                <a:moveTo>
                  <a:pt x="1078549" y="0"/>
                </a:moveTo>
                <a:cubicBezTo>
                  <a:pt x="1674215" y="0"/>
                  <a:pt x="2157098" y="482883"/>
                  <a:pt x="2157098" y="1078549"/>
                </a:cubicBezTo>
                <a:cubicBezTo>
                  <a:pt x="2157098" y="1227466"/>
                  <a:pt x="2126918" y="1369333"/>
                  <a:pt x="2072340" y="1498369"/>
                </a:cubicBezTo>
                <a:lnTo>
                  <a:pt x="2062778" y="1515987"/>
                </a:lnTo>
                <a:lnTo>
                  <a:pt x="94321" y="1515987"/>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20" name="Oval 19">
            <a:extLst>
              <a:ext uri="{FF2B5EF4-FFF2-40B4-BE49-F238E27FC236}">
                <a16:creationId xmlns:a16="http://schemas.microsoft.com/office/drawing/2014/main" id="{31FFE4B3-23C8-22B1-E231-C5753166B687}"/>
              </a:ext>
            </a:extLst>
          </p:cNvPr>
          <p:cNvSpPr/>
          <p:nvPr/>
        </p:nvSpPr>
        <p:spPr>
          <a:xfrm>
            <a:off x="10905848"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a:extLst>
              <a:ext uri="{96DAC541-7B7A-43D3-8B79-37D633B846F1}">
                <asvg:svgBlip xmlns:asvg="http://schemas.microsoft.com/office/drawing/2016/SVG/main" r:embed="rId3"/>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640080" y="4581144"/>
            <a:ext cx="6510528" cy="365760"/>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9" name="Oval 78">
            <a:extLst>
              <a:ext uri="{FF2B5EF4-FFF2-40B4-BE49-F238E27FC236}">
                <a16:creationId xmlns:a16="http://schemas.microsoft.com/office/drawing/2014/main" id="{76D8E3E3-8A4C-591F-3DAB-1D6E46AA4DB9}"/>
              </a:ext>
            </a:extLst>
          </p:cNvPr>
          <p:cNvSpPr/>
          <p:nvPr userDrawn="1"/>
        </p:nvSpPr>
        <p:spPr>
          <a:xfrm>
            <a:off x="11626517"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7267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 x4">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EA91DE6-3A10-8EDA-34AB-D931B1792C5E}"/>
              </a:ext>
            </a:extLst>
          </p:cNvPr>
          <p:cNvPicPr>
            <a:picLocks noChangeAspect="1"/>
          </p:cNvPicPr>
          <p:nvPr userDrawn="1"/>
        </p:nvPicPr>
        <p:blipFill>
          <a:blip>
            <a:extLst>
              <a:ext uri="{96DAC541-7B7A-43D3-8B79-37D633B846F1}">
                <asvg:svgBlip xmlns:asvg="http://schemas.microsoft.com/office/drawing/2016/SVG/main" r:embed="rId2"/>
              </a:ext>
            </a:extLst>
          </a:blip>
          <a:srcRect r="38116"/>
          <a:stretch>
            <a:fillRect/>
          </a:stretch>
        </p:blipFill>
        <p:spPr>
          <a:xfrm rot="5400000" flipH="1">
            <a:off x="9476084" y="1778851"/>
            <a:ext cx="4393983" cy="773351"/>
          </a:xfrm>
          <a:custGeom>
            <a:avLst/>
            <a:gdLst>
              <a:gd name="connsiteX0" fmla="*/ 4393983 w 4393983"/>
              <a:gd name="connsiteY0" fmla="*/ 773351 h 773351"/>
              <a:gd name="connsiteX1" fmla="*/ 4393983 w 4393983"/>
              <a:gd name="connsiteY1" fmla="*/ 0 h 773351"/>
              <a:gd name="connsiteX2" fmla="*/ 0 w 4393983"/>
              <a:gd name="connsiteY2" fmla="*/ 0 h 773351"/>
              <a:gd name="connsiteX3" fmla="*/ 0 w 4393983"/>
              <a:gd name="connsiteY3" fmla="*/ 773351 h 773351"/>
            </a:gdLst>
            <a:ahLst/>
            <a:cxnLst>
              <a:cxn ang="0">
                <a:pos x="connsiteX0" y="connsiteY0"/>
              </a:cxn>
              <a:cxn ang="0">
                <a:pos x="connsiteX1" y="connsiteY1"/>
              </a:cxn>
              <a:cxn ang="0">
                <a:pos x="connsiteX2" y="connsiteY2"/>
              </a:cxn>
              <a:cxn ang="0">
                <a:pos x="connsiteX3" y="connsiteY3"/>
              </a:cxn>
            </a:cxnLst>
            <a:rect l="l" t="t" r="r" b="b"/>
            <a:pathLst>
              <a:path w="4393983" h="773351">
                <a:moveTo>
                  <a:pt x="4393983" y="773351"/>
                </a:moveTo>
                <a:lnTo>
                  <a:pt x="4393983" y="0"/>
                </a:lnTo>
                <a:lnTo>
                  <a:pt x="0" y="0"/>
                </a:lnTo>
                <a:lnTo>
                  <a:pt x="0" y="773351"/>
                </a:lnTo>
                <a:close/>
              </a:path>
            </a:pathLst>
          </a:custGeom>
        </p:spPr>
      </p:pic>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a:lstStyle/>
          <a:p>
            <a:r>
              <a:rPr lang="en-US"/>
              <a:t>Click to edit Master title style</a:t>
            </a:r>
            <a:endParaRPr lang="en-US" dirty="0"/>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A3CEC7E-9097-B8E8-85C0-CDDB2AE614D1}"/>
              </a:ext>
            </a:extLst>
          </p:cNvPr>
          <p:cNvPicPr>
            <a:picLocks noChangeAspect="1"/>
          </p:cNvPicPr>
          <p:nvPr userDrawn="1"/>
        </p:nvPicPr>
        <p:blipFill>
          <a:blip>
            <a:extLst>
              <a:ext uri="{96DAC541-7B7A-43D3-8B79-37D633B846F1}">
                <asvg:svgBlip xmlns:asvg="http://schemas.microsoft.com/office/drawing/2016/SVG/main" r:embed="rId4"/>
              </a:ext>
            </a:extLst>
          </a:blip>
          <a:srcRect r="50956"/>
          <a:stretch>
            <a:fillRect/>
          </a:stretch>
        </p:blipFill>
        <p:spPr>
          <a:xfrm>
            <a:off x="6471911" y="2707661"/>
            <a:ext cx="5744279" cy="766881"/>
          </a:xfrm>
          <a:custGeom>
            <a:avLst/>
            <a:gdLst>
              <a:gd name="connsiteX0" fmla="*/ 0 w 5744279"/>
              <a:gd name="connsiteY0" fmla="*/ 0 h 766881"/>
              <a:gd name="connsiteX1" fmla="*/ 5744279 w 5744279"/>
              <a:gd name="connsiteY1" fmla="*/ 0 h 766881"/>
              <a:gd name="connsiteX2" fmla="*/ 5744279 w 5744279"/>
              <a:gd name="connsiteY2" fmla="*/ 766881 h 766881"/>
              <a:gd name="connsiteX3" fmla="*/ 0 w 5744279"/>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744279" h="766881">
                <a:moveTo>
                  <a:pt x="0" y="0"/>
                </a:moveTo>
                <a:lnTo>
                  <a:pt x="5744279" y="0"/>
                </a:lnTo>
                <a:lnTo>
                  <a:pt x="5744279" y="766881"/>
                </a:lnTo>
                <a:lnTo>
                  <a:pt x="0" y="766881"/>
                </a:lnTo>
                <a:close/>
              </a:path>
            </a:pathLst>
          </a:custGeom>
        </p:spPr>
      </p:pic>
      <p:pic>
        <p:nvPicPr>
          <p:cNvPr id="13" name="Graphic 12">
            <a:extLst>
              <a:ext uri="{FF2B5EF4-FFF2-40B4-BE49-F238E27FC236}">
                <a16:creationId xmlns:a16="http://schemas.microsoft.com/office/drawing/2014/main" id="{96DCF26E-2BB7-CA60-73C4-CC02E6B54E83}"/>
              </a:ext>
            </a:extLst>
          </p:cNvPr>
          <p:cNvPicPr>
            <a:picLocks noChangeAspect="1"/>
          </p:cNvPicPr>
          <p:nvPr userDrawn="1"/>
        </p:nvPicPr>
        <p:blipFill>
          <a:blip>
            <a:extLst>
              <a:ext uri="{96DAC541-7B7A-43D3-8B79-37D633B846F1}">
                <asvg:svgBlip xmlns:asvg="http://schemas.microsoft.com/office/drawing/2016/SVG/main" r:embed="rId5"/>
              </a:ext>
            </a:extLst>
          </a:blip>
          <a:srcRect l="55255"/>
          <a:stretch>
            <a:fillRect/>
          </a:stretch>
        </p:blipFill>
        <p:spPr>
          <a:xfrm>
            <a:off x="-50829" y="2707661"/>
            <a:ext cx="5240777" cy="766881"/>
          </a:xfrm>
          <a:custGeom>
            <a:avLst/>
            <a:gdLst>
              <a:gd name="connsiteX0" fmla="*/ 0 w 5240777"/>
              <a:gd name="connsiteY0" fmla="*/ 0 h 766881"/>
              <a:gd name="connsiteX1" fmla="*/ 5240777 w 5240777"/>
              <a:gd name="connsiteY1" fmla="*/ 0 h 766881"/>
              <a:gd name="connsiteX2" fmla="*/ 5240777 w 5240777"/>
              <a:gd name="connsiteY2" fmla="*/ 766881 h 766881"/>
              <a:gd name="connsiteX3" fmla="*/ 0 w 5240777"/>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240777" h="766881">
                <a:moveTo>
                  <a:pt x="0" y="0"/>
                </a:moveTo>
                <a:lnTo>
                  <a:pt x="5240777" y="0"/>
                </a:lnTo>
                <a:lnTo>
                  <a:pt x="5240777" y="766881"/>
                </a:lnTo>
                <a:lnTo>
                  <a:pt x="0" y="766881"/>
                </a:lnTo>
                <a:close/>
              </a:path>
            </a:pathLst>
          </a:custGeom>
        </p:spPr>
      </p:pic>
      <p:sp>
        <p:nvSpPr>
          <p:cNvPr id="15" name="Oval 14">
            <a:extLst>
              <a:ext uri="{FF2B5EF4-FFF2-40B4-BE49-F238E27FC236}">
                <a16:creationId xmlns:a16="http://schemas.microsoft.com/office/drawing/2014/main" id="{70074BFB-1FF4-E27D-E273-B30A1A926B24}"/>
              </a:ext>
            </a:extLst>
          </p:cNvPr>
          <p:cNvSpPr/>
          <p:nvPr userDrawn="1"/>
        </p:nvSpPr>
        <p:spPr>
          <a:xfrm>
            <a:off x="4032611" y="2039801"/>
            <a:ext cx="1989036" cy="19890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7" name="Oval 16">
            <a:extLst>
              <a:ext uri="{FF2B5EF4-FFF2-40B4-BE49-F238E27FC236}">
                <a16:creationId xmlns:a16="http://schemas.microsoft.com/office/drawing/2014/main" id="{B714380A-B062-A581-202E-A9250F901047}"/>
              </a:ext>
            </a:extLst>
          </p:cNvPr>
          <p:cNvSpPr/>
          <p:nvPr userDrawn="1"/>
        </p:nvSpPr>
        <p:spPr>
          <a:xfrm>
            <a:off x="6170354" y="2039801"/>
            <a:ext cx="1989036" cy="19890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9" name="Oval 18">
            <a:extLst>
              <a:ext uri="{FF2B5EF4-FFF2-40B4-BE49-F238E27FC236}">
                <a16:creationId xmlns:a16="http://schemas.microsoft.com/office/drawing/2014/main" id="{172440E0-AFFD-74CD-6BF4-1208AAECF546}"/>
              </a:ext>
            </a:extLst>
          </p:cNvPr>
          <p:cNvSpPr/>
          <p:nvPr userDrawn="1"/>
        </p:nvSpPr>
        <p:spPr>
          <a:xfrm>
            <a:off x="6170354" y="4362518"/>
            <a:ext cx="1989036" cy="19890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1" name="Oval 20">
            <a:extLst>
              <a:ext uri="{FF2B5EF4-FFF2-40B4-BE49-F238E27FC236}">
                <a16:creationId xmlns:a16="http://schemas.microsoft.com/office/drawing/2014/main" id="{9DF24E9A-60F5-6DAB-FE7A-37F79F6F9AA9}"/>
              </a:ext>
            </a:extLst>
          </p:cNvPr>
          <p:cNvSpPr/>
          <p:nvPr userDrawn="1"/>
        </p:nvSpPr>
        <p:spPr>
          <a:xfrm>
            <a:off x="4032612" y="4362518"/>
            <a:ext cx="1989036" cy="19890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3" name="Freeform 16">
            <a:extLst>
              <a:ext uri="{FF2B5EF4-FFF2-40B4-BE49-F238E27FC236}">
                <a16:creationId xmlns:a16="http://schemas.microsoft.com/office/drawing/2014/main" id="{E4234E63-55EE-8BC8-D5B8-C9346AA39037}"/>
              </a:ext>
            </a:extLst>
          </p:cNvPr>
          <p:cNvSpPr/>
          <p:nvPr userDrawn="1"/>
        </p:nvSpPr>
        <p:spPr>
          <a:xfrm>
            <a:off x="624057" y="4000974"/>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18">
            <a:extLst>
              <a:ext uri="{FF2B5EF4-FFF2-40B4-BE49-F238E27FC236}">
                <a16:creationId xmlns:a16="http://schemas.microsoft.com/office/drawing/2014/main" id="{9F752DEF-757A-19B9-7805-B7A70E94C5F2}"/>
              </a:ext>
            </a:extLst>
          </p:cNvPr>
          <p:cNvSpPr/>
          <p:nvPr userDrawn="1"/>
        </p:nvSpPr>
        <p:spPr>
          <a:xfrm flipH="1">
            <a:off x="544607" y="2735191"/>
            <a:ext cx="80439" cy="1697503"/>
          </a:xfrm>
          <a:custGeom>
            <a:avLst/>
            <a:gdLst>
              <a:gd name="connsiteX0" fmla="*/ 973027 w 5838044"/>
              <a:gd name="connsiteY0" fmla="*/ 0 h 7382204"/>
              <a:gd name="connsiteX1" fmla="*/ 4865018 w 5838044"/>
              <a:gd name="connsiteY1" fmla="*/ 0 h 7382204"/>
              <a:gd name="connsiteX2" fmla="*/ 5838044 w 5838044"/>
              <a:gd name="connsiteY2" fmla="*/ 973027 h 7382204"/>
              <a:gd name="connsiteX3" fmla="*/ 5838044 w 5838044"/>
              <a:gd name="connsiteY3" fmla="*/ 7382204 h 7382204"/>
              <a:gd name="connsiteX4" fmla="*/ 0 w 5838044"/>
              <a:gd name="connsiteY4" fmla="*/ 7382204 h 7382204"/>
              <a:gd name="connsiteX5" fmla="*/ 0 w 5838044"/>
              <a:gd name="connsiteY5" fmla="*/ 973027 h 7382204"/>
              <a:gd name="connsiteX6" fmla="*/ 973027 w 5838044"/>
              <a:gd name="connsiteY6" fmla="*/ 0 h 7382204"/>
              <a:gd name="connsiteX0" fmla="*/ 973027 w 5838044"/>
              <a:gd name="connsiteY0" fmla="*/ 0 h 7382204"/>
              <a:gd name="connsiteX1" fmla="*/ 4865018 w 5838044"/>
              <a:gd name="connsiteY1" fmla="*/ 0 h 7382204"/>
              <a:gd name="connsiteX2" fmla="*/ 5838044 w 5838044"/>
              <a:gd name="connsiteY2" fmla="*/ 973027 h 7382204"/>
              <a:gd name="connsiteX3" fmla="*/ 0 w 5838044"/>
              <a:gd name="connsiteY3" fmla="*/ 7382204 h 7382204"/>
              <a:gd name="connsiteX4" fmla="*/ 0 w 5838044"/>
              <a:gd name="connsiteY4" fmla="*/ 973027 h 7382204"/>
              <a:gd name="connsiteX5" fmla="*/ 973027 w 5838044"/>
              <a:gd name="connsiteY5" fmla="*/ 0 h 7382204"/>
              <a:gd name="connsiteX0" fmla="*/ 5838044 w 5929484"/>
              <a:gd name="connsiteY0" fmla="*/ 973027 h 7382204"/>
              <a:gd name="connsiteX1" fmla="*/ 0 w 5929484"/>
              <a:gd name="connsiteY1" fmla="*/ 7382204 h 7382204"/>
              <a:gd name="connsiteX2" fmla="*/ 0 w 5929484"/>
              <a:gd name="connsiteY2" fmla="*/ 973027 h 7382204"/>
              <a:gd name="connsiteX3" fmla="*/ 973027 w 5929484"/>
              <a:gd name="connsiteY3" fmla="*/ 0 h 7382204"/>
              <a:gd name="connsiteX4" fmla="*/ 4865018 w 5929484"/>
              <a:gd name="connsiteY4" fmla="*/ 0 h 7382204"/>
              <a:gd name="connsiteX5" fmla="*/ 5929484 w 5929484"/>
              <a:gd name="connsiteY5" fmla="*/ 1064467 h 7382204"/>
              <a:gd name="connsiteX0" fmla="*/ 5838044 w 5996391"/>
              <a:gd name="connsiteY0" fmla="*/ 973027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5771136 w 5996391"/>
              <a:gd name="connsiteY0" fmla="*/ 4764441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0 w 5996391"/>
              <a:gd name="connsiteY0" fmla="*/ 7382204 h 7382204"/>
              <a:gd name="connsiteX1" fmla="*/ 0 w 5996391"/>
              <a:gd name="connsiteY1" fmla="*/ 973027 h 7382204"/>
              <a:gd name="connsiteX2" fmla="*/ 973027 w 5996391"/>
              <a:gd name="connsiteY2" fmla="*/ 0 h 7382204"/>
              <a:gd name="connsiteX3" fmla="*/ 4865018 w 5996391"/>
              <a:gd name="connsiteY3" fmla="*/ 0 h 7382204"/>
              <a:gd name="connsiteX4" fmla="*/ 5996391 w 5996391"/>
              <a:gd name="connsiteY4" fmla="*/ 819140 h 7382204"/>
              <a:gd name="connsiteX0" fmla="*/ 0 w 4865018"/>
              <a:gd name="connsiteY0" fmla="*/ 7382204 h 7382204"/>
              <a:gd name="connsiteX1" fmla="*/ 0 w 4865018"/>
              <a:gd name="connsiteY1" fmla="*/ 973027 h 7382204"/>
              <a:gd name="connsiteX2" fmla="*/ 973027 w 4865018"/>
              <a:gd name="connsiteY2" fmla="*/ 0 h 7382204"/>
              <a:gd name="connsiteX3" fmla="*/ 4865018 w 4865018"/>
              <a:gd name="connsiteY3" fmla="*/ 0 h 7382204"/>
              <a:gd name="connsiteX0" fmla="*/ 0 w 973027"/>
              <a:gd name="connsiteY0" fmla="*/ 7382204 h 7382204"/>
              <a:gd name="connsiteX1" fmla="*/ 0 w 973027"/>
              <a:gd name="connsiteY1" fmla="*/ 973027 h 7382204"/>
              <a:gd name="connsiteX2" fmla="*/ 973027 w 973027"/>
              <a:gd name="connsiteY2" fmla="*/ 0 h 7382204"/>
              <a:gd name="connsiteX0" fmla="*/ 0 w 0"/>
              <a:gd name="connsiteY0" fmla="*/ 6409177 h 6409177"/>
              <a:gd name="connsiteX1" fmla="*/ 0 w 0"/>
              <a:gd name="connsiteY1" fmla="*/ 0 h 6409177"/>
            </a:gdLst>
            <a:ahLst/>
            <a:cxnLst>
              <a:cxn ang="0">
                <a:pos x="connsiteX0" y="connsiteY0"/>
              </a:cxn>
              <a:cxn ang="0">
                <a:pos x="connsiteX1" y="connsiteY1"/>
              </a:cxn>
            </a:cxnLst>
            <a:rect l="l" t="t" r="r" b="b"/>
            <a:pathLst>
              <a:path h="6409177">
                <a:moveTo>
                  <a:pt x="0" y="6409177"/>
                </a:move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20">
            <a:extLst>
              <a:ext uri="{FF2B5EF4-FFF2-40B4-BE49-F238E27FC236}">
                <a16:creationId xmlns:a16="http://schemas.microsoft.com/office/drawing/2014/main" id="{6010C008-0418-12FF-A80A-05ECF85F5EB6}"/>
              </a:ext>
            </a:extLst>
          </p:cNvPr>
          <p:cNvSpPr/>
          <p:nvPr userDrawn="1"/>
        </p:nvSpPr>
        <p:spPr>
          <a:xfrm flipH="1">
            <a:off x="7620566" y="3973595"/>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4"/>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9" name="Graphic 28">
            <a:extLst>
              <a:ext uri="{FF2B5EF4-FFF2-40B4-BE49-F238E27FC236}">
                <a16:creationId xmlns:a16="http://schemas.microsoft.com/office/drawing/2014/main" id="{59EEBCDC-BA3F-5868-75D6-7EB2B87115CB}"/>
              </a:ext>
            </a:extLst>
          </p:cNvPr>
          <p:cNvPicPr>
            <a:picLocks noChangeAspect="1"/>
          </p:cNvPicPr>
          <p:nvPr userDrawn="1"/>
        </p:nvPicPr>
        <p:blipFill>
          <a:blip>
            <a:extLst>
              <a:ext uri="{96DAC541-7B7A-43D3-8B79-37D633B846F1}">
                <asvg:svgBlip xmlns:asvg="http://schemas.microsoft.com/office/drawing/2016/SVG/main" r:embed="rId6"/>
              </a:ext>
            </a:extLst>
          </a:blip>
          <a:srcRect l="59986"/>
          <a:stretch>
            <a:fillRect/>
          </a:stretch>
        </p:blipFill>
        <p:spPr>
          <a:xfrm>
            <a:off x="0" y="1420643"/>
            <a:ext cx="1014082" cy="1648983"/>
          </a:xfrm>
          <a:custGeom>
            <a:avLst/>
            <a:gdLst>
              <a:gd name="connsiteX0" fmla="*/ 0 w 1014082"/>
              <a:gd name="connsiteY0" fmla="*/ 0 h 1648983"/>
              <a:gd name="connsiteX1" fmla="*/ 1014082 w 1014082"/>
              <a:gd name="connsiteY1" fmla="*/ 0 h 1648983"/>
              <a:gd name="connsiteX2" fmla="*/ 1014082 w 1014082"/>
              <a:gd name="connsiteY2" fmla="*/ 1648983 h 1648983"/>
              <a:gd name="connsiteX3" fmla="*/ 0 w 1014082"/>
              <a:gd name="connsiteY3" fmla="*/ 1648983 h 1648983"/>
            </a:gdLst>
            <a:ahLst/>
            <a:cxnLst>
              <a:cxn ang="0">
                <a:pos x="connsiteX0" y="connsiteY0"/>
              </a:cxn>
              <a:cxn ang="0">
                <a:pos x="connsiteX1" y="connsiteY1"/>
              </a:cxn>
              <a:cxn ang="0">
                <a:pos x="connsiteX2" y="connsiteY2"/>
              </a:cxn>
              <a:cxn ang="0">
                <a:pos x="connsiteX3" y="connsiteY3"/>
              </a:cxn>
            </a:cxnLst>
            <a:rect l="l" t="t" r="r" b="b"/>
            <a:pathLst>
              <a:path w="1014082" h="1648983">
                <a:moveTo>
                  <a:pt x="0" y="0"/>
                </a:moveTo>
                <a:lnTo>
                  <a:pt x="1014082" y="0"/>
                </a:lnTo>
                <a:lnTo>
                  <a:pt x="1014082" y="1648983"/>
                </a:lnTo>
                <a:lnTo>
                  <a:pt x="0" y="1648983"/>
                </a:lnTo>
                <a:close/>
              </a:path>
            </a:pathLst>
          </a:custGeom>
        </p:spPr>
      </p:pic>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Picture Placeholder 42">
            <a:extLst>
              <a:ext uri="{FF2B5EF4-FFF2-40B4-BE49-F238E27FC236}">
                <a16:creationId xmlns:a16="http://schemas.microsoft.com/office/drawing/2014/main" id="{085DE0BA-CA08-ED26-0A53-02D6FB619788}"/>
              </a:ext>
            </a:extLst>
          </p:cNvPr>
          <p:cNvSpPr>
            <a:spLocks noGrp="1"/>
          </p:cNvSpPr>
          <p:nvPr>
            <p:ph type="pic" sz="quarter" idx="14"/>
          </p:nvPr>
        </p:nvSpPr>
        <p:spPr>
          <a:xfrm>
            <a:off x="4330203" y="2337393"/>
            <a:ext cx="1389888" cy="1389888"/>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6" name="Picture Placeholder 42">
            <a:extLst>
              <a:ext uri="{FF2B5EF4-FFF2-40B4-BE49-F238E27FC236}">
                <a16:creationId xmlns:a16="http://schemas.microsoft.com/office/drawing/2014/main" id="{70F05177-1747-10FB-B022-0A36F8F91931}"/>
              </a:ext>
            </a:extLst>
          </p:cNvPr>
          <p:cNvSpPr>
            <a:spLocks noGrp="1"/>
          </p:cNvSpPr>
          <p:nvPr>
            <p:ph type="pic" sz="quarter" idx="15"/>
          </p:nvPr>
        </p:nvSpPr>
        <p:spPr>
          <a:xfrm>
            <a:off x="6469928" y="2339375"/>
            <a:ext cx="1389888" cy="1389888"/>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1126514" y="5064875"/>
            <a:ext cx="2788920" cy="365760"/>
          </a:xfrm>
        </p:spPr>
        <p:txBody>
          <a:bodyPr>
            <a:normAutofit/>
          </a:bodyPr>
          <a:lstStyle>
            <a:lvl1pPr marL="0" indent="0" algn="r">
              <a:lnSpc>
                <a:spcPct val="100000"/>
              </a:lnSpc>
              <a:spcBef>
                <a:spcPts val="0"/>
              </a:spcBef>
              <a:buNone/>
              <a:defRPr sz="1800"/>
            </a:lvl1pPr>
          </a:lstStyle>
          <a:p>
            <a:pPr lv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271823" y="5032014"/>
            <a:ext cx="2788920" cy="365760"/>
          </a:xfrm>
        </p:spPr>
        <p:txBody>
          <a:bodyPr>
            <a:normAutofit/>
          </a:bodyPr>
          <a:lstStyle>
            <a:lvl1pPr marL="0" indent="0" algn="l">
              <a:lnSpc>
                <a:spcPct val="100000"/>
              </a:lnSpc>
              <a:spcBef>
                <a:spcPts val="0"/>
              </a:spcBef>
              <a:buNone/>
              <a:defRPr sz="1800"/>
            </a:lvl1pPr>
          </a:lstStyle>
          <a:p>
            <a:pPr lv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1126515" y="2795265"/>
            <a:ext cx="2788920" cy="365760"/>
          </a:xfrm>
        </p:spPr>
        <p:txBody>
          <a:bodyPr>
            <a:normAutofit/>
          </a:bodyPr>
          <a:lstStyle>
            <a:lvl1pPr marL="0" indent="0" algn="r">
              <a:lnSpc>
                <a:spcPct val="100000"/>
              </a:lnSpc>
              <a:spcBef>
                <a:spcPts val="0"/>
              </a:spcBef>
              <a:buNone/>
              <a:defRPr sz="1800"/>
            </a:lvl1pPr>
          </a:lstStyle>
          <a:p>
            <a:pPr lv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8271823" y="2794678"/>
            <a:ext cx="2788920" cy="365760"/>
          </a:xfrm>
        </p:spPr>
        <p:txBody>
          <a:bodyPr>
            <a:normAutofit/>
          </a:bodyPr>
          <a:lstStyle>
            <a:lvl1pPr marL="0" indent="0" algn="l">
              <a:lnSpc>
                <a:spcPct val="100000"/>
              </a:lnSpc>
              <a:spcBef>
                <a:spcPts val="0"/>
              </a:spcBef>
              <a:buNone/>
              <a:defRPr sz="1800"/>
            </a:lvl1pPr>
          </a:lstStyle>
          <a:p>
            <a:pPr lv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1098143" y="3085049"/>
            <a:ext cx="2816352" cy="310896"/>
          </a:xfrm>
        </p:spPr>
        <p:txBody>
          <a:bodyPr>
            <a:normAutofit/>
          </a:bodyPr>
          <a:lstStyle>
            <a:lvl1pPr marL="0" indent="0" algn="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8280067" y="3086146"/>
            <a:ext cx="2816352" cy="310896"/>
          </a:xfrm>
        </p:spPr>
        <p:txBody>
          <a:bodyPr>
            <a:normAutofit/>
          </a:bodyPr>
          <a:lstStyle>
            <a:lvl1pPr marL="0" indent="0" algn="l">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p:cNvSpPr>
          <p:nvPr>
            <p:ph type="pic" sz="quarter" idx="24"/>
          </p:nvPr>
        </p:nvSpPr>
        <p:spPr>
          <a:xfrm>
            <a:off x="4332186" y="4662092"/>
            <a:ext cx="1389888" cy="1389888"/>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73" name="Picture Placeholder 42">
            <a:extLst>
              <a:ext uri="{FF2B5EF4-FFF2-40B4-BE49-F238E27FC236}">
                <a16:creationId xmlns:a16="http://schemas.microsoft.com/office/drawing/2014/main" id="{BA07108E-6273-D8A7-4270-9E51F53721B6}"/>
              </a:ext>
            </a:extLst>
          </p:cNvPr>
          <p:cNvSpPr>
            <a:spLocks noGrp="1"/>
          </p:cNvSpPr>
          <p:nvPr>
            <p:ph type="pic" sz="quarter" idx="25"/>
          </p:nvPr>
        </p:nvSpPr>
        <p:spPr>
          <a:xfrm>
            <a:off x="6469928" y="4662092"/>
            <a:ext cx="1389888" cy="1389888"/>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284732" y="5337865"/>
            <a:ext cx="2816352" cy="310896"/>
          </a:xfrm>
        </p:spPr>
        <p:txBody>
          <a:bodyPr>
            <a:normAutofit/>
          </a:bodyPr>
          <a:lstStyle>
            <a:lvl1pPr marL="0" indent="0" algn="l">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1107814" y="5335932"/>
            <a:ext cx="2816352" cy="310896"/>
          </a:xfrm>
        </p:spPr>
        <p:txBody>
          <a:bodyPr>
            <a:normAutofit/>
          </a:bodyPr>
          <a:lstStyle>
            <a:lvl1pPr marL="0" indent="0" algn="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2">
            <a:extLst>
              <a:ext uri="{FF2B5EF4-FFF2-40B4-BE49-F238E27FC236}">
                <a16:creationId xmlns:a16="http://schemas.microsoft.com/office/drawing/2014/main" id="{6CC414FD-C705-79D9-78A9-63DB36DC2A3B}"/>
              </a:ext>
            </a:extLst>
          </p:cNvPr>
          <p:cNvSpPr>
            <a:spLocks noGrp="1"/>
          </p:cNvSpPr>
          <p:nvPr>
            <p:ph type="ftr" sz="quarter" idx="26"/>
          </p:nvPr>
        </p:nvSpPr>
        <p:spPr/>
        <p:txBody>
          <a:bodyPr/>
          <a:lstStyle/>
          <a:p>
            <a:endParaRPr lang="en-US" dirty="0"/>
          </a:p>
        </p:txBody>
      </p:sp>
      <p:sp>
        <p:nvSpPr>
          <p:cNvPr id="7" name="Slide Number Placeholder 6">
            <a:extLst>
              <a:ext uri="{FF2B5EF4-FFF2-40B4-BE49-F238E27FC236}">
                <a16:creationId xmlns:a16="http://schemas.microsoft.com/office/drawing/2014/main" id="{3DDD574B-2DC0-07BF-5573-0917979F78EA}"/>
              </a:ext>
            </a:extLst>
          </p:cNvPr>
          <p:cNvSpPr>
            <a:spLocks noGrp="1"/>
          </p:cNvSpPr>
          <p:nvPr>
            <p:ph type="sldNum" sz="quarter" idx="27"/>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28178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am - x8">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5B61940-E61B-59FA-753F-E3122D288C5B}"/>
              </a:ext>
            </a:extLst>
          </p:cNvPr>
          <p:cNvSpPr/>
          <p:nvPr userDrawn="1"/>
        </p:nvSpPr>
        <p:spPr>
          <a:xfrm>
            <a:off x="1314365" y="1922787"/>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9" name="Oval 8">
            <a:extLst>
              <a:ext uri="{FF2B5EF4-FFF2-40B4-BE49-F238E27FC236}">
                <a16:creationId xmlns:a16="http://schemas.microsoft.com/office/drawing/2014/main" id="{148AA701-7A67-C49D-4314-407AF753DDE7}"/>
              </a:ext>
            </a:extLst>
          </p:cNvPr>
          <p:cNvSpPr/>
          <p:nvPr userDrawn="1"/>
        </p:nvSpPr>
        <p:spPr>
          <a:xfrm>
            <a:off x="3895640" y="1922787"/>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4" name="Oval 13">
            <a:extLst>
              <a:ext uri="{FF2B5EF4-FFF2-40B4-BE49-F238E27FC236}">
                <a16:creationId xmlns:a16="http://schemas.microsoft.com/office/drawing/2014/main" id="{7CC8E6E4-F551-385C-FB82-E0DC1F41683A}"/>
              </a:ext>
            </a:extLst>
          </p:cNvPr>
          <p:cNvSpPr/>
          <p:nvPr userDrawn="1"/>
        </p:nvSpPr>
        <p:spPr>
          <a:xfrm>
            <a:off x="6476915" y="1922787"/>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8" name="Oval 17">
            <a:extLst>
              <a:ext uri="{FF2B5EF4-FFF2-40B4-BE49-F238E27FC236}">
                <a16:creationId xmlns:a16="http://schemas.microsoft.com/office/drawing/2014/main" id="{D29C42C5-603C-FCCB-D730-0AD61CFA4CC2}"/>
              </a:ext>
            </a:extLst>
          </p:cNvPr>
          <p:cNvSpPr/>
          <p:nvPr userDrawn="1"/>
        </p:nvSpPr>
        <p:spPr>
          <a:xfrm>
            <a:off x="9058190" y="1922787"/>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Picture Placeholder 42">
            <a:extLst>
              <a:ext uri="{FF2B5EF4-FFF2-40B4-BE49-F238E27FC236}">
                <a16:creationId xmlns:a16="http://schemas.microsoft.com/office/drawing/2014/main" id="{085DE0BA-CA08-ED26-0A53-02D6FB619788}"/>
              </a:ext>
            </a:extLst>
          </p:cNvPr>
          <p:cNvSpPr>
            <a:spLocks noGrp="1" noChangeAspect="1"/>
          </p:cNvSpPr>
          <p:nvPr>
            <p:ph type="pic" sz="quarter" idx="14"/>
          </p:nvPr>
        </p:nvSpPr>
        <p:spPr>
          <a:xfrm>
            <a:off x="1524893" y="2133315"/>
            <a:ext cx="1170432" cy="1170432"/>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6" name="Picture Placeholder 42">
            <a:extLst>
              <a:ext uri="{FF2B5EF4-FFF2-40B4-BE49-F238E27FC236}">
                <a16:creationId xmlns:a16="http://schemas.microsoft.com/office/drawing/2014/main" id="{70F05177-1747-10FB-B022-0A36F8F91931}"/>
              </a:ext>
            </a:extLst>
          </p:cNvPr>
          <p:cNvSpPr>
            <a:spLocks noGrp="1" noChangeAspect="1"/>
          </p:cNvSpPr>
          <p:nvPr>
            <p:ph type="pic" sz="quarter" idx="15"/>
          </p:nvPr>
        </p:nvSpPr>
        <p:spPr>
          <a:xfrm>
            <a:off x="4106168" y="2133315"/>
            <a:ext cx="1170432" cy="1170432"/>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6053328"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631936"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886968"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3474720"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886968"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3474720"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noChangeAspect="1"/>
          </p:cNvSpPr>
          <p:nvPr>
            <p:ph type="pic" sz="quarter" idx="24"/>
          </p:nvPr>
        </p:nvSpPr>
        <p:spPr>
          <a:xfrm>
            <a:off x="6687443" y="2133315"/>
            <a:ext cx="1170432" cy="1170432"/>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73" name="Picture Placeholder 42">
            <a:extLst>
              <a:ext uri="{FF2B5EF4-FFF2-40B4-BE49-F238E27FC236}">
                <a16:creationId xmlns:a16="http://schemas.microsoft.com/office/drawing/2014/main" id="{BA07108E-6273-D8A7-4270-9E51F53721B6}"/>
              </a:ext>
            </a:extLst>
          </p:cNvPr>
          <p:cNvSpPr>
            <a:spLocks noGrp="1" noChangeAspect="1"/>
          </p:cNvSpPr>
          <p:nvPr>
            <p:ph type="pic" sz="quarter" idx="25"/>
          </p:nvPr>
        </p:nvSpPr>
        <p:spPr>
          <a:xfrm>
            <a:off x="9268718" y="2133315"/>
            <a:ext cx="1170432" cy="1170432"/>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631936"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6053328"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a:lstStyle/>
          <a:p>
            <a:r>
              <a:rPr lang="en-US"/>
              <a:t>Click to edit Master title style</a:t>
            </a:r>
          </a:p>
        </p:txBody>
      </p:sp>
      <p:sp>
        <p:nvSpPr>
          <p:cNvPr id="24" name="Oval 23">
            <a:extLst>
              <a:ext uri="{FF2B5EF4-FFF2-40B4-BE49-F238E27FC236}">
                <a16:creationId xmlns:a16="http://schemas.microsoft.com/office/drawing/2014/main" id="{DCCCB2D5-E906-485E-2E26-F407AF7990EE}"/>
              </a:ext>
            </a:extLst>
          </p:cNvPr>
          <p:cNvSpPr/>
          <p:nvPr userDrawn="1"/>
        </p:nvSpPr>
        <p:spPr>
          <a:xfrm>
            <a:off x="1314365" y="4348233"/>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6" name="Oval 25">
            <a:extLst>
              <a:ext uri="{FF2B5EF4-FFF2-40B4-BE49-F238E27FC236}">
                <a16:creationId xmlns:a16="http://schemas.microsoft.com/office/drawing/2014/main" id="{608273C2-3AD4-6120-E47A-26DB07BBD95D}"/>
              </a:ext>
            </a:extLst>
          </p:cNvPr>
          <p:cNvSpPr/>
          <p:nvPr userDrawn="1"/>
        </p:nvSpPr>
        <p:spPr>
          <a:xfrm>
            <a:off x="3895640" y="4348233"/>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8" name="Oval 27">
            <a:extLst>
              <a:ext uri="{FF2B5EF4-FFF2-40B4-BE49-F238E27FC236}">
                <a16:creationId xmlns:a16="http://schemas.microsoft.com/office/drawing/2014/main" id="{52F43D3C-5856-8C0F-0F96-72BD06ABE36F}"/>
              </a:ext>
            </a:extLst>
          </p:cNvPr>
          <p:cNvSpPr/>
          <p:nvPr userDrawn="1"/>
        </p:nvSpPr>
        <p:spPr>
          <a:xfrm>
            <a:off x="6476915" y="4348233"/>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0" name="Oval 29">
            <a:extLst>
              <a:ext uri="{FF2B5EF4-FFF2-40B4-BE49-F238E27FC236}">
                <a16:creationId xmlns:a16="http://schemas.microsoft.com/office/drawing/2014/main" id="{9185EECC-2E1F-A706-B285-3F50DE4E325D}"/>
              </a:ext>
            </a:extLst>
          </p:cNvPr>
          <p:cNvSpPr/>
          <p:nvPr userDrawn="1"/>
        </p:nvSpPr>
        <p:spPr>
          <a:xfrm>
            <a:off x="9058190" y="4348233"/>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1" name="Picture Placeholder 42">
            <a:extLst>
              <a:ext uri="{FF2B5EF4-FFF2-40B4-BE49-F238E27FC236}">
                <a16:creationId xmlns:a16="http://schemas.microsoft.com/office/drawing/2014/main" id="{68BB68C2-C6BF-C6F9-8006-0D20E4119CDC}"/>
              </a:ext>
            </a:extLst>
          </p:cNvPr>
          <p:cNvSpPr>
            <a:spLocks noGrp="1" noChangeAspect="1"/>
          </p:cNvSpPr>
          <p:nvPr>
            <p:ph type="pic" sz="quarter" idx="26"/>
          </p:nvPr>
        </p:nvSpPr>
        <p:spPr>
          <a:xfrm>
            <a:off x="1524893" y="4558761"/>
            <a:ext cx="1170432" cy="1170432"/>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32" name="Picture Placeholder 42">
            <a:extLst>
              <a:ext uri="{FF2B5EF4-FFF2-40B4-BE49-F238E27FC236}">
                <a16:creationId xmlns:a16="http://schemas.microsoft.com/office/drawing/2014/main" id="{7ED2CB41-D537-2DB4-7393-38B54A68A24F}"/>
              </a:ext>
            </a:extLst>
          </p:cNvPr>
          <p:cNvSpPr>
            <a:spLocks noGrp="1" noChangeAspect="1"/>
          </p:cNvSpPr>
          <p:nvPr>
            <p:ph type="pic" sz="quarter" idx="27"/>
          </p:nvPr>
        </p:nvSpPr>
        <p:spPr>
          <a:xfrm>
            <a:off x="4106168" y="4558761"/>
            <a:ext cx="1170432" cy="1170432"/>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33" name="Text Placeholder 47">
            <a:extLst>
              <a:ext uri="{FF2B5EF4-FFF2-40B4-BE49-F238E27FC236}">
                <a16:creationId xmlns:a16="http://schemas.microsoft.com/office/drawing/2014/main" id="{BBFB738A-B417-1ECD-CD63-3482F41BC56C}"/>
              </a:ext>
            </a:extLst>
          </p:cNvPr>
          <p:cNvSpPr>
            <a:spLocks noGrp="1"/>
          </p:cNvSpPr>
          <p:nvPr>
            <p:ph type="body" sz="quarter" idx="28"/>
          </p:nvPr>
        </p:nvSpPr>
        <p:spPr>
          <a:xfrm>
            <a:off x="6053328"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4" name="Text Placeholder 47">
            <a:extLst>
              <a:ext uri="{FF2B5EF4-FFF2-40B4-BE49-F238E27FC236}">
                <a16:creationId xmlns:a16="http://schemas.microsoft.com/office/drawing/2014/main" id="{2D5357B5-C3E2-7F93-1D38-5A371EEEF566}"/>
              </a:ext>
            </a:extLst>
          </p:cNvPr>
          <p:cNvSpPr>
            <a:spLocks noGrp="1"/>
          </p:cNvSpPr>
          <p:nvPr>
            <p:ph type="body" sz="quarter" idx="29"/>
          </p:nvPr>
        </p:nvSpPr>
        <p:spPr>
          <a:xfrm>
            <a:off x="8631936"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5" name="Text Placeholder 47">
            <a:extLst>
              <a:ext uri="{FF2B5EF4-FFF2-40B4-BE49-F238E27FC236}">
                <a16:creationId xmlns:a16="http://schemas.microsoft.com/office/drawing/2014/main" id="{F3A2EC5D-9943-7E84-56FB-B58A67C05507}"/>
              </a:ext>
            </a:extLst>
          </p:cNvPr>
          <p:cNvSpPr>
            <a:spLocks noGrp="1"/>
          </p:cNvSpPr>
          <p:nvPr>
            <p:ph type="body" sz="quarter" idx="30"/>
          </p:nvPr>
        </p:nvSpPr>
        <p:spPr>
          <a:xfrm>
            <a:off x="886968"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6" name="Text Placeholder 47">
            <a:extLst>
              <a:ext uri="{FF2B5EF4-FFF2-40B4-BE49-F238E27FC236}">
                <a16:creationId xmlns:a16="http://schemas.microsoft.com/office/drawing/2014/main" id="{DE78D7B0-18B2-66C2-EA4E-90629F60BFAC}"/>
              </a:ext>
            </a:extLst>
          </p:cNvPr>
          <p:cNvSpPr>
            <a:spLocks noGrp="1"/>
          </p:cNvSpPr>
          <p:nvPr>
            <p:ph type="body" sz="quarter" idx="31"/>
          </p:nvPr>
        </p:nvSpPr>
        <p:spPr>
          <a:xfrm>
            <a:off x="3474720"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7" name="Text Placeholder 47">
            <a:extLst>
              <a:ext uri="{FF2B5EF4-FFF2-40B4-BE49-F238E27FC236}">
                <a16:creationId xmlns:a16="http://schemas.microsoft.com/office/drawing/2014/main" id="{A171817E-40B4-8D03-2F00-07A0200ABC8F}"/>
              </a:ext>
            </a:extLst>
          </p:cNvPr>
          <p:cNvSpPr>
            <a:spLocks noGrp="1"/>
          </p:cNvSpPr>
          <p:nvPr>
            <p:ph type="body" sz="quarter" idx="32"/>
          </p:nvPr>
        </p:nvSpPr>
        <p:spPr>
          <a:xfrm>
            <a:off x="886968"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8" name="Text Placeholder 47">
            <a:extLst>
              <a:ext uri="{FF2B5EF4-FFF2-40B4-BE49-F238E27FC236}">
                <a16:creationId xmlns:a16="http://schemas.microsoft.com/office/drawing/2014/main" id="{7CB4D57A-D57F-A9A7-E242-62A0EFB9034B}"/>
              </a:ext>
            </a:extLst>
          </p:cNvPr>
          <p:cNvSpPr>
            <a:spLocks noGrp="1"/>
          </p:cNvSpPr>
          <p:nvPr>
            <p:ph type="body" sz="quarter" idx="33"/>
          </p:nvPr>
        </p:nvSpPr>
        <p:spPr>
          <a:xfrm>
            <a:off x="3474720"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9" name="Picture Placeholder 42">
            <a:extLst>
              <a:ext uri="{FF2B5EF4-FFF2-40B4-BE49-F238E27FC236}">
                <a16:creationId xmlns:a16="http://schemas.microsoft.com/office/drawing/2014/main" id="{CABD2581-C1DD-BCD8-B303-D442E2826A57}"/>
              </a:ext>
            </a:extLst>
          </p:cNvPr>
          <p:cNvSpPr>
            <a:spLocks noGrp="1" noChangeAspect="1"/>
          </p:cNvSpPr>
          <p:nvPr>
            <p:ph type="pic" sz="quarter" idx="34"/>
          </p:nvPr>
        </p:nvSpPr>
        <p:spPr>
          <a:xfrm>
            <a:off x="6687443" y="4558761"/>
            <a:ext cx="1170432" cy="1170432"/>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40" name="Picture Placeholder 42">
            <a:extLst>
              <a:ext uri="{FF2B5EF4-FFF2-40B4-BE49-F238E27FC236}">
                <a16:creationId xmlns:a16="http://schemas.microsoft.com/office/drawing/2014/main" id="{69C46305-033A-D1D0-006B-CA534D171213}"/>
              </a:ext>
            </a:extLst>
          </p:cNvPr>
          <p:cNvSpPr>
            <a:spLocks noGrp="1" noChangeAspect="1"/>
          </p:cNvSpPr>
          <p:nvPr>
            <p:ph type="pic" sz="quarter" idx="35"/>
          </p:nvPr>
        </p:nvSpPr>
        <p:spPr>
          <a:xfrm>
            <a:off x="9268718" y="4558761"/>
            <a:ext cx="1170432" cy="1170432"/>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1" name="Text Placeholder 47">
            <a:extLst>
              <a:ext uri="{FF2B5EF4-FFF2-40B4-BE49-F238E27FC236}">
                <a16:creationId xmlns:a16="http://schemas.microsoft.com/office/drawing/2014/main" id="{8A2F0738-422D-8670-FFDD-4DD9CC8579DC}"/>
              </a:ext>
            </a:extLst>
          </p:cNvPr>
          <p:cNvSpPr>
            <a:spLocks noGrp="1"/>
          </p:cNvSpPr>
          <p:nvPr>
            <p:ph type="body" sz="quarter" idx="36"/>
          </p:nvPr>
        </p:nvSpPr>
        <p:spPr>
          <a:xfrm>
            <a:off x="8631936"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42" name="Text Placeholder 47">
            <a:extLst>
              <a:ext uri="{FF2B5EF4-FFF2-40B4-BE49-F238E27FC236}">
                <a16:creationId xmlns:a16="http://schemas.microsoft.com/office/drawing/2014/main" id="{83236D35-4927-EB6F-1700-660A0790337E}"/>
              </a:ext>
            </a:extLst>
          </p:cNvPr>
          <p:cNvSpPr>
            <a:spLocks noGrp="1"/>
          </p:cNvSpPr>
          <p:nvPr>
            <p:ph type="body" sz="quarter" idx="37"/>
          </p:nvPr>
        </p:nvSpPr>
        <p:spPr>
          <a:xfrm>
            <a:off x="6053328"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B5F9D1D0-8763-3145-447C-B59E4A8FC6EC}"/>
              </a:ext>
            </a:extLst>
          </p:cNvPr>
          <p:cNvSpPr>
            <a:spLocks noGrp="1"/>
          </p:cNvSpPr>
          <p:nvPr>
            <p:ph type="sldNum" sz="quarter" idx="39"/>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45881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E197C-8454-08AA-A652-357480D988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13530FAC-6DFA-F32C-E62D-5C32C06A02DC}"/>
              </a:ext>
            </a:extLst>
          </p:cNvPr>
          <p:cNvSpPr>
            <a:spLocks noGrp="1"/>
          </p:cNvSpPr>
          <p:nvPr>
            <p:ph type="ftr" sz="quarter" idx="3"/>
          </p:nvPr>
        </p:nvSpPr>
        <p:spPr>
          <a:xfrm>
            <a:off x="732271" y="623443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F7B62FF-DCC3-B0E5-E9C3-736A708235A7}"/>
              </a:ext>
            </a:extLst>
          </p:cNvPr>
          <p:cNvSpPr>
            <a:spLocks noGrp="1"/>
          </p:cNvSpPr>
          <p:nvPr>
            <p:ph type="sldNum" sz="quarter" idx="4"/>
          </p:nvPr>
        </p:nvSpPr>
        <p:spPr>
          <a:xfrm>
            <a:off x="1651903" y="809244"/>
            <a:ext cx="941832" cy="621792"/>
          </a:xfrm>
          <a:prstGeom prst="rect">
            <a:avLst/>
          </a:prstGeom>
        </p:spPr>
        <p:txBody>
          <a:bodyPr vert="horz" lIns="91440" tIns="45720" rIns="91440" bIns="45720" rtlCol="0" anchor="ctr"/>
          <a:lstStyle>
            <a:lvl1pPr algn="ctr">
              <a:defRPr sz="3200">
                <a:solidFill>
                  <a:schemeClr val="bg2"/>
                </a:solidFill>
              </a:defRPr>
            </a:lvl1pPr>
          </a:lstStyle>
          <a:p>
            <a:fld id="{CC43B8D3-9A08-F84C-9DD4-44948BA52D4B}" type="slidenum">
              <a:rPr lang="en-US" smtClean="0"/>
              <a:pPr/>
              <a:t>‹#›</a:t>
            </a:fld>
            <a:endParaRPr lang="en-US" dirty="0"/>
          </a:p>
        </p:txBody>
      </p:sp>
      <p:sp>
        <p:nvSpPr>
          <p:cNvPr id="25" name="Rectangle 24">
            <a:extLst>
              <a:ext uri="{FF2B5EF4-FFF2-40B4-BE49-F238E27FC236}">
                <a16:creationId xmlns:a16="http://schemas.microsoft.com/office/drawing/2014/main" id="{0EEFFBFB-5A27-2D81-3931-C98447651EF4}"/>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495E283-E2C6-EE8C-5FC9-96FD9B2DC537}"/>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Connector 27">
            <a:extLst>
              <a:ext uri="{FF2B5EF4-FFF2-40B4-BE49-F238E27FC236}">
                <a16:creationId xmlns:a16="http://schemas.microsoft.com/office/drawing/2014/main" id="{6BEB7FA7-6E9C-81BB-8E55-A22BFF734E24}"/>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29" name="Graphic 28">
            <a:extLst>
              <a:ext uri="{FF2B5EF4-FFF2-40B4-BE49-F238E27FC236}">
                <a16:creationId xmlns:a16="http://schemas.microsoft.com/office/drawing/2014/main" id="{77E78B78-C9C0-6811-5C24-BA7F4E612036}"/>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rot="13498771">
            <a:off x="868523" y="778989"/>
            <a:ext cx="660389" cy="660389"/>
          </a:xfrm>
          <a:prstGeom prst="rect">
            <a:avLst/>
          </a:prstGeom>
        </p:spPr>
      </p:pic>
      <p:cxnSp>
        <p:nvCxnSpPr>
          <p:cNvPr id="32" name="Straight Connector 31">
            <a:extLst>
              <a:ext uri="{FF2B5EF4-FFF2-40B4-BE49-F238E27FC236}">
                <a16:creationId xmlns:a16="http://schemas.microsoft.com/office/drawing/2014/main" id="{9F9C8F7F-2A36-A3D8-7C9C-CFDFFF47B82A}"/>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E59602F-1B68-185F-6DA7-FDDA1F06ACC2}"/>
              </a:ext>
            </a:extLst>
          </p:cNvPr>
          <p:cNvSpPr>
            <a:spLocks noGrp="1"/>
          </p:cNvSpPr>
          <p:nvPr>
            <p:ph type="title"/>
          </p:nvPr>
        </p:nvSpPr>
        <p:spPr>
          <a:xfrm>
            <a:off x="2697480" y="731520"/>
            <a:ext cx="8762246" cy="777240"/>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372648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58" r:id="rId5"/>
    <p:sldLayoutId id="2147483663" r:id="rId6"/>
    <p:sldLayoutId id="2147483664" r:id="rId7"/>
    <p:sldLayoutId id="2147483659" r:id="rId8"/>
    <p:sldLayoutId id="2147483660" r:id="rId9"/>
    <p:sldLayoutId id="2147483661" r:id="rId10"/>
    <p:sldLayoutId id="2147483652" r:id="rId11"/>
    <p:sldLayoutId id="2147483667" r:id="rId12"/>
    <p:sldLayoutId id="2147483653" r:id="rId13"/>
    <p:sldLayoutId id="2147483668" r:id="rId14"/>
    <p:sldLayoutId id="2147483665" r:id="rId15"/>
    <p:sldLayoutId id="2147483666" r:id="rId16"/>
    <p:sldLayoutId id="2147483654" r:id="rId17"/>
    <p:sldLayoutId id="2147483655" r:id="rId18"/>
    <p:sldLayoutId id="2147483656" r:id="rId19"/>
    <p:sldLayoutId id="2147483657" r:id="rId20"/>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83464" indent="-283464"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8762-BFD9-B53C-F438-D440DBFDD2F9}"/>
              </a:ext>
            </a:extLst>
          </p:cNvPr>
          <p:cNvSpPr>
            <a:spLocks noGrp="1"/>
          </p:cNvSpPr>
          <p:nvPr>
            <p:ph type="ctrTitle"/>
          </p:nvPr>
        </p:nvSpPr>
        <p:spPr>
          <a:xfrm>
            <a:off x="2640936" y="1510066"/>
            <a:ext cx="6528816" cy="1883664"/>
          </a:xfrm>
        </p:spPr>
        <p:txBody>
          <a:bodyPr/>
          <a:lstStyle/>
          <a:p>
            <a:r>
              <a:rPr lang="en-US" sz="5200" dirty="0"/>
              <a:t>Waymo, Robotaxi and </a:t>
            </a:r>
            <a:r>
              <a:rPr lang="en-US" sz="5200" dirty="0" err="1"/>
              <a:t>Zoox</a:t>
            </a:r>
            <a:r>
              <a:rPr lang="en-US" sz="5200" dirty="0"/>
              <a:t>:</a:t>
            </a:r>
            <a:br>
              <a:rPr lang="en-US" dirty="0"/>
            </a:br>
            <a:r>
              <a:rPr lang="en-US" sz="3600" dirty="0"/>
              <a:t>Autonomous for-hire vehicles and the City of New Orleans</a:t>
            </a:r>
            <a:endParaRPr lang="en-US" dirty="0"/>
          </a:p>
        </p:txBody>
      </p:sp>
      <p:sp>
        <p:nvSpPr>
          <p:cNvPr id="3" name="Subtitle 2">
            <a:extLst>
              <a:ext uri="{FF2B5EF4-FFF2-40B4-BE49-F238E27FC236}">
                <a16:creationId xmlns:a16="http://schemas.microsoft.com/office/drawing/2014/main" id="{A57451B7-2A25-8813-BC77-07DE3529FCEE}"/>
              </a:ext>
            </a:extLst>
          </p:cNvPr>
          <p:cNvSpPr>
            <a:spLocks noGrp="1"/>
          </p:cNvSpPr>
          <p:nvPr>
            <p:ph type="subTitle" idx="1"/>
          </p:nvPr>
        </p:nvSpPr>
        <p:spPr>
          <a:xfrm>
            <a:off x="152400" y="5644087"/>
            <a:ext cx="5943600" cy="411480"/>
          </a:xfrm>
        </p:spPr>
        <p:txBody>
          <a:bodyPr>
            <a:normAutofit fontScale="92500" lnSpcReduction="10000"/>
          </a:bodyPr>
          <a:lstStyle/>
          <a:p>
            <a:r>
              <a:rPr lang="en-US" dirty="0">
                <a:latin typeface="Arial Nova" panose="020F0502020204030204" pitchFamily="34" charset="0"/>
              </a:rPr>
              <a:t>Ashley Becnel, Executive Counsel</a:t>
            </a:r>
          </a:p>
        </p:txBody>
      </p:sp>
      <p:sp>
        <p:nvSpPr>
          <p:cNvPr id="4" name="Subtitle 2">
            <a:extLst>
              <a:ext uri="{FF2B5EF4-FFF2-40B4-BE49-F238E27FC236}">
                <a16:creationId xmlns:a16="http://schemas.microsoft.com/office/drawing/2014/main" id="{39898AE7-AC9E-5D2A-6263-6700521F554C}"/>
              </a:ext>
            </a:extLst>
          </p:cNvPr>
          <p:cNvSpPr txBox="1">
            <a:spLocks/>
          </p:cNvSpPr>
          <p:nvPr/>
        </p:nvSpPr>
        <p:spPr>
          <a:xfrm>
            <a:off x="152400" y="5001302"/>
            <a:ext cx="7703976" cy="411480"/>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Nova" panose="020F0502020204030204" pitchFamily="34" charset="0"/>
              </a:rPr>
              <a:t>City Council Transportation Committee, June 10, 2026</a:t>
            </a:r>
          </a:p>
        </p:txBody>
      </p:sp>
    </p:spTree>
    <p:extLst>
      <p:ext uri="{BB962C8B-B14F-4D97-AF65-F5344CB8AC3E}">
        <p14:creationId xmlns:p14="http://schemas.microsoft.com/office/powerpoint/2010/main" val="2827593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3699B0A-2F07-581C-EBCE-8239F36F6089}"/>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F2887EAA-7AED-2B5D-8B76-83F678BF9E14}"/>
              </a:ext>
            </a:extLst>
          </p:cNvPr>
          <p:cNvSpPr>
            <a:spLocks noGrp="1"/>
          </p:cNvSpPr>
          <p:nvPr>
            <p:ph type="title"/>
          </p:nvPr>
        </p:nvSpPr>
        <p:spPr/>
        <p:txBody>
          <a:bodyPr/>
          <a:lstStyle/>
          <a:p>
            <a:r>
              <a:rPr lang="en-US"/>
              <a:t>State and Local Regulations</a:t>
            </a:r>
          </a:p>
        </p:txBody>
      </p:sp>
      <p:sp>
        <p:nvSpPr>
          <p:cNvPr id="10" name="Text Placeholder 9">
            <a:extLst>
              <a:ext uri="{FF2B5EF4-FFF2-40B4-BE49-F238E27FC236}">
                <a16:creationId xmlns:a16="http://schemas.microsoft.com/office/drawing/2014/main" id="{79FF956E-EDDE-8E08-6E38-7372592616C8}"/>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CD10DDC8-F10E-6EEE-4260-C629DA0B865B}"/>
              </a:ext>
            </a:extLst>
          </p:cNvPr>
          <p:cNvSpPr>
            <a:spLocks noGrp="1"/>
          </p:cNvSpPr>
          <p:nvPr>
            <p:ph type="sldNum" sz="quarter" idx="15"/>
          </p:nvPr>
        </p:nvSpPr>
        <p:spPr/>
        <p:txBody>
          <a:bodyPr/>
          <a:lstStyle/>
          <a:p>
            <a:fld id="{CC43B8D3-9A08-F84C-9DD4-44948BA52D4B}" type="slidenum">
              <a:rPr lang="en-US" smtClean="0"/>
              <a:pPr/>
              <a:t>10</a:t>
            </a:fld>
            <a:endParaRPr lang="en-US"/>
          </a:p>
        </p:txBody>
      </p:sp>
      <p:sp>
        <p:nvSpPr>
          <p:cNvPr id="9" name="Content Placeholder 8">
            <a:extLst>
              <a:ext uri="{FF2B5EF4-FFF2-40B4-BE49-F238E27FC236}">
                <a16:creationId xmlns:a16="http://schemas.microsoft.com/office/drawing/2014/main" id="{E7647C83-4D51-BA17-6E92-C40E408E16C5}"/>
              </a:ext>
            </a:extLst>
          </p:cNvPr>
          <p:cNvSpPr>
            <a:spLocks noGrp="1"/>
          </p:cNvSpPr>
          <p:nvPr>
            <p:ph idx="1"/>
          </p:nvPr>
        </p:nvSpPr>
        <p:spPr>
          <a:xfrm>
            <a:off x="731520" y="1771650"/>
            <a:ext cx="10716768" cy="4583430"/>
          </a:xfrm>
        </p:spPr>
        <p:txBody>
          <a:bodyPr>
            <a:normAutofit/>
          </a:bodyPr>
          <a:lstStyle/>
          <a:p>
            <a:r>
              <a:rPr lang="en-US"/>
              <a:t>City regulations focus on </a:t>
            </a:r>
            <a:r>
              <a:rPr lang="en-US" u="sng"/>
              <a:t>drivers</a:t>
            </a:r>
          </a:p>
          <a:p>
            <a:pPr lvl="1"/>
            <a:r>
              <a:rPr lang="en-US"/>
              <a:t>CPNC: Traditional taxis</a:t>
            </a:r>
          </a:p>
          <a:p>
            <a:pPr lvl="1"/>
            <a:r>
              <a:rPr lang="en-US"/>
              <a:t>TNC: Rideshare (Uber/Lyft)</a:t>
            </a:r>
          </a:p>
        </p:txBody>
      </p:sp>
    </p:spTree>
    <p:extLst>
      <p:ext uri="{BB962C8B-B14F-4D97-AF65-F5344CB8AC3E}">
        <p14:creationId xmlns:p14="http://schemas.microsoft.com/office/powerpoint/2010/main" val="1187453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F43A52B-0B3F-455F-2DF8-AD003F58FC80}"/>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0D6E325F-93CB-7E40-905C-1AE32345D99D}"/>
              </a:ext>
            </a:extLst>
          </p:cNvPr>
          <p:cNvSpPr>
            <a:spLocks noGrp="1"/>
          </p:cNvSpPr>
          <p:nvPr>
            <p:ph type="title"/>
          </p:nvPr>
        </p:nvSpPr>
        <p:spPr/>
        <p:txBody>
          <a:bodyPr/>
          <a:lstStyle/>
          <a:p>
            <a:r>
              <a:rPr lang="en-US"/>
              <a:t>State and Local Regulations</a:t>
            </a:r>
          </a:p>
        </p:txBody>
      </p:sp>
      <p:sp>
        <p:nvSpPr>
          <p:cNvPr id="10" name="Text Placeholder 9">
            <a:extLst>
              <a:ext uri="{FF2B5EF4-FFF2-40B4-BE49-F238E27FC236}">
                <a16:creationId xmlns:a16="http://schemas.microsoft.com/office/drawing/2014/main" id="{F3939A10-C9E2-8F49-7F39-113E86122AF6}"/>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50948A0A-B5AF-A0B5-D0C1-F6A072FC8764}"/>
              </a:ext>
            </a:extLst>
          </p:cNvPr>
          <p:cNvSpPr>
            <a:spLocks noGrp="1"/>
          </p:cNvSpPr>
          <p:nvPr>
            <p:ph type="sldNum" sz="quarter" idx="15"/>
          </p:nvPr>
        </p:nvSpPr>
        <p:spPr/>
        <p:txBody>
          <a:bodyPr/>
          <a:lstStyle/>
          <a:p>
            <a:fld id="{CC43B8D3-9A08-F84C-9DD4-44948BA52D4B}" type="slidenum">
              <a:rPr lang="en-US" smtClean="0"/>
              <a:pPr/>
              <a:t>11</a:t>
            </a:fld>
            <a:endParaRPr lang="en-US"/>
          </a:p>
        </p:txBody>
      </p:sp>
      <p:sp>
        <p:nvSpPr>
          <p:cNvPr id="9" name="Content Placeholder 8">
            <a:extLst>
              <a:ext uri="{FF2B5EF4-FFF2-40B4-BE49-F238E27FC236}">
                <a16:creationId xmlns:a16="http://schemas.microsoft.com/office/drawing/2014/main" id="{E266AE5E-0C2D-37F5-3806-7555088036E6}"/>
              </a:ext>
            </a:extLst>
          </p:cNvPr>
          <p:cNvSpPr>
            <a:spLocks noGrp="1"/>
          </p:cNvSpPr>
          <p:nvPr>
            <p:ph idx="1"/>
          </p:nvPr>
        </p:nvSpPr>
        <p:spPr>
          <a:xfrm>
            <a:off x="731520" y="1771650"/>
            <a:ext cx="10716768" cy="4583430"/>
          </a:xfrm>
        </p:spPr>
        <p:txBody>
          <a:bodyPr>
            <a:normAutofit/>
          </a:bodyPr>
          <a:lstStyle/>
          <a:p>
            <a:r>
              <a:rPr lang="en-US" i="1"/>
              <a:t>Driver</a:t>
            </a:r>
            <a:r>
              <a:rPr lang="en-US"/>
              <a:t> includes every person in actual operation of a vehicle licensed for operation as a for-hire vehicle under this chapter, whether as owner or agent, bailiff, lessee, servant or employee of the owner.</a:t>
            </a:r>
          </a:p>
        </p:txBody>
      </p:sp>
    </p:spTree>
    <p:extLst>
      <p:ext uri="{BB962C8B-B14F-4D97-AF65-F5344CB8AC3E}">
        <p14:creationId xmlns:p14="http://schemas.microsoft.com/office/powerpoint/2010/main" val="85579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9BA3D01-B20A-C797-BADC-36DBD7F583F7}"/>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4D387A86-6A48-FF1B-98F9-4651D852975D}"/>
              </a:ext>
            </a:extLst>
          </p:cNvPr>
          <p:cNvSpPr>
            <a:spLocks noGrp="1"/>
          </p:cNvSpPr>
          <p:nvPr>
            <p:ph type="title"/>
          </p:nvPr>
        </p:nvSpPr>
        <p:spPr/>
        <p:txBody>
          <a:bodyPr/>
          <a:lstStyle/>
          <a:p>
            <a:r>
              <a:rPr lang="en-US"/>
              <a:t>State and Local Regulations</a:t>
            </a:r>
          </a:p>
        </p:txBody>
      </p:sp>
      <p:sp>
        <p:nvSpPr>
          <p:cNvPr id="10" name="Text Placeholder 9">
            <a:extLst>
              <a:ext uri="{FF2B5EF4-FFF2-40B4-BE49-F238E27FC236}">
                <a16:creationId xmlns:a16="http://schemas.microsoft.com/office/drawing/2014/main" id="{A6641506-8BB1-1E53-8313-1BBB9E56CA41}"/>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D423A193-BD33-5131-87D5-61A3E8A8F6C0}"/>
              </a:ext>
            </a:extLst>
          </p:cNvPr>
          <p:cNvSpPr>
            <a:spLocks noGrp="1"/>
          </p:cNvSpPr>
          <p:nvPr>
            <p:ph type="sldNum" sz="quarter" idx="15"/>
          </p:nvPr>
        </p:nvSpPr>
        <p:spPr/>
        <p:txBody>
          <a:bodyPr/>
          <a:lstStyle/>
          <a:p>
            <a:fld id="{CC43B8D3-9A08-F84C-9DD4-44948BA52D4B}" type="slidenum">
              <a:rPr lang="en-US" smtClean="0"/>
              <a:pPr/>
              <a:t>12</a:t>
            </a:fld>
            <a:endParaRPr lang="en-US"/>
          </a:p>
        </p:txBody>
      </p:sp>
      <p:sp>
        <p:nvSpPr>
          <p:cNvPr id="9" name="Content Placeholder 8">
            <a:extLst>
              <a:ext uri="{FF2B5EF4-FFF2-40B4-BE49-F238E27FC236}">
                <a16:creationId xmlns:a16="http://schemas.microsoft.com/office/drawing/2014/main" id="{CE3EA618-E2E0-0CEA-D742-C88EE4B4FA18}"/>
              </a:ext>
            </a:extLst>
          </p:cNvPr>
          <p:cNvSpPr>
            <a:spLocks noGrp="1"/>
          </p:cNvSpPr>
          <p:nvPr>
            <p:ph idx="1"/>
          </p:nvPr>
        </p:nvSpPr>
        <p:spPr>
          <a:xfrm>
            <a:off x="731520" y="1771649"/>
            <a:ext cx="10716768" cy="4957141"/>
          </a:xfrm>
        </p:spPr>
        <p:txBody>
          <a:bodyPr>
            <a:normAutofit/>
          </a:bodyPr>
          <a:lstStyle/>
          <a:p>
            <a:r>
              <a:rPr lang="en-US"/>
              <a:t>Sec. 162-81. - Required. </a:t>
            </a:r>
          </a:p>
          <a:p>
            <a:pPr marL="283464" lvl="1" indent="0">
              <a:buNone/>
            </a:pPr>
            <a:r>
              <a:rPr lang="en-US">
                <a:latin typeface="Arial Nova" panose="020B0504020202020204" pitchFamily="34" charset="0"/>
              </a:rPr>
              <a:t>It shall be unlawful for any person to drive any vehicle regulated by this chapter without possessing a current driver's permit or a duplicate thereof should the same be lost or destroyed.</a:t>
            </a:r>
          </a:p>
          <a:p>
            <a:r>
              <a:rPr lang="en-US"/>
              <a:t>Sec. 162-83. - Photographs and fingerprints.</a:t>
            </a:r>
          </a:p>
          <a:p>
            <a:pPr marL="283464" lvl="1" indent="0">
              <a:buNone/>
            </a:pPr>
            <a:r>
              <a:rPr lang="en-US">
                <a:latin typeface="Arial Nova" panose="020B0504020202020204" pitchFamily="34" charset="0"/>
              </a:rPr>
              <a:t>Each applicant for a driver's permit shall submit photographs according to the requirements for identification established by the ground transportation bureau and shall submit to being fingerprinted.</a:t>
            </a:r>
          </a:p>
          <a:p>
            <a:r>
              <a:rPr lang="en-US"/>
              <a:t>Sec. 162-90. - Photo identification.</a:t>
            </a:r>
          </a:p>
          <a:p>
            <a:pPr marL="283464" lvl="1" indent="0">
              <a:buNone/>
            </a:pPr>
            <a:r>
              <a:rPr lang="en-US">
                <a:latin typeface="Arial Nova" panose="020B0504020202020204" pitchFamily="34" charset="0"/>
              </a:rPr>
              <a:t>Every driver shall wear a photo identification designed according to specifications of the director of the department of public works. Such identification shall be worn on the chest of the driver during all hours of duty and in such a position that it is plainly visible at all times.</a:t>
            </a:r>
          </a:p>
        </p:txBody>
      </p:sp>
    </p:spTree>
    <p:extLst>
      <p:ext uri="{BB962C8B-B14F-4D97-AF65-F5344CB8AC3E}">
        <p14:creationId xmlns:p14="http://schemas.microsoft.com/office/powerpoint/2010/main" val="2716930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08B2BF6-CFBB-0CA5-B6B4-F8B0BEBBE35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820C79B-6B1E-342F-3A9C-9DCD078C5B68}"/>
              </a:ext>
            </a:extLst>
          </p:cNvPr>
          <p:cNvSpPr>
            <a:spLocks noGrp="1"/>
          </p:cNvSpPr>
          <p:nvPr>
            <p:ph type="title"/>
          </p:nvPr>
        </p:nvSpPr>
        <p:spPr/>
        <p:txBody>
          <a:bodyPr/>
          <a:lstStyle/>
          <a:p>
            <a:r>
              <a:rPr lang="en-US" dirty="0"/>
              <a:t>State and Local Regulations</a:t>
            </a:r>
          </a:p>
        </p:txBody>
      </p:sp>
      <p:sp>
        <p:nvSpPr>
          <p:cNvPr id="10" name="Text Placeholder 9">
            <a:extLst>
              <a:ext uri="{FF2B5EF4-FFF2-40B4-BE49-F238E27FC236}">
                <a16:creationId xmlns:a16="http://schemas.microsoft.com/office/drawing/2014/main" id="{5906DFDC-AB0D-0F13-ED47-44C0F391BD15}"/>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68C0DA17-02CA-9E85-E557-1122FC29CA73}"/>
              </a:ext>
            </a:extLst>
          </p:cNvPr>
          <p:cNvSpPr>
            <a:spLocks noGrp="1"/>
          </p:cNvSpPr>
          <p:nvPr>
            <p:ph type="sldNum" sz="quarter" idx="15"/>
          </p:nvPr>
        </p:nvSpPr>
        <p:spPr/>
        <p:txBody>
          <a:bodyPr/>
          <a:lstStyle/>
          <a:p>
            <a:fld id="{CC43B8D3-9A08-F84C-9DD4-44948BA52D4B}" type="slidenum">
              <a:rPr lang="en-US" smtClean="0"/>
              <a:pPr/>
              <a:t>13</a:t>
            </a:fld>
            <a:endParaRPr lang="en-US"/>
          </a:p>
        </p:txBody>
      </p:sp>
      <p:sp>
        <p:nvSpPr>
          <p:cNvPr id="9" name="Content Placeholder 8">
            <a:extLst>
              <a:ext uri="{FF2B5EF4-FFF2-40B4-BE49-F238E27FC236}">
                <a16:creationId xmlns:a16="http://schemas.microsoft.com/office/drawing/2014/main" id="{DCFBA280-5F21-0B0A-D973-046F0B330B17}"/>
              </a:ext>
            </a:extLst>
          </p:cNvPr>
          <p:cNvSpPr>
            <a:spLocks noGrp="1"/>
          </p:cNvSpPr>
          <p:nvPr>
            <p:ph idx="1"/>
          </p:nvPr>
        </p:nvSpPr>
        <p:spPr>
          <a:xfrm>
            <a:off x="731520" y="1771650"/>
            <a:ext cx="10716768" cy="4876038"/>
          </a:xfrm>
        </p:spPr>
        <p:txBody>
          <a:bodyPr>
            <a:normAutofit fontScale="92500" lnSpcReduction="10000"/>
          </a:bodyPr>
          <a:lstStyle/>
          <a:p>
            <a:r>
              <a:rPr lang="en-US" dirty="0"/>
              <a:t>California:</a:t>
            </a:r>
          </a:p>
          <a:p>
            <a:pPr lvl="1"/>
            <a:r>
              <a:rPr lang="en-US" dirty="0"/>
              <a:t>Police can cite autonomous vehicles for moving violations (“Notice of AV Noncompliance”) </a:t>
            </a:r>
          </a:p>
          <a:p>
            <a:pPr lvl="1"/>
            <a:r>
              <a:rPr lang="en-US" dirty="0"/>
              <a:t>AV companies must respond to emergency calls from first responders within 30 seconds</a:t>
            </a:r>
          </a:p>
          <a:p>
            <a:pPr lvl="1"/>
            <a:r>
              <a:rPr lang="en-US" dirty="0"/>
              <a:t>AV companies must maintain an approved, publicly-posted First Responder Interaction Plan detailing how officers can access vehicle overrides</a:t>
            </a:r>
          </a:p>
          <a:p>
            <a:pPr lvl="1"/>
            <a:r>
              <a:rPr lang="en-US" dirty="0"/>
              <a:t>Emergency officials can use geofencing to prevent AVs from entering active emergency scenes</a:t>
            </a:r>
          </a:p>
          <a:p>
            <a:pPr lvl="1"/>
            <a:r>
              <a:rPr lang="en-US" dirty="0"/>
              <a:t>Required minimum $5m in liability insurance coverage</a:t>
            </a:r>
          </a:p>
          <a:p>
            <a:pPr lvl="1"/>
            <a:r>
              <a:rPr lang="en-US" dirty="0"/>
              <a:t>“Safety Case” testing</a:t>
            </a:r>
          </a:p>
          <a:p>
            <a:pPr lvl="1"/>
            <a:r>
              <a:rPr lang="en-US" dirty="0"/>
              <a:t>Maintenance of two-way communication link between passengers and remote operators at all times</a:t>
            </a:r>
          </a:p>
          <a:p>
            <a:pPr lvl="1"/>
            <a:r>
              <a:rPr lang="en-US" dirty="0"/>
              <a:t>Public complaint portal</a:t>
            </a:r>
          </a:p>
          <a:p>
            <a:pPr lvl="1"/>
            <a:endParaRPr lang="en-US" dirty="0"/>
          </a:p>
          <a:p>
            <a:pPr lvl="1"/>
            <a:endParaRPr lang="en-US" dirty="0"/>
          </a:p>
        </p:txBody>
      </p:sp>
    </p:spTree>
    <p:extLst>
      <p:ext uri="{BB962C8B-B14F-4D97-AF65-F5344CB8AC3E}">
        <p14:creationId xmlns:p14="http://schemas.microsoft.com/office/powerpoint/2010/main" val="1418730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F4A0494-FBEC-9D4E-BD6C-41CFCAD04D0F}"/>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EBD9896-0FF2-0E58-4746-27AE997655EB}"/>
              </a:ext>
            </a:extLst>
          </p:cNvPr>
          <p:cNvSpPr>
            <a:spLocks noGrp="1"/>
          </p:cNvSpPr>
          <p:nvPr>
            <p:ph type="title"/>
          </p:nvPr>
        </p:nvSpPr>
        <p:spPr/>
        <p:txBody>
          <a:bodyPr/>
          <a:lstStyle/>
          <a:p>
            <a:r>
              <a:rPr lang="en-US" dirty="0"/>
              <a:t>State and Local Regulations</a:t>
            </a:r>
          </a:p>
        </p:txBody>
      </p:sp>
      <p:sp>
        <p:nvSpPr>
          <p:cNvPr id="10" name="Text Placeholder 9">
            <a:extLst>
              <a:ext uri="{FF2B5EF4-FFF2-40B4-BE49-F238E27FC236}">
                <a16:creationId xmlns:a16="http://schemas.microsoft.com/office/drawing/2014/main" id="{52779589-4A63-EDF8-D8A5-A94ED232F345}"/>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688CA75B-BC57-FF45-39F1-EF9BBAD0A97C}"/>
              </a:ext>
            </a:extLst>
          </p:cNvPr>
          <p:cNvSpPr>
            <a:spLocks noGrp="1"/>
          </p:cNvSpPr>
          <p:nvPr>
            <p:ph type="sldNum" sz="quarter" idx="15"/>
          </p:nvPr>
        </p:nvSpPr>
        <p:spPr/>
        <p:txBody>
          <a:bodyPr/>
          <a:lstStyle/>
          <a:p>
            <a:fld id="{CC43B8D3-9A08-F84C-9DD4-44948BA52D4B}" type="slidenum">
              <a:rPr lang="en-US" smtClean="0"/>
              <a:pPr/>
              <a:t>14</a:t>
            </a:fld>
            <a:endParaRPr lang="en-US"/>
          </a:p>
        </p:txBody>
      </p:sp>
      <p:sp>
        <p:nvSpPr>
          <p:cNvPr id="9" name="Content Placeholder 8">
            <a:extLst>
              <a:ext uri="{FF2B5EF4-FFF2-40B4-BE49-F238E27FC236}">
                <a16:creationId xmlns:a16="http://schemas.microsoft.com/office/drawing/2014/main" id="{AE01070F-32D7-DC80-5722-59ADA3017675}"/>
              </a:ext>
            </a:extLst>
          </p:cNvPr>
          <p:cNvSpPr>
            <a:spLocks noGrp="1"/>
          </p:cNvSpPr>
          <p:nvPr>
            <p:ph idx="1"/>
          </p:nvPr>
        </p:nvSpPr>
        <p:spPr>
          <a:xfrm>
            <a:off x="731520" y="1771650"/>
            <a:ext cx="10716768" cy="4583430"/>
          </a:xfrm>
        </p:spPr>
        <p:txBody>
          <a:bodyPr>
            <a:normAutofit/>
          </a:bodyPr>
          <a:lstStyle/>
          <a:p>
            <a:r>
              <a:rPr lang="en-US" dirty="0"/>
              <a:t>Texas:</a:t>
            </a:r>
          </a:p>
          <a:p>
            <a:pPr lvl="1"/>
            <a:r>
              <a:rPr lang="en-US" dirty="0"/>
              <a:t>Requires DMV authorization</a:t>
            </a:r>
          </a:p>
          <a:p>
            <a:pPr lvl="1"/>
            <a:r>
              <a:rPr lang="en-US" dirty="0"/>
              <a:t>Vehicles must have recording devices and meet certain safety and failure requirements</a:t>
            </a:r>
          </a:p>
          <a:p>
            <a:pPr lvl="1"/>
            <a:r>
              <a:rPr lang="en-US" dirty="0"/>
              <a:t>Companies must submit First Responder Plans</a:t>
            </a:r>
          </a:p>
          <a:p>
            <a:pPr lvl="1"/>
            <a:r>
              <a:rPr lang="en-US" dirty="0"/>
              <a:t>Public complaint portal</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481226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5C5609A-9EA4-7002-F96D-2839FDD11D0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7E18334E-356C-840C-4CEC-9338A3FD9559}"/>
              </a:ext>
            </a:extLst>
          </p:cNvPr>
          <p:cNvSpPr>
            <a:spLocks noGrp="1"/>
          </p:cNvSpPr>
          <p:nvPr>
            <p:ph type="title"/>
          </p:nvPr>
        </p:nvSpPr>
        <p:spPr/>
        <p:txBody>
          <a:bodyPr/>
          <a:lstStyle/>
          <a:p>
            <a:r>
              <a:rPr lang="en-US" dirty="0"/>
              <a:t>State and Local Regulations</a:t>
            </a:r>
          </a:p>
        </p:txBody>
      </p:sp>
      <p:sp>
        <p:nvSpPr>
          <p:cNvPr id="10" name="Text Placeholder 9">
            <a:extLst>
              <a:ext uri="{FF2B5EF4-FFF2-40B4-BE49-F238E27FC236}">
                <a16:creationId xmlns:a16="http://schemas.microsoft.com/office/drawing/2014/main" id="{DC1FD18A-2F84-74C9-6B31-25ADE1A0E369}"/>
              </a:ext>
            </a:extLst>
          </p:cNvPr>
          <p:cNvSpPr>
            <a:spLocks noGrp="1"/>
          </p:cNvSpPr>
          <p:nvPr>
            <p:ph type="body" sz="quarter" idx="13"/>
          </p:nvPr>
        </p:nvSpPr>
        <p:spPr>
          <a:solidFill>
            <a:srgbClr val="FFC000"/>
          </a:solidFill>
        </p:spPr>
        <p:txBody>
          <a:bodyPr/>
          <a:lstStyle/>
          <a:p>
            <a:endParaRPr lang="en-US"/>
          </a:p>
        </p:txBody>
      </p:sp>
      <p:sp>
        <p:nvSpPr>
          <p:cNvPr id="5" name="Slide Number Placeholder 4">
            <a:extLst>
              <a:ext uri="{FF2B5EF4-FFF2-40B4-BE49-F238E27FC236}">
                <a16:creationId xmlns:a16="http://schemas.microsoft.com/office/drawing/2014/main" id="{6AD6E356-2B64-135C-8595-25B6530AD4AF}"/>
              </a:ext>
            </a:extLst>
          </p:cNvPr>
          <p:cNvSpPr>
            <a:spLocks noGrp="1"/>
          </p:cNvSpPr>
          <p:nvPr>
            <p:ph type="sldNum" sz="quarter" idx="15"/>
          </p:nvPr>
        </p:nvSpPr>
        <p:spPr/>
        <p:txBody>
          <a:bodyPr/>
          <a:lstStyle/>
          <a:p>
            <a:fld id="{CC43B8D3-9A08-F84C-9DD4-44948BA52D4B}" type="slidenum">
              <a:rPr lang="en-US" smtClean="0"/>
              <a:pPr/>
              <a:t>15</a:t>
            </a:fld>
            <a:endParaRPr lang="en-US"/>
          </a:p>
        </p:txBody>
      </p:sp>
      <p:sp>
        <p:nvSpPr>
          <p:cNvPr id="9" name="Content Placeholder 8">
            <a:extLst>
              <a:ext uri="{FF2B5EF4-FFF2-40B4-BE49-F238E27FC236}">
                <a16:creationId xmlns:a16="http://schemas.microsoft.com/office/drawing/2014/main" id="{01C53741-A2FE-7BF4-9F45-64D60288B680}"/>
              </a:ext>
            </a:extLst>
          </p:cNvPr>
          <p:cNvSpPr>
            <a:spLocks noGrp="1"/>
          </p:cNvSpPr>
          <p:nvPr>
            <p:ph idx="1"/>
          </p:nvPr>
        </p:nvSpPr>
        <p:spPr>
          <a:xfrm>
            <a:off x="731520" y="1771650"/>
            <a:ext cx="10716768" cy="4583430"/>
          </a:xfrm>
        </p:spPr>
        <p:txBody>
          <a:bodyPr>
            <a:normAutofit/>
          </a:bodyPr>
          <a:lstStyle/>
          <a:p>
            <a:r>
              <a:rPr lang="en-US" dirty="0"/>
              <a:t>New York City:</a:t>
            </a:r>
          </a:p>
          <a:p>
            <a:pPr lvl="1"/>
            <a:r>
              <a:rPr lang="en-US" dirty="0"/>
              <a:t>Prior pilot testing permit expired March 31, 2026 and was not renewed so these vehicles cannot operate in NYC</a:t>
            </a:r>
          </a:p>
          <a:p>
            <a:pPr lvl="1"/>
            <a:r>
              <a:rPr lang="en-US" dirty="0"/>
              <a:t>Human operators must be seated behind the wheel, capable of taking control of the vehicle at any time</a:t>
            </a:r>
          </a:p>
          <a:p>
            <a:pPr lvl="1"/>
            <a:r>
              <a:rPr lang="en-US" dirty="0"/>
              <a:t>Taxi requirements prohibit for-hire use of </a:t>
            </a:r>
            <a:r>
              <a:rPr lang="en-US"/>
              <a:t>such vehicles</a:t>
            </a:r>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427130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8D1C32-CEDB-F6E2-A01E-72AE1A1D0AD9}"/>
              </a:ext>
            </a:extLst>
          </p:cNvPr>
          <p:cNvSpPr>
            <a:spLocks noGrp="1"/>
          </p:cNvSpPr>
          <p:nvPr>
            <p:ph type="title"/>
          </p:nvPr>
        </p:nvSpPr>
        <p:spPr/>
        <p:txBody>
          <a:bodyPr/>
          <a:lstStyle/>
          <a:p>
            <a:r>
              <a:rPr lang="en-US" sz="3800"/>
              <a:t>Waymo Testing in New Orleans</a:t>
            </a:r>
          </a:p>
        </p:txBody>
      </p:sp>
      <p:sp>
        <p:nvSpPr>
          <p:cNvPr id="20" name="Text Placeholder 19">
            <a:extLst>
              <a:ext uri="{FF2B5EF4-FFF2-40B4-BE49-F238E27FC236}">
                <a16:creationId xmlns:a16="http://schemas.microsoft.com/office/drawing/2014/main" id="{7D61BAD3-11BF-AA74-F4B3-2ABC02077200}"/>
              </a:ext>
            </a:extLst>
          </p:cNvPr>
          <p:cNvSpPr>
            <a:spLocks noGrp="1"/>
          </p:cNvSpPr>
          <p:nvPr>
            <p:ph type="body" sz="quarter" idx="13"/>
          </p:nvPr>
        </p:nvSpPr>
        <p:spPr/>
        <p:txBody>
          <a:bodyPr/>
          <a:lstStyle/>
          <a:p>
            <a:endParaRPr lang="en-US"/>
          </a:p>
        </p:txBody>
      </p:sp>
      <p:sp>
        <p:nvSpPr>
          <p:cNvPr id="11" name="Slide Number Placeholder 10">
            <a:extLst>
              <a:ext uri="{FF2B5EF4-FFF2-40B4-BE49-F238E27FC236}">
                <a16:creationId xmlns:a16="http://schemas.microsoft.com/office/drawing/2014/main" id="{517F181E-B3F5-EEEB-086C-37ADB367909B}"/>
              </a:ext>
            </a:extLst>
          </p:cNvPr>
          <p:cNvSpPr>
            <a:spLocks noGrp="1"/>
          </p:cNvSpPr>
          <p:nvPr>
            <p:ph type="sldNum" sz="quarter" idx="15"/>
          </p:nvPr>
        </p:nvSpPr>
        <p:spPr/>
        <p:txBody>
          <a:bodyPr/>
          <a:lstStyle/>
          <a:p>
            <a:fld id="{CC43B8D3-9A08-F84C-9DD4-44948BA52D4B}" type="slidenum">
              <a:rPr lang="en-US" smtClean="0"/>
              <a:pPr/>
              <a:t>16</a:t>
            </a:fld>
            <a:endParaRPr lang="en-US"/>
          </a:p>
        </p:txBody>
      </p:sp>
      <p:sp>
        <p:nvSpPr>
          <p:cNvPr id="3" name="Content Placeholder 2">
            <a:extLst>
              <a:ext uri="{FF2B5EF4-FFF2-40B4-BE49-F238E27FC236}">
                <a16:creationId xmlns:a16="http://schemas.microsoft.com/office/drawing/2014/main" id="{F5648B9B-6F61-26FD-880B-5CFAA0499A66}"/>
              </a:ext>
            </a:extLst>
          </p:cNvPr>
          <p:cNvSpPr>
            <a:spLocks noGrp="1"/>
          </p:cNvSpPr>
          <p:nvPr>
            <p:ph sz="half" idx="2"/>
          </p:nvPr>
        </p:nvSpPr>
        <p:spPr>
          <a:xfrm>
            <a:off x="741856" y="1755249"/>
            <a:ext cx="9455691" cy="3860359"/>
          </a:xfrm>
        </p:spPr>
        <p:txBody>
          <a:bodyPr>
            <a:normAutofit lnSpcReduction="10000"/>
          </a:bodyPr>
          <a:lstStyle/>
          <a:p>
            <a:r>
              <a:rPr lang="en-US" sz="2800"/>
              <a:t>Waymo is currently testing around 12 vehicles here with </a:t>
            </a:r>
            <a:r>
              <a:rPr lang="en-US" sz="2800" u="sng"/>
              <a:t>drivers in all vehicles</a:t>
            </a:r>
          </a:p>
          <a:p>
            <a:r>
              <a:rPr lang="en-US" sz="2800"/>
              <a:t>Planning to transition to autonomous tests later in 2026</a:t>
            </a:r>
          </a:p>
          <a:p>
            <a:r>
              <a:rPr lang="en-US" sz="2800"/>
              <a:t>For-hire service would not begin until testing is completed</a:t>
            </a:r>
          </a:p>
          <a:p>
            <a:pPr marL="0" indent="0">
              <a:buNone/>
            </a:pPr>
            <a:endParaRPr lang="en-US" sz="2800"/>
          </a:p>
        </p:txBody>
      </p:sp>
    </p:spTree>
    <p:extLst>
      <p:ext uri="{BB962C8B-B14F-4D97-AF65-F5344CB8AC3E}">
        <p14:creationId xmlns:p14="http://schemas.microsoft.com/office/powerpoint/2010/main" val="622709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729A509-992F-8C10-902D-182448B5A1AE}"/>
              </a:ext>
            </a:extLst>
          </p:cNvPr>
          <p:cNvSpPr>
            <a:spLocks noGrp="1"/>
          </p:cNvSpPr>
          <p:nvPr>
            <p:ph type="title"/>
          </p:nvPr>
        </p:nvSpPr>
        <p:spPr/>
        <p:txBody>
          <a:bodyPr/>
          <a:lstStyle/>
          <a:p>
            <a:r>
              <a:rPr lang="en-US"/>
              <a:t>City Legislation</a:t>
            </a:r>
            <a:endParaRPr lang="en-US" dirty="0"/>
          </a:p>
        </p:txBody>
      </p:sp>
      <p:sp>
        <p:nvSpPr>
          <p:cNvPr id="12" name="Content Placeholder 11">
            <a:extLst>
              <a:ext uri="{FF2B5EF4-FFF2-40B4-BE49-F238E27FC236}">
                <a16:creationId xmlns:a16="http://schemas.microsoft.com/office/drawing/2014/main" id="{84FA0F1E-A920-0194-981E-4B573643BB48}"/>
              </a:ext>
            </a:extLst>
          </p:cNvPr>
          <p:cNvSpPr>
            <a:spLocks noGrp="1"/>
          </p:cNvSpPr>
          <p:nvPr>
            <p:ph idx="1"/>
          </p:nvPr>
        </p:nvSpPr>
        <p:spPr/>
        <p:txBody>
          <a:bodyPr/>
          <a:lstStyle/>
          <a:p>
            <a:pPr fontAlgn="base"/>
            <a:r>
              <a:rPr lang="en-US" b="1">
                <a:latin typeface="Arial Black" panose="020B0604020202020204" pitchFamily="34" charset="0"/>
                <a:cs typeface="Arial Black" panose="020B0604020202020204" pitchFamily="34" charset="0"/>
              </a:rPr>
              <a:t>Goals:</a:t>
            </a:r>
          </a:p>
          <a:p>
            <a:pPr marL="285750" indent="-285750" fontAlgn="base">
              <a:buFont typeface="Arial" panose="020B0604020202020204" pitchFamily="34" charset="0"/>
              <a:buChar char="•"/>
            </a:pPr>
            <a:r>
              <a:rPr lang="en-US" b="1">
                <a:latin typeface="Arial Black" panose="020B0604020202020204" pitchFamily="34" charset="0"/>
                <a:cs typeface="Arial Black" panose="020B0604020202020204" pitchFamily="34" charset="0"/>
              </a:rPr>
              <a:t>Ensure that adequate safety controls exist to protect passengers and other citizens using the public right-of-way</a:t>
            </a:r>
          </a:p>
          <a:p>
            <a:pPr marL="569214" lvl="1" indent="-285750" fontAlgn="base"/>
            <a:r>
              <a:rPr lang="en-US" b="1">
                <a:latin typeface="Arial Black" panose="020B0604020202020204" pitchFamily="34" charset="0"/>
                <a:cs typeface="Arial Black" panose="020B0604020202020204" pitchFamily="34" charset="0"/>
              </a:rPr>
              <a:t>Clear rules for treatment of passengers</a:t>
            </a:r>
          </a:p>
          <a:p>
            <a:pPr marL="569214" lvl="1" indent="-285750" fontAlgn="base"/>
            <a:r>
              <a:rPr lang="en-US" b="1">
                <a:latin typeface="Arial Black" panose="020B0604020202020204" pitchFamily="34" charset="0"/>
                <a:cs typeface="Arial Black" panose="020B0604020202020204" pitchFamily="34" charset="0"/>
              </a:rPr>
              <a:t>Legal guardrails regarding liability toward other cars, cyclists, and pedestrians</a:t>
            </a:r>
          </a:p>
          <a:p>
            <a:pPr marL="569214" lvl="1" indent="-285750" fontAlgn="base"/>
            <a:r>
              <a:rPr lang="en-US" b="1">
                <a:latin typeface="Arial Black" panose="020B0604020202020204" pitchFamily="34" charset="0"/>
                <a:cs typeface="Arial Black" panose="020B0604020202020204" pitchFamily="34" charset="0"/>
              </a:rPr>
              <a:t>Protocols for public safety interactions</a:t>
            </a:r>
          </a:p>
          <a:p>
            <a:pPr marL="285750" indent="-285750" fontAlgn="base">
              <a:buFont typeface="Arial" panose="020B0604020202020204" pitchFamily="34" charset="0"/>
              <a:buChar char="•"/>
            </a:pPr>
            <a:r>
              <a:rPr lang="en-US" b="1">
                <a:latin typeface="Arial Black" panose="020B0604020202020204" pitchFamily="34" charset="0"/>
                <a:cs typeface="Arial Black" panose="020B0604020202020204" pitchFamily="34" charset="0"/>
              </a:rPr>
              <a:t>Work toward parity in fees among all types of for-hire vehicles</a:t>
            </a:r>
          </a:p>
          <a:p>
            <a:pPr algn="l" rtl="0" fontAlgn="base"/>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endParaRPr lang="en-US" b="1" dirty="0">
              <a:latin typeface="Arial Black" panose="020B0604020202020204" pitchFamily="34" charset="0"/>
              <a:cs typeface="Arial Black" panose="020B0604020202020204" pitchFamily="34" charset="0"/>
            </a:endParaRPr>
          </a:p>
        </p:txBody>
      </p:sp>
      <p:sp>
        <p:nvSpPr>
          <p:cNvPr id="19" name="Text Placeholder 18">
            <a:extLst>
              <a:ext uri="{FF2B5EF4-FFF2-40B4-BE49-F238E27FC236}">
                <a16:creationId xmlns:a16="http://schemas.microsoft.com/office/drawing/2014/main" id="{1A502D19-C614-886C-4945-5880F36E0998}"/>
              </a:ext>
            </a:extLst>
          </p:cNvPr>
          <p:cNvSpPr>
            <a:spLocks noGrp="1"/>
          </p:cNvSpPr>
          <p:nvPr>
            <p:ph type="body" sz="quarter" idx="13"/>
          </p:nvPr>
        </p:nvSpPr>
        <p:spPr/>
        <p:txBody>
          <a:bodyPr/>
          <a:lstStyle/>
          <a:p>
            <a:endParaRPr lang="en-US" dirty="0"/>
          </a:p>
        </p:txBody>
      </p:sp>
      <p:sp>
        <p:nvSpPr>
          <p:cNvPr id="17" name="Slide Number Placeholder 16">
            <a:extLst>
              <a:ext uri="{FF2B5EF4-FFF2-40B4-BE49-F238E27FC236}">
                <a16:creationId xmlns:a16="http://schemas.microsoft.com/office/drawing/2014/main" id="{E46CC291-411B-349C-8657-ED39C084F877}"/>
              </a:ext>
            </a:extLst>
          </p:cNvPr>
          <p:cNvSpPr>
            <a:spLocks noGrp="1"/>
          </p:cNvSpPr>
          <p:nvPr>
            <p:ph type="sldNum" sz="quarter" idx="15"/>
          </p:nvPr>
        </p:nvSpPr>
        <p:spPr/>
        <p:txBody>
          <a:bodyPr/>
          <a:lstStyle/>
          <a:p>
            <a:fld id="{CC43B8D3-9A08-F84C-9DD4-44948BA52D4B}" type="slidenum">
              <a:rPr lang="en-US" smtClean="0"/>
              <a:pPr/>
              <a:t>17</a:t>
            </a:fld>
            <a:endParaRPr lang="en-US" dirty="0"/>
          </a:p>
        </p:txBody>
      </p:sp>
    </p:spTree>
    <p:extLst>
      <p:ext uri="{BB962C8B-B14F-4D97-AF65-F5344CB8AC3E}">
        <p14:creationId xmlns:p14="http://schemas.microsoft.com/office/powerpoint/2010/main" val="893108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12AD56-4D40-B107-8916-2F1A82A57411}"/>
              </a:ext>
            </a:extLst>
          </p:cNvPr>
          <p:cNvSpPr>
            <a:spLocks noGrp="1"/>
          </p:cNvSpPr>
          <p:nvPr>
            <p:ph type="body" sz="quarter" idx="23"/>
          </p:nvPr>
        </p:nvSpPr>
        <p:spPr/>
        <p:txBody>
          <a:bodyPr/>
          <a:lstStyle/>
          <a:p>
            <a:endParaRPr lang="en-US"/>
          </a:p>
        </p:txBody>
      </p:sp>
      <p:sp>
        <p:nvSpPr>
          <p:cNvPr id="3" name="Text Placeholder 2">
            <a:extLst>
              <a:ext uri="{FF2B5EF4-FFF2-40B4-BE49-F238E27FC236}">
                <a16:creationId xmlns:a16="http://schemas.microsoft.com/office/drawing/2014/main" id="{6084AED4-54BF-33DD-3000-7700C474F3BD}"/>
              </a:ext>
            </a:extLst>
          </p:cNvPr>
          <p:cNvSpPr>
            <a:spLocks noGrp="1"/>
          </p:cNvSpPr>
          <p:nvPr>
            <p:ph type="body" sz="quarter" idx="24"/>
          </p:nvPr>
        </p:nvSpPr>
        <p:spPr/>
        <p:txBody>
          <a:bodyPr/>
          <a:lstStyle/>
          <a:p>
            <a:endParaRPr lang="en-US"/>
          </a:p>
        </p:txBody>
      </p:sp>
      <p:sp>
        <p:nvSpPr>
          <p:cNvPr id="4" name="Text Placeholder 3">
            <a:extLst>
              <a:ext uri="{FF2B5EF4-FFF2-40B4-BE49-F238E27FC236}">
                <a16:creationId xmlns:a16="http://schemas.microsoft.com/office/drawing/2014/main" id="{0E762DF5-C47C-12C7-74C9-337B2FCE793C}"/>
              </a:ext>
            </a:extLst>
          </p:cNvPr>
          <p:cNvSpPr>
            <a:spLocks noGrp="1"/>
          </p:cNvSpPr>
          <p:nvPr>
            <p:ph type="body" sz="quarter" idx="25"/>
          </p:nvPr>
        </p:nvSpPr>
        <p:spPr/>
        <p:txBody>
          <a:bodyPr/>
          <a:lstStyle/>
          <a:p>
            <a:endParaRPr lang="en-US"/>
          </a:p>
        </p:txBody>
      </p:sp>
      <p:sp>
        <p:nvSpPr>
          <p:cNvPr id="5" name="Text Placeholder 4">
            <a:extLst>
              <a:ext uri="{FF2B5EF4-FFF2-40B4-BE49-F238E27FC236}">
                <a16:creationId xmlns:a16="http://schemas.microsoft.com/office/drawing/2014/main" id="{FE5EE7A8-D063-BE4B-6FA0-B5260357B27A}"/>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ABFA499D-476D-476C-BD25-0AF24EA24709}"/>
              </a:ext>
            </a:extLst>
          </p:cNvPr>
          <p:cNvSpPr>
            <a:spLocks noGrp="1"/>
          </p:cNvSpPr>
          <p:nvPr>
            <p:ph type="body" idx="1"/>
          </p:nvPr>
        </p:nvSpPr>
        <p:spPr/>
        <p:txBody>
          <a:bodyPr/>
          <a:lstStyle/>
          <a:p>
            <a:r>
              <a:rPr lang="en-US"/>
              <a:t>Conversations among City stakeholders including Ground Transportation Bureau</a:t>
            </a:r>
          </a:p>
          <a:p>
            <a:endParaRPr lang="en-US"/>
          </a:p>
        </p:txBody>
      </p:sp>
      <p:sp>
        <p:nvSpPr>
          <p:cNvPr id="7" name="Text Placeholder 6">
            <a:extLst>
              <a:ext uri="{FF2B5EF4-FFF2-40B4-BE49-F238E27FC236}">
                <a16:creationId xmlns:a16="http://schemas.microsoft.com/office/drawing/2014/main" id="{5B570188-B829-A1F2-8885-5CA88095AD6E}"/>
              </a:ext>
            </a:extLst>
          </p:cNvPr>
          <p:cNvSpPr>
            <a:spLocks noGrp="1"/>
          </p:cNvSpPr>
          <p:nvPr>
            <p:ph type="body" sz="quarter" idx="3"/>
          </p:nvPr>
        </p:nvSpPr>
        <p:spPr/>
        <p:txBody>
          <a:bodyPr/>
          <a:lstStyle/>
          <a:p>
            <a:r>
              <a:rPr lang="en-US"/>
              <a:t>Conversations with industry stakeholders; Transportation Committee discussion</a:t>
            </a:r>
          </a:p>
        </p:txBody>
      </p:sp>
      <p:sp>
        <p:nvSpPr>
          <p:cNvPr id="8" name="Title 7">
            <a:extLst>
              <a:ext uri="{FF2B5EF4-FFF2-40B4-BE49-F238E27FC236}">
                <a16:creationId xmlns:a16="http://schemas.microsoft.com/office/drawing/2014/main" id="{8D138DF9-6442-1F2B-08B1-A655BFD861A8}"/>
              </a:ext>
            </a:extLst>
          </p:cNvPr>
          <p:cNvSpPr>
            <a:spLocks noGrp="1"/>
          </p:cNvSpPr>
          <p:nvPr>
            <p:ph type="title"/>
          </p:nvPr>
        </p:nvSpPr>
        <p:spPr/>
        <p:txBody>
          <a:bodyPr/>
          <a:lstStyle/>
          <a:p>
            <a:r>
              <a:rPr lang="en-US"/>
              <a:t>City Legislation</a:t>
            </a:r>
          </a:p>
        </p:txBody>
      </p:sp>
      <p:sp>
        <p:nvSpPr>
          <p:cNvPr id="9" name="Text Placeholder 8">
            <a:extLst>
              <a:ext uri="{FF2B5EF4-FFF2-40B4-BE49-F238E27FC236}">
                <a16:creationId xmlns:a16="http://schemas.microsoft.com/office/drawing/2014/main" id="{2FAF605F-A4DF-17DE-27DD-9AA11A0A7BD8}"/>
              </a:ext>
            </a:extLst>
          </p:cNvPr>
          <p:cNvSpPr>
            <a:spLocks noGrp="1"/>
          </p:cNvSpPr>
          <p:nvPr>
            <p:ph type="body" sz="quarter" idx="15"/>
          </p:nvPr>
        </p:nvSpPr>
        <p:spPr/>
        <p:txBody>
          <a:bodyPr/>
          <a:lstStyle/>
          <a:p>
            <a:r>
              <a:rPr lang="en-US"/>
              <a:t>Q1</a:t>
            </a:r>
          </a:p>
        </p:txBody>
      </p:sp>
      <p:sp>
        <p:nvSpPr>
          <p:cNvPr id="10" name="Text Placeholder 9">
            <a:extLst>
              <a:ext uri="{FF2B5EF4-FFF2-40B4-BE49-F238E27FC236}">
                <a16:creationId xmlns:a16="http://schemas.microsoft.com/office/drawing/2014/main" id="{6D992194-66BB-B31E-A832-2AD3E27B8D88}"/>
              </a:ext>
            </a:extLst>
          </p:cNvPr>
          <p:cNvSpPr>
            <a:spLocks noGrp="1"/>
          </p:cNvSpPr>
          <p:nvPr>
            <p:ph type="body" sz="quarter" idx="16"/>
          </p:nvPr>
        </p:nvSpPr>
        <p:spPr/>
        <p:txBody>
          <a:bodyPr/>
          <a:lstStyle/>
          <a:p>
            <a:r>
              <a:rPr lang="en-US"/>
              <a:t>Q2</a:t>
            </a:r>
          </a:p>
        </p:txBody>
      </p:sp>
      <p:sp>
        <p:nvSpPr>
          <p:cNvPr id="11" name="Text Placeholder 10">
            <a:extLst>
              <a:ext uri="{FF2B5EF4-FFF2-40B4-BE49-F238E27FC236}">
                <a16:creationId xmlns:a16="http://schemas.microsoft.com/office/drawing/2014/main" id="{B8D4D858-0254-B646-721E-4F6CFCDB6018}"/>
              </a:ext>
            </a:extLst>
          </p:cNvPr>
          <p:cNvSpPr>
            <a:spLocks noGrp="1"/>
          </p:cNvSpPr>
          <p:nvPr>
            <p:ph type="body" sz="quarter" idx="17"/>
          </p:nvPr>
        </p:nvSpPr>
        <p:spPr/>
        <p:txBody>
          <a:bodyPr/>
          <a:lstStyle/>
          <a:p>
            <a:r>
              <a:rPr lang="en-US"/>
              <a:t>Q3</a:t>
            </a:r>
          </a:p>
        </p:txBody>
      </p:sp>
      <p:sp>
        <p:nvSpPr>
          <p:cNvPr id="12" name="Text Placeholder 11">
            <a:extLst>
              <a:ext uri="{FF2B5EF4-FFF2-40B4-BE49-F238E27FC236}">
                <a16:creationId xmlns:a16="http://schemas.microsoft.com/office/drawing/2014/main" id="{F5914DE1-4794-AA03-DDF3-9E10828928CB}"/>
              </a:ext>
            </a:extLst>
          </p:cNvPr>
          <p:cNvSpPr>
            <a:spLocks noGrp="1"/>
          </p:cNvSpPr>
          <p:nvPr>
            <p:ph type="body" sz="quarter" idx="18"/>
          </p:nvPr>
        </p:nvSpPr>
        <p:spPr/>
        <p:txBody>
          <a:bodyPr/>
          <a:lstStyle/>
          <a:p>
            <a:r>
              <a:rPr lang="en-US"/>
              <a:t>Q4</a:t>
            </a:r>
          </a:p>
        </p:txBody>
      </p:sp>
      <p:sp>
        <p:nvSpPr>
          <p:cNvPr id="13" name="Text Placeholder 12">
            <a:extLst>
              <a:ext uri="{FF2B5EF4-FFF2-40B4-BE49-F238E27FC236}">
                <a16:creationId xmlns:a16="http://schemas.microsoft.com/office/drawing/2014/main" id="{1A137114-03D2-BE9A-E080-7A3B5654D7E0}"/>
              </a:ext>
            </a:extLst>
          </p:cNvPr>
          <p:cNvSpPr>
            <a:spLocks noGrp="1"/>
          </p:cNvSpPr>
          <p:nvPr>
            <p:ph type="body" sz="quarter" idx="19"/>
          </p:nvPr>
        </p:nvSpPr>
        <p:spPr/>
        <p:txBody>
          <a:bodyPr/>
          <a:lstStyle/>
          <a:p>
            <a:r>
              <a:rPr lang="en-US"/>
              <a:t>2027</a:t>
            </a:r>
          </a:p>
        </p:txBody>
      </p:sp>
      <p:sp>
        <p:nvSpPr>
          <p:cNvPr id="14" name="Text Placeholder 13">
            <a:extLst>
              <a:ext uri="{FF2B5EF4-FFF2-40B4-BE49-F238E27FC236}">
                <a16:creationId xmlns:a16="http://schemas.microsoft.com/office/drawing/2014/main" id="{70CAE9EA-399C-1070-B7FC-E90B8C2DEADA}"/>
              </a:ext>
            </a:extLst>
          </p:cNvPr>
          <p:cNvSpPr>
            <a:spLocks noGrp="1"/>
          </p:cNvSpPr>
          <p:nvPr>
            <p:ph type="body" sz="quarter" idx="20"/>
          </p:nvPr>
        </p:nvSpPr>
        <p:spPr/>
        <p:txBody>
          <a:bodyPr/>
          <a:lstStyle/>
          <a:p>
            <a:r>
              <a:rPr lang="en-US"/>
              <a:t>Ordinance drafting and introduction</a:t>
            </a:r>
          </a:p>
        </p:txBody>
      </p:sp>
      <p:sp>
        <p:nvSpPr>
          <p:cNvPr id="15" name="Text Placeholder 14">
            <a:extLst>
              <a:ext uri="{FF2B5EF4-FFF2-40B4-BE49-F238E27FC236}">
                <a16:creationId xmlns:a16="http://schemas.microsoft.com/office/drawing/2014/main" id="{CF7C56D8-0449-8513-C5BA-19E10067E0F5}"/>
              </a:ext>
            </a:extLst>
          </p:cNvPr>
          <p:cNvSpPr>
            <a:spLocks noGrp="1"/>
          </p:cNvSpPr>
          <p:nvPr>
            <p:ph type="body" sz="quarter" idx="21"/>
          </p:nvPr>
        </p:nvSpPr>
        <p:spPr/>
        <p:txBody>
          <a:bodyPr/>
          <a:lstStyle/>
          <a:p>
            <a:r>
              <a:rPr lang="en-US"/>
              <a:t>Waymo autonomous testing; administrative work to implement ordinance</a:t>
            </a:r>
          </a:p>
        </p:txBody>
      </p:sp>
      <p:sp>
        <p:nvSpPr>
          <p:cNvPr id="16" name="Text Placeholder 15">
            <a:extLst>
              <a:ext uri="{FF2B5EF4-FFF2-40B4-BE49-F238E27FC236}">
                <a16:creationId xmlns:a16="http://schemas.microsoft.com/office/drawing/2014/main" id="{F7E29E39-A9BF-DE8E-7641-235DBEE86561}"/>
              </a:ext>
            </a:extLst>
          </p:cNvPr>
          <p:cNvSpPr>
            <a:spLocks noGrp="1"/>
          </p:cNvSpPr>
          <p:nvPr>
            <p:ph type="body" sz="quarter" idx="22"/>
          </p:nvPr>
        </p:nvSpPr>
        <p:spPr/>
        <p:txBody>
          <a:bodyPr/>
          <a:lstStyle/>
          <a:p>
            <a:r>
              <a:rPr lang="en-US"/>
              <a:t>Licensed   for-hire autonomous vehicle rides available</a:t>
            </a:r>
          </a:p>
        </p:txBody>
      </p:sp>
      <p:sp>
        <p:nvSpPr>
          <p:cNvPr id="17" name="Text Placeholder 16">
            <a:extLst>
              <a:ext uri="{FF2B5EF4-FFF2-40B4-BE49-F238E27FC236}">
                <a16:creationId xmlns:a16="http://schemas.microsoft.com/office/drawing/2014/main" id="{E67D1EDC-560C-A668-0064-C11533C176E5}"/>
              </a:ext>
            </a:extLst>
          </p:cNvPr>
          <p:cNvSpPr>
            <a:spLocks noGrp="1"/>
          </p:cNvSpPr>
          <p:nvPr>
            <p:ph type="body" sz="quarter" idx="13"/>
          </p:nvPr>
        </p:nvSpPr>
        <p:spPr>
          <a:solidFill>
            <a:schemeClr val="accent3"/>
          </a:solidFill>
        </p:spPr>
        <p:txBody>
          <a:bodyPr/>
          <a:lstStyle/>
          <a:p>
            <a:endParaRPr lang="en-US"/>
          </a:p>
        </p:txBody>
      </p:sp>
      <p:sp>
        <p:nvSpPr>
          <p:cNvPr id="18" name="Slide Number Placeholder 17">
            <a:extLst>
              <a:ext uri="{FF2B5EF4-FFF2-40B4-BE49-F238E27FC236}">
                <a16:creationId xmlns:a16="http://schemas.microsoft.com/office/drawing/2014/main" id="{C3B7681D-4FBA-79B5-E223-E90275476F0B}"/>
              </a:ext>
            </a:extLst>
          </p:cNvPr>
          <p:cNvSpPr>
            <a:spLocks noGrp="1"/>
          </p:cNvSpPr>
          <p:nvPr>
            <p:ph type="sldNum" sz="quarter" idx="28"/>
          </p:nvPr>
        </p:nvSpPr>
        <p:spPr/>
        <p:txBody>
          <a:bodyPr/>
          <a:lstStyle/>
          <a:p>
            <a:fld id="{CC43B8D3-9A08-F84C-9DD4-44948BA52D4B}" type="slidenum">
              <a:rPr lang="en-US" smtClean="0"/>
              <a:pPr/>
              <a:t>18</a:t>
            </a:fld>
            <a:endParaRPr lang="en-US"/>
          </a:p>
        </p:txBody>
      </p:sp>
    </p:spTree>
    <p:extLst>
      <p:ext uri="{BB962C8B-B14F-4D97-AF65-F5344CB8AC3E}">
        <p14:creationId xmlns:p14="http://schemas.microsoft.com/office/powerpoint/2010/main" val="1398785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6DF6-5B25-79AF-09F2-0008B7DD2526}"/>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0FA49DED-F98B-AA29-6402-0A09C4EFE003}"/>
              </a:ext>
            </a:extLst>
          </p:cNvPr>
          <p:cNvSpPr>
            <a:spLocks noGrp="1"/>
          </p:cNvSpPr>
          <p:nvPr>
            <p:ph type="body" sz="quarter" idx="13"/>
          </p:nvPr>
        </p:nvSpPr>
        <p:spPr/>
        <p:txBody>
          <a:bodyPr/>
          <a:lstStyle/>
          <a:p>
            <a:r>
              <a:rPr lang="en-US" sz="2600" dirty="0"/>
              <a:t>What are autonomous for-hire vehicles?</a:t>
            </a:r>
          </a:p>
        </p:txBody>
      </p:sp>
      <p:sp>
        <p:nvSpPr>
          <p:cNvPr id="48" name="Text Placeholder 47">
            <a:extLst>
              <a:ext uri="{FF2B5EF4-FFF2-40B4-BE49-F238E27FC236}">
                <a16:creationId xmlns:a16="http://schemas.microsoft.com/office/drawing/2014/main" id="{B79EAB77-EA1B-845C-B39D-F4147B3C0E4B}"/>
              </a:ext>
            </a:extLst>
          </p:cNvPr>
          <p:cNvSpPr>
            <a:spLocks noGrp="1"/>
          </p:cNvSpPr>
          <p:nvPr>
            <p:ph type="body" sz="quarter" idx="18"/>
          </p:nvPr>
        </p:nvSpPr>
        <p:spPr/>
        <p:txBody>
          <a:bodyPr/>
          <a:lstStyle/>
          <a:p>
            <a:r>
              <a:rPr lang="en-US" dirty="0"/>
              <a:t>1</a:t>
            </a:r>
          </a:p>
        </p:txBody>
      </p:sp>
      <p:sp>
        <p:nvSpPr>
          <p:cNvPr id="4" name="Text Placeholder 3">
            <a:extLst>
              <a:ext uri="{FF2B5EF4-FFF2-40B4-BE49-F238E27FC236}">
                <a16:creationId xmlns:a16="http://schemas.microsoft.com/office/drawing/2014/main" id="{EBBAF7CB-A8CE-582C-C1DB-E6D72AC69A46}"/>
              </a:ext>
            </a:extLst>
          </p:cNvPr>
          <p:cNvSpPr>
            <a:spLocks noGrp="1"/>
          </p:cNvSpPr>
          <p:nvPr>
            <p:ph type="body" sz="quarter" idx="14"/>
          </p:nvPr>
        </p:nvSpPr>
        <p:spPr/>
        <p:txBody>
          <a:bodyPr/>
          <a:lstStyle/>
          <a:p>
            <a:r>
              <a:rPr lang="en-US" sz="2600" dirty="0"/>
              <a:t>Federal Regulations</a:t>
            </a:r>
          </a:p>
        </p:txBody>
      </p:sp>
      <p:sp>
        <p:nvSpPr>
          <p:cNvPr id="49" name="Text Placeholder 48">
            <a:extLst>
              <a:ext uri="{FF2B5EF4-FFF2-40B4-BE49-F238E27FC236}">
                <a16:creationId xmlns:a16="http://schemas.microsoft.com/office/drawing/2014/main" id="{9AD6ED5E-6255-A10D-1B61-1C38A65A0172}"/>
              </a:ext>
            </a:extLst>
          </p:cNvPr>
          <p:cNvSpPr>
            <a:spLocks noGrp="1"/>
          </p:cNvSpPr>
          <p:nvPr>
            <p:ph type="body" sz="quarter" idx="19"/>
          </p:nvPr>
        </p:nvSpPr>
        <p:spPr/>
        <p:txBody>
          <a:bodyPr/>
          <a:lstStyle/>
          <a:p>
            <a:r>
              <a:rPr lang="en-US" dirty="0"/>
              <a:t>2</a:t>
            </a:r>
          </a:p>
        </p:txBody>
      </p:sp>
      <p:sp>
        <p:nvSpPr>
          <p:cNvPr id="5" name="Text Placeholder 4">
            <a:extLst>
              <a:ext uri="{FF2B5EF4-FFF2-40B4-BE49-F238E27FC236}">
                <a16:creationId xmlns:a16="http://schemas.microsoft.com/office/drawing/2014/main" id="{21C403DC-3521-3A53-9255-0D192EBD4F25}"/>
              </a:ext>
            </a:extLst>
          </p:cNvPr>
          <p:cNvSpPr>
            <a:spLocks noGrp="1"/>
          </p:cNvSpPr>
          <p:nvPr>
            <p:ph type="body" sz="quarter" idx="15"/>
          </p:nvPr>
        </p:nvSpPr>
        <p:spPr/>
        <p:txBody>
          <a:bodyPr/>
          <a:lstStyle/>
          <a:p>
            <a:r>
              <a:rPr lang="en-US" sz="2600" dirty="0"/>
              <a:t>State and City Regulations</a:t>
            </a:r>
          </a:p>
        </p:txBody>
      </p:sp>
      <p:sp>
        <p:nvSpPr>
          <p:cNvPr id="50" name="Text Placeholder 49">
            <a:extLst>
              <a:ext uri="{FF2B5EF4-FFF2-40B4-BE49-F238E27FC236}">
                <a16:creationId xmlns:a16="http://schemas.microsoft.com/office/drawing/2014/main" id="{725D92A4-EE14-BE47-EFF6-F0FD3F4AE66E}"/>
              </a:ext>
            </a:extLst>
          </p:cNvPr>
          <p:cNvSpPr>
            <a:spLocks noGrp="1"/>
          </p:cNvSpPr>
          <p:nvPr>
            <p:ph type="body" sz="quarter" idx="20"/>
          </p:nvPr>
        </p:nvSpPr>
        <p:spPr/>
        <p:txBody>
          <a:bodyPr/>
          <a:lstStyle/>
          <a:p>
            <a:r>
              <a:rPr lang="en-US" dirty="0"/>
              <a:t>3</a:t>
            </a:r>
          </a:p>
        </p:txBody>
      </p:sp>
      <p:sp>
        <p:nvSpPr>
          <p:cNvPr id="6" name="Text Placeholder 5">
            <a:extLst>
              <a:ext uri="{FF2B5EF4-FFF2-40B4-BE49-F238E27FC236}">
                <a16:creationId xmlns:a16="http://schemas.microsoft.com/office/drawing/2014/main" id="{01F6EA68-2AA8-DF86-685C-EC3843127767}"/>
              </a:ext>
            </a:extLst>
          </p:cNvPr>
          <p:cNvSpPr>
            <a:spLocks noGrp="1"/>
          </p:cNvSpPr>
          <p:nvPr>
            <p:ph type="body" sz="quarter" idx="16"/>
          </p:nvPr>
        </p:nvSpPr>
        <p:spPr/>
        <p:txBody>
          <a:bodyPr/>
          <a:lstStyle/>
          <a:p>
            <a:r>
              <a:rPr lang="en-US" sz="2600" dirty="0"/>
              <a:t>Waymo Testing in New Orleans</a:t>
            </a:r>
          </a:p>
        </p:txBody>
      </p:sp>
      <p:sp>
        <p:nvSpPr>
          <p:cNvPr id="51" name="Text Placeholder 50">
            <a:extLst>
              <a:ext uri="{FF2B5EF4-FFF2-40B4-BE49-F238E27FC236}">
                <a16:creationId xmlns:a16="http://schemas.microsoft.com/office/drawing/2014/main" id="{7FFFF704-D039-7DC7-A34E-489FEE26CD8F}"/>
              </a:ext>
            </a:extLst>
          </p:cNvPr>
          <p:cNvSpPr>
            <a:spLocks noGrp="1"/>
          </p:cNvSpPr>
          <p:nvPr>
            <p:ph type="body" sz="quarter" idx="21"/>
          </p:nvPr>
        </p:nvSpPr>
        <p:spPr/>
        <p:txBody>
          <a:bodyPr/>
          <a:lstStyle/>
          <a:p>
            <a:r>
              <a:rPr lang="en-US" dirty="0"/>
              <a:t>4</a:t>
            </a:r>
          </a:p>
        </p:txBody>
      </p:sp>
      <p:sp>
        <p:nvSpPr>
          <p:cNvPr id="7" name="Text Placeholder 6">
            <a:extLst>
              <a:ext uri="{FF2B5EF4-FFF2-40B4-BE49-F238E27FC236}">
                <a16:creationId xmlns:a16="http://schemas.microsoft.com/office/drawing/2014/main" id="{A2545FBC-2F5C-8772-F385-63E103558308}"/>
              </a:ext>
            </a:extLst>
          </p:cNvPr>
          <p:cNvSpPr>
            <a:spLocks noGrp="1"/>
          </p:cNvSpPr>
          <p:nvPr>
            <p:ph type="body" sz="quarter" idx="17"/>
          </p:nvPr>
        </p:nvSpPr>
        <p:spPr/>
        <p:txBody>
          <a:bodyPr/>
          <a:lstStyle/>
          <a:p>
            <a:r>
              <a:rPr lang="en-US" sz="2600" dirty="0"/>
              <a:t>City Legislation</a:t>
            </a:r>
          </a:p>
        </p:txBody>
      </p:sp>
      <p:sp>
        <p:nvSpPr>
          <p:cNvPr id="52" name="Text Placeholder 51">
            <a:extLst>
              <a:ext uri="{FF2B5EF4-FFF2-40B4-BE49-F238E27FC236}">
                <a16:creationId xmlns:a16="http://schemas.microsoft.com/office/drawing/2014/main" id="{B834A08F-B9C1-B3EF-25F5-A69D401C8BC6}"/>
              </a:ext>
            </a:extLst>
          </p:cNvPr>
          <p:cNvSpPr>
            <a:spLocks noGrp="1"/>
          </p:cNvSpPr>
          <p:nvPr>
            <p:ph type="body" sz="quarter" idx="22"/>
          </p:nvPr>
        </p:nvSpPr>
        <p:spPr/>
        <p:txBody>
          <a:bodyPr/>
          <a:lstStyle/>
          <a:p>
            <a:r>
              <a:rPr lang="en-US" dirty="0"/>
              <a:t>5</a:t>
            </a:r>
          </a:p>
        </p:txBody>
      </p:sp>
    </p:spTree>
    <p:extLst>
      <p:ext uri="{BB962C8B-B14F-4D97-AF65-F5344CB8AC3E}">
        <p14:creationId xmlns:p14="http://schemas.microsoft.com/office/powerpoint/2010/main" val="452850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BA60034-9E02-4BFF-D46B-98C157D63892}"/>
              </a:ext>
            </a:extLst>
          </p:cNvPr>
          <p:cNvSpPr>
            <a:spLocks noGrp="1"/>
          </p:cNvSpPr>
          <p:nvPr>
            <p:ph type="title"/>
          </p:nvPr>
        </p:nvSpPr>
        <p:spPr>
          <a:xfrm>
            <a:off x="2601501" y="843534"/>
            <a:ext cx="8762246" cy="621792"/>
          </a:xfrm>
        </p:spPr>
        <p:txBody>
          <a:bodyPr/>
          <a:lstStyle/>
          <a:p>
            <a:r>
              <a:rPr lang="en-US" sz="3000" dirty="0"/>
              <a:t>What are Autonomous For-Hire Vehicles?</a:t>
            </a:r>
          </a:p>
        </p:txBody>
      </p:sp>
      <p:sp>
        <p:nvSpPr>
          <p:cNvPr id="2" name="Content Placeholder 1">
            <a:extLst>
              <a:ext uri="{FF2B5EF4-FFF2-40B4-BE49-F238E27FC236}">
                <a16:creationId xmlns:a16="http://schemas.microsoft.com/office/drawing/2014/main" id="{2BA91497-60EB-6CC6-BE1A-11323E8A9677}"/>
              </a:ext>
            </a:extLst>
          </p:cNvPr>
          <p:cNvSpPr>
            <a:spLocks noGrp="1"/>
          </p:cNvSpPr>
          <p:nvPr>
            <p:ph idx="1"/>
          </p:nvPr>
        </p:nvSpPr>
        <p:spPr/>
        <p:txBody>
          <a:bodyPr/>
          <a:lstStyle/>
          <a:p>
            <a:pPr marL="285750" indent="-285750">
              <a:buFont typeface="Arial" panose="020B0604020202020204" pitchFamily="34" charset="0"/>
              <a:buChar char="•"/>
            </a:pPr>
            <a:r>
              <a:rPr lang="en-US" dirty="0"/>
              <a:t>Autonomous: </a:t>
            </a:r>
            <a:r>
              <a:rPr lang="en-US" dirty="0">
                <a:latin typeface="Arial Nova" panose="020B0504020202020204" pitchFamily="34" charset="0"/>
              </a:rPr>
              <a:t>driverless</a:t>
            </a:r>
          </a:p>
          <a:p>
            <a:pPr marL="285750" indent="-285750">
              <a:buFont typeface="Arial" panose="020B0604020202020204" pitchFamily="34" charset="0"/>
              <a:buChar char="•"/>
            </a:pPr>
            <a:r>
              <a:rPr lang="en-US" dirty="0"/>
              <a:t>For-hire: </a:t>
            </a:r>
            <a:r>
              <a:rPr lang="en-US" dirty="0">
                <a:latin typeface="Arial Nova" panose="020B0504020202020204" pitchFamily="34" charset="0"/>
              </a:rPr>
              <a:t>available to provide rides to passengers in exchange for a fare, similar to taxis and rideshare</a:t>
            </a:r>
          </a:p>
          <a:p>
            <a:pPr marL="285750" indent="-285750">
              <a:buFont typeface="Arial" panose="020B0604020202020204" pitchFamily="34" charset="0"/>
              <a:buChar char="•"/>
            </a:pPr>
            <a:endParaRPr lang="en-US" dirty="0">
              <a:latin typeface="Arial Nova" panose="020B0504020202020204" pitchFamily="34" charset="0"/>
            </a:endParaRPr>
          </a:p>
          <a:p>
            <a:pPr marL="285750" indent="-285750">
              <a:buFont typeface="Arial" panose="020B0604020202020204" pitchFamily="34" charset="0"/>
              <a:buChar char="•"/>
            </a:pPr>
            <a:r>
              <a:rPr lang="en-US" dirty="0">
                <a:latin typeface="+mj-lt"/>
              </a:rPr>
              <a:t>Waymo: </a:t>
            </a:r>
            <a:r>
              <a:rPr lang="en-US" dirty="0">
                <a:latin typeface="Arial Nova" panose="020B0504020202020204" pitchFamily="34" charset="0"/>
              </a:rPr>
              <a:t>Most established, operated by Google</a:t>
            </a:r>
            <a:endParaRPr lang="en-US" dirty="0">
              <a:latin typeface="+mj-lt"/>
            </a:endParaRPr>
          </a:p>
          <a:p>
            <a:pPr marL="285750" indent="-285750">
              <a:buFont typeface="Arial" panose="020B0604020202020204" pitchFamily="34" charset="0"/>
              <a:buChar char="•"/>
            </a:pPr>
            <a:r>
              <a:rPr lang="en-US" dirty="0">
                <a:latin typeface="+mj-lt"/>
              </a:rPr>
              <a:t>Robotaxi: </a:t>
            </a:r>
            <a:r>
              <a:rPr lang="en-US" dirty="0">
                <a:latin typeface="Arial Nova" panose="020B0504020202020204" pitchFamily="34" charset="0"/>
              </a:rPr>
              <a:t>Operated by Tesla</a:t>
            </a:r>
            <a:endParaRPr lang="en-US" dirty="0">
              <a:latin typeface="+mj-lt"/>
            </a:endParaRPr>
          </a:p>
          <a:p>
            <a:pPr marL="285750" indent="-285750">
              <a:buFont typeface="Arial" panose="020B0604020202020204" pitchFamily="34" charset="0"/>
              <a:buChar char="•"/>
            </a:pPr>
            <a:r>
              <a:rPr lang="en-US" dirty="0" err="1">
                <a:latin typeface="+mj-lt"/>
              </a:rPr>
              <a:t>Zoox</a:t>
            </a:r>
            <a:r>
              <a:rPr lang="en-US" dirty="0">
                <a:latin typeface="+mj-lt"/>
              </a:rPr>
              <a:t>:</a:t>
            </a:r>
            <a:r>
              <a:rPr lang="en-US" dirty="0">
                <a:latin typeface="Arial Nova" panose="020B0504020202020204" pitchFamily="34" charset="0"/>
              </a:rPr>
              <a:t> Operated by Amazon</a:t>
            </a:r>
            <a:endParaRPr lang="en-US" dirty="0">
              <a:latin typeface="+mj-lt"/>
            </a:endParaRPr>
          </a:p>
        </p:txBody>
      </p:sp>
      <p:sp>
        <p:nvSpPr>
          <p:cNvPr id="25" name="Text Placeholder 24">
            <a:extLst>
              <a:ext uri="{FF2B5EF4-FFF2-40B4-BE49-F238E27FC236}">
                <a16:creationId xmlns:a16="http://schemas.microsoft.com/office/drawing/2014/main" id="{409EE273-65DC-EBC2-149C-7BB5726CEBDB}"/>
              </a:ext>
            </a:extLst>
          </p:cNvPr>
          <p:cNvSpPr>
            <a:spLocks noGrp="1"/>
          </p:cNvSpPr>
          <p:nvPr>
            <p:ph type="body" sz="quarter" idx="13"/>
          </p:nvPr>
        </p:nvSpPr>
        <p:spPr/>
        <p:txBody>
          <a:bodyPr/>
          <a:lstStyle/>
          <a:p>
            <a:r>
              <a:rPr lang="en-US" dirty="0"/>
              <a:t>3</a:t>
            </a:r>
          </a:p>
        </p:txBody>
      </p:sp>
      <p:sp>
        <p:nvSpPr>
          <p:cNvPr id="27" name="Slide Number Placeholder 26">
            <a:extLst>
              <a:ext uri="{FF2B5EF4-FFF2-40B4-BE49-F238E27FC236}">
                <a16:creationId xmlns:a16="http://schemas.microsoft.com/office/drawing/2014/main" id="{900E35B6-58C6-ABFD-1333-AA1B7702D18A}"/>
              </a:ext>
            </a:extLst>
          </p:cNvPr>
          <p:cNvSpPr>
            <a:spLocks noGrp="1"/>
          </p:cNvSpPr>
          <p:nvPr>
            <p:ph type="sldNum" sz="quarter" idx="16"/>
          </p:nvPr>
        </p:nvSpPr>
        <p:spPr/>
        <p:txBody>
          <a:bodyPr/>
          <a:lstStyle/>
          <a:p>
            <a:fld id="{CC43B8D3-9A08-F84C-9DD4-44948BA52D4B}" type="slidenum">
              <a:rPr lang="en-US" smtClean="0"/>
              <a:pPr/>
              <a:t>3</a:t>
            </a:fld>
            <a:endParaRPr lang="en-US" dirty="0"/>
          </a:p>
        </p:txBody>
      </p:sp>
    </p:spTree>
    <p:extLst>
      <p:ext uri="{BB962C8B-B14F-4D97-AF65-F5344CB8AC3E}">
        <p14:creationId xmlns:p14="http://schemas.microsoft.com/office/powerpoint/2010/main" val="1343223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8BD3563-74C4-0E4D-FE4C-A2AA33C321BD}"/>
              </a:ext>
            </a:extLst>
          </p:cNvPr>
          <p:cNvSpPr>
            <a:spLocks noGrp="1"/>
          </p:cNvSpPr>
          <p:nvPr>
            <p:ph type="title"/>
          </p:nvPr>
        </p:nvSpPr>
        <p:spPr/>
        <p:txBody>
          <a:bodyPr/>
          <a:lstStyle/>
          <a:p>
            <a:r>
              <a:rPr lang="en-US" dirty="0"/>
              <a:t>Federal Regulations</a:t>
            </a:r>
          </a:p>
        </p:txBody>
      </p:sp>
      <p:sp>
        <p:nvSpPr>
          <p:cNvPr id="10" name="Text Placeholder 9">
            <a:extLst>
              <a:ext uri="{FF2B5EF4-FFF2-40B4-BE49-F238E27FC236}">
                <a16:creationId xmlns:a16="http://schemas.microsoft.com/office/drawing/2014/main" id="{4C914057-CF12-017E-B2D8-B25B6E322913}"/>
              </a:ext>
            </a:extLst>
          </p:cNvPr>
          <p:cNvSpPr>
            <a:spLocks noGrp="1"/>
          </p:cNvSpPr>
          <p:nvPr>
            <p:ph type="body" sz="quarter" idx="13"/>
          </p:nvPr>
        </p:nvSpPr>
        <p:spPr/>
        <p:txBody>
          <a:bodyPr/>
          <a:lstStyle/>
          <a:p>
            <a:endParaRPr lang="en-US" dirty="0"/>
          </a:p>
        </p:txBody>
      </p:sp>
      <p:sp>
        <p:nvSpPr>
          <p:cNvPr id="5" name="Slide Number Placeholder 4">
            <a:extLst>
              <a:ext uri="{FF2B5EF4-FFF2-40B4-BE49-F238E27FC236}">
                <a16:creationId xmlns:a16="http://schemas.microsoft.com/office/drawing/2014/main" id="{312EF1DE-337F-5192-8762-CB5AF953805D}"/>
              </a:ext>
            </a:extLst>
          </p:cNvPr>
          <p:cNvSpPr>
            <a:spLocks noGrp="1"/>
          </p:cNvSpPr>
          <p:nvPr>
            <p:ph type="sldNum" sz="quarter" idx="15"/>
          </p:nvPr>
        </p:nvSpPr>
        <p:spPr/>
        <p:txBody>
          <a:bodyPr/>
          <a:lstStyle/>
          <a:p>
            <a:fld id="{CC43B8D3-9A08-F84C-9DD4-44948BA52D4B}" type="slidenum">
              <a:rPr lang="en-US" smtClean="0"/>
              <a:pPr/>
              <a:t>4</a:t>
            </a:fld>
            <a:endParaRPr lang="en-US" dirty="0"/>
          </a:p>
        </p:txBody>
      </p:sp>
      <p:sp>
        <p:nvSpPr>
          <p:cNvPr id="9" name="Content Placeholder 8">
            <a:extLst>
              <a:ext uri="{FF2B5EF4-FFF2-40B4-BE49-F238E27FC236}">
                <a16:creationId xmlns:a16="http://schemas.microsoft.com/office/drawing/2014/main" id="{B5959DE1-63AD-E9B9-0627-D56A328E2829}"/>
              </a:ext>
            </a:extLst>
          </p:cNvPr>
          <p:cNvSpPr>
            <a:spLocks noGrp="1"/>
          </p:cNvSpPr>
          <p:nvPr>
            <p:ph idx="1"/>
          </p:nvPr>
        </p:nvSpPr>
        <p:spPr>
          <a:xfrm>
            <a:off x="731520" y="1771650"/>
            <a:ext cx="10716768" cy="4583430"/>
          </a:xfrm>
        </p:spPr>
        <p:txBody>
          <a:bodyPr>
            <a:normAutofit/>
          </a:bodyPr>
          <a:lstStyle/>
          <a:p>
            <a:r>
              <a:rPr lang="en-US" dirty="0"/>
              <a:t>Levels of Automation:</a:t>
            </a:r>
          </a:p>
          <a:p>
            <a:pPr lvl="1"/>
            <a:r>
              <a:rPr lang="en-US" dirty="0"/>
              <a:t>Level 0 – Momentary Driver Assistance</a:t>
            </a:r>
          </a:p>
          <a:p>
            <a:pPr lvl="2"/>
            <a:r>
              <a:rPr lang="en-US" dirty="0">
                <a:latin typeface="Arial Nova" panose="020B0504020202020204" pitchFamily="34" charset="0"/>
              </a:rPr>
              <a:t>You drive, you monitor</a:t>
            </a:r>
          </a:p>
          <a:p>
            <a:pPr lvl="2"/>
            <a:r>
              <a:rPr lang="en-US" dirty="0">
                <a:latin typeface="Arial Nova" panose="020B0504020202020204" pitchFamily="34" charset="0"/>
              </a:rPr>
              <a:t>Driver is fully responsible for driving the vehicle while system provides momentary driving assistance, like warnings and alerts or emergency safety interventions.</a:t>
            </a:r>
          </a:p>
          <a:p>
            <a:pPr lvl="1"/>
            <a:r>
              <a:rPr lang="en-US" dirty="0"/>
              <a:t>Level 1 – Driver Assistance</a:t>
            </a:r>
          </a:p>
          <a:p>
            <a:pPr lvl="2"/>
            <a:r>
              <a:rPr lang="en-US" dirty="0">
                <a:latin typeface="Arial Nova" panose="020B0504020202020204" pitchFamily="34" charset="0"/>
              </a:rPr>
              <a:t>You drive, you monitor</a:t>
            </a:r>
          </a:p>
          <a:p>
            <a:pPr lvl="2"/>
            <a:r>
              <a:rPr lang="en-US" dirty="0">
                <a:latin typeface="Arial Nova" panose="020B0504020202020204" pitchFamily="34" charset="0"/>
              </a:rPr>
              <a:t>Driver is fully responsible for driving the vehicle while system provides continuous assistance with either acceleration/braking OR steering.</a:t>
            </a:r>
          </a:p>
          <a:p>
            <a:pPr lvl="1"/>
            <a:r>
              <a:rPr lang="en-US" dirty="0"/>
              <a:t>Level 2 – Additional Driver Assistance</a:t>
            </a:r>
          </a:p>
          <a:p>
            <a:pPr lvl="2"/>
            <a:r>
              <a:rPr lang="en-US" dirty="0">
                <a:latin typeface="Arial Nova" panose="020B0504020202020204" pitchFamily="34" charset="0"/>
              </a:rPr>
              <a:t>You drive, you monitor</a:t>
            </a:r>
          </a:p>
          <a:p>
            <a:pPr lvl="2"/>
            <a:r>
              <a:rPr lang="en-US" dirty="0">
                <a:latin typeface="Arial Nova" panose="020B0504020202020204" pitchFamily="34" charset="0"/>
              </a:rPr>
              <a:t>Driver is fully responsible for driving the vehicle while system provides continuous assistance with both acceleration/braking AND steering.</a:t>
            </a:r>
          </a:p>
        </p:txBody>
      </p:sp>
    </p:spTree>
    <p:extLst>
      <p:ext uri="{BB962C8B-B14F-4D97-AF65-F5344CB8AC3E}">
        <p14:creationId xmlns:p14="http://schemas.microsoft.com/office/powerpoint/2010/main" val="398932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C671545-135C-31AD-2EC0-58E6B6754DC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4B0D2ABF-87C8-5771-969F-3E0A96728FE9}"/>
              </a:ext>
            </a:extLst>
          </p:cNvPr>
          <p:cNvSpPr>
            <a:spLocks noGrp="1"/>
          </p:cNvSpPr>
          <p:nvPr>
            <p:ph type="title"/>
          </p:nvPr>
        </p:nvSpPr>
        <p:spPr/>
        <p:txBody>
          <a:bodyPr/>
          <a:lstStyle/>
          <a:p>
            <a:r>
              <a:rPr lang="en-US" dirty="0"/>
              <a:t>Federal Regulations</a:t>
            </a:r>
          </a:p>
        </p:txBody>
      </p:sp>
      <p:sp>
        <p:nvSpPr>
          <p:cNvPr id="10" name="Text Placeholder 9">
            <a:extLst>
              <a:ext uri="{FF2B5EF4-FFF2-40B4-BE49-F238E27FC236}">
                <a16:creationId xmlns:a16="http://schemas.microsoft.com/office/drawing/2014/main" id="{86CF1F84-FE9D-0790-C4DB-6FF12378B0BE}"/>
              </a:ext>
            </a:extLst>
          </p:cNvPr>
          <p:cNvSpPr>
            <a:spLocks noGrp="1"/>
          </p:cNvSpPr>
          <p:nvPr>
            <p:ph type="body" sz="quarter" idx="13"/>
          </p:nvPr>
        </p:nvSpPr>
        <p:spPr/>
        <p:txBody>
          <a:bodyPr/>
          <a:lstStyle/>
          <a:p>
            <a:endParaRPr lang="en-US" dirty="0"/>
          </a:p>
        </p:txBody>
      </p:sp>
      <p:sp>
        <p:nvSpPr>
          <p:cNvPr id="5" name="Slide Number Placeholder 4">
            <a:extLst>
              <a:ext uri="{FF2B5EF4-FFF2-40B4-BE49-F238E27FC236}">
                <a16:creationId xmlns:a16="http://schemas.microsoft.com/office/drawing/2014/main" id="{2BB6941C-9239-1615-A180-1A031D6E1234}"/>
              </a:ext>
            </a:extLst>
          </p:cNvPr>
          <p:cNvSpPr>
            <a:spLocks noGrp="1"/>
          </p:cNvSpPr>
          <p:nvPr>
            <p:ph type="sldNum" sz="quarter" idx="15"/>
          </p:nvPr>
        </p:nvSpPr>
        <p:spPr/>
        <p:txBody>
          <a:bodyPr/>
          <a:lstStyle/>
          <a:p>
            <a:fld id="{CC43B8D3-9A08-F84C-9DD4-44948BA52D4B}" type="slidenum">
              <a:rPr lang="en-US" smtClean="0"/>
              <a:pPr/>
              <a:t>5</a:t>
            </a:fld>
            <a:endParaRPr lang="en-US" dirty="0"/>
          </a:p>
        </p:txBody>
      </p:sp>
      <p:sp>
        <p:nvSpPr>
          <p:cNvPr id="9" name="Content Placeholder 8">
            <a:extLst>
              <a:ext uri="{FF2B5EF4-FFF2-40B4-BE49-F238E27FC236}">
                <a16:creationId xmlns:a16="http://schemas.microsoft.com/office/drawing/2014/main" id="{4CFEDBC6-A1C6-80E3-57D5-39884718A4FE}"/>
              </a:ext>
            </a:extLst>
          </p:cNvPr>
          <p:cNvSpPr>
            <a:spLocks noGrp="1"/>
          </p:cNvSpPr>
          <p:nvPr>
            <p:ph idx="1"/>
          </p:nvPr>
        </p:nvSpPr>
        <p:spPr>
          <a:xfrm>
            <a:off x="731520" y="1771650"/>
            <a:ext cx="10716768" cy="4583430"/>
          </a:xfrm>
        </p:spPr>
        <p:txBody>
          <a:bodyPr>
            <a:normAutofit fontScale="92500" lnSpcReduction="20000"/>
          </a:bodyPr>
          <a:lstStyle/>
          <a:p>
            <a:r>
              <a:rPr lang="en-US" dirty="0"/>
              <a:t>Levels of Automation:</a:t>
            </a:r>
          </a:p>
          <a:p>
            <a:pPr lvl="1"/>
            <a:r>
              <a:rPr lang="en-US" dirty="0"/>
              <a:t>Level 3 – Conditional Automation</a:t>
            </a:r>
          </a:p>
          <a:p>
            <a:pPr lvl="2"/>
            <a:r>
              <a:rPr lang="en-US" dirty="0">
                <a:latin typeface="Arial Nova" panose="020B0504020202020204" pitchFamily="34" charset="0"/>
              </a:rPr>
              <a:t>System drives, you must be available to take over upon request</a:t>
            </a:r>
          </a:p>
          <a:p>
            <a:pPr lvl="2"/>
            <a:r>
              <a:rPr lang="en-US" dirty="0">
                <a:latin typeface="Arial Nova" panose="020B0504020202020204" pitchFamily="34" charset="0"/>
              </a:rPr>
              <a:t>System handles all aspects of driving while driver remains available to take over driving if system can no longer operate.</a:t>
            </a:r>
          </a:p>
          <a:p>
            <a:pPr lvl="2"/>
            <a:r>
              <a:rPr lang="en-US" dirty="0">
                <a:latin typeface="Arial Nova" panose="020B0504020202020204" pitchFamily="34" charset="0"/>
              </a:rPr>
              <a:t>i.e. Tesla</a:t>
            </a:r>
          </a:p>
          <a:p>
            <a:pPr lvl="1"/>
            <a:r>
              <a:rPr lang="en-US" dirty="0"/>
              <a:t>Level 4 – High Automation</a:t>
            </a:r>
          </a:p>
          <a:p>
            <a:pPr lvl="2"/>
            <a:r>
              <a:rPr lang="en-US" dirty="0">
                <a:latin typeface="Arial Nova" panose="020B0504020202020204" pitchFamily="34" charset="0"/>
              </a:rPr>
              <a:t>When engaged, system drives, you ride</a:t>
            </a:r>
          </a:p>
          <a:p>
            <a:pPr lvl="2"/>
            <a:r>
              <a:rPr lang="en-US" dirty="0">
                <a:latin typeface="Arial Nova" panose="020B0504020202020204" pitchFamily="34" charset="0"/>
              </a:rPr>
              <a:t>When engaged, system is fully responsible for driving tasks within limited service areas. A human driver is not needed to operate the vehicle.</a:t>
            </a:r>
          </a:p>
          <a:p>
            <a:pPr lvl="2"/>
            <a:r>
              <a:rPr lang="en-US" dirty="0">
                <a:latin typeface="Arial Nova" panose="020B0504020202020204" pitchFamily="34" charset="0"/>
              </a:rPr>
              <a:t>Not available on today’s vehicles for consumer purchase</a:t>
            </a:r>
          </a:p>
          <a:p>
            <a:pPr lvl="1"/>
            <a:r>
              <a:rPr lang="en-US" dirty="0"/>
              <a:t>Level 5 – Full automation</a:t>
            </a:r>
          </a:p>
          <a:p>
            <a:pPr lvl="2"/>
            <a:r>
              <a:rPr lang="en-US" dirty="0">
                <a:latin typeface="Arial Nova" panose="020B0504020202020204" pitchFamily="34" charset="0"/>
              </a:rPr>
              <a:t>When engaged, system drives, you ride</a:t>
            </a:r>
          </a:p>
          <a:p>
            <a:pPr lvl="2"/>
            <a:r>
              <a:rPr lang="en-US" dirty="0">
                <a:latin typeface="Arial Nova" panose="020B0504020202020204" pitchFamily="34" charset="0"/>
              </a:rPr>
              <a:t>When engaged, system is fully responsible for driving tasks under all conditions and on all roadways. A human driver is not needed to operate the vehicle.</a:t>
            </a:r>
          </a:p>
          <a:p>
            <a:pPr lvl="2"/>
            <a:r>
              <a:rPr lang="en-US" dirty="0">
                <a:latin typeface="Arial Nova" panose="020B0504020202020204" pitchFamily="34" charset="0"/>
              </a:rPr>
              <a:t>Not available on today’s vehicles for consumer purchase</a:t>
            </a:r>
          </a:p>
        </p:txBody>
      </p:sp>
    </p:spTree>
    <p:extLst>
      <p:ext uri="{BB962C8B-B14F-4D97-AF65-F5344CB8AC3E}">
        <p14:creationId xmlns:p14="http://schemas.microsoft.com/office/powerpoint/2010/main" val="1436088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A4386B0-0654-0122-ED57-01E6D3AF4D9D}"/>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3F685638-F612-A0F2-A3C1-944D607C8886}"/>
              </a:ext>
            </a:extLst>
          </p:cNvPr>
          <p:cNvSpPr>
            <a:spLocks noGrp="1"/>
          </p:cNvSpPr>
          <p:nvPr>
            <p:ph type="title"/>
          </p:nvPr>
        </p:nvSpPr>
        <p:spPr/>
        <p:txBody>
          <a:bodyPr/>
          <a:lstStyle/>
          <a:p>
            <a:r>
              <a:rPr lang="en-US" dirty="0"/>
              <a:t>Federal Regulations</a:t>
            </a:r>
          </a:p>
        </p:txBody>
      </p:sp>
      <p:sp>
        <p:nvSpPr>
          <p:cNvPr id="10" name="Text Placeholder 9">
            <a:extLst>
              <a:ext uri="{FF2B5EF4-FFF2-40B4-BE49-F238E27FC236}">
                <a16:creationId xmlns:a16="http://schemas.microsoft.com/office/drawing/2014/main" id="{BC9AAA28-D0CC-AB88-7BAB-3332C00F65E0}"/>
              </a:ext>
            </a:extLst>
          </p:cNvPr>
          <p:cNvSpPr>
            <a:spLocks noGrp="1"/>
          </p:cNvSpPr>
          <p:nvPr>
            <p:ph type="body" sz="quarter" idx="13"/>
          </p:nvPr>
        </p:nvSpPr>
        <p:spPr/>
        <p:txBody>
          <a:bodyPr/>
          <a:lstStyle/>
          <a:p>
            <a:endParaRPr lang="en-US" dirty="0"/>
          </a:p>
        </p:txBody>
      </p:sp>
      <p:sp>
        <p:nvSpPr>
          <p:cNvPr id="5" name="Slide Number Placeholder 4">
            <a:extLst>
              <a:ext uri="{FF2B5EF4-FFF2-40B4-BE49-F238E27FC236}">
                <a16:creationId xmlns:a16="http://schemas.microsoft.com/office/drawing/2014/main" id="{1BBAE7C5-4266-A269-4557-C7740C78FAAD}"/>
              </a:ext>
            </a:extLst>
          </p:cNvPr>
          <p:cNvSpPr>
            <a:spLocks noGrp="1"/>
          </p:cNvSpPr>
          <p:nvPr>
            <p:ph type="sldNum" sz="quarter" idx="15"/>
          </p:nvPr>
        </p:nvSpPr>
        <p:spPr/>
        <p:txBody>
          <a:bodyPr/>
          <a:lstStyle/>
          <a:p>
            <a:fld id="{CC43B8D3-9A08-F84C-9DD4-44948BA52D4B}" type="slidenum">
              <a:rPr lang="en-US" smtClean="0"/>
              <a:pPr/>
              <a:t>6</a:t>
            </a:fld>
            <a:endParaRPr lang="en-US" dirty="0"/>
          </a:p>
        </p:txBody>
      </p:sp>
      <p:sp>
        <p:nvSpPr>
          <p:cNvPr id="9" name="Content Placeholder 8">
            <a:extLst>
              <a:ext uri="{FF2B5EF4-FFF2-40B4-BE49-F238E27FC236}">
                <a16:creationId xmlns:a16="http://schemas.microsoft.com/office/drawing/2014/main" id="{A25A4301-C835-DF81-66B3-BB2F7C84377B}"/>
              </a:ext>
            </a:extLst>
          </p:cNvPr>
          <p:cNvSpPr>
            <a:spLocks noGrp="1"/>
          </p:cNvSpPr>
          <p:nvPr>
            <p:ph idx="1"/>
          </p:nvPr>
        </p:nvSpPr>
        <p:spPr>
          <a:xfrm>
            <a:off x="731520" y="1771650"/>
            <a:ext cx="10716768" cy="4583430"/>
          </a:xfrm>
        </p:spPr>
        <p:txBody>
          <a:bodyPr>
            <a:normAutofit/>
          </a:bodyPr>
          <a:lstStyle/>
          <a:p>
            <a:r>
              <a:rPr lang="en-US" dirty="0"/>
              <a:t>How do I know whether this is safe?</a:t>
            </a:r>
          </a:p>
          <a:p>
            <a:pPr lvl="1"/>
            <a:r>
              <a:rPr lang="en-US" dirty="0">
                <a:latin typeface="Arial Nova" panose="020B0504020202020204" pitchFamily="34" charset="0"/>
              </a:rPr>
              <a:t>Vehicles are tested by the companies that build them and </a:t>
            </a:r>
            <a:r>
              <a:rPr lang="en-US" b="1" u="sng" dirty="0">
                <a:latin typeface="Arial Nova" panose="020B0504020202020204" pitchFamily="34" charset="0"/>
              </a:rPr>
              <a:t>must</a:t>
            </a:r>
            <a:r>
              <a:rPr lang="en-US" dirty="0">
                <a:latin typeface="Arial Nova" panose="020B0504020202020204" pitchFamily="34" charset="0"/>
              </a:rPr>
              <a:t> comply with Federal Motor Vehicle Safety Standards and certify that their vehicle is free of safety risks</a:t>
            </a:r>
          </a:p>
          <a:p>
            <a:pPr lvl="1"/>
            <a:r>
              <a:rPr lang="en-US" dirty="0">
                <a:latin typeface="Arial Nova" panose="020B0504020202020204" pitchFamily="34" charset="0"/>
              </a:rPr>
              <a:t>Higher levels of automation are in testing but are not yet available for purchase</a:t>
            </a:r>
          </a:p>
        </p:txBody>
      </p:sp>
    </p:spTree>
    <p:extLst>
      <p:ext uri="{BB962C8B-B14F-4D97-AF65-F5344CB8AC3E}">
        <p14:creationId xmlns:p14="http://schemas.microsoft.com/office/powerpoint/2010/main" val="3826179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9F188B2-DA75-F876-8247-326B27637B36}"/>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706F12E-8C9E-667D-8322-38FCABAE84E8}"/>
              </a:ext>
            </a:extLst>
          </p:cNvPr>
          <p:cNvSpPr>
            <a:spLocks noGrp="1"/>
          </p:cNvSpPr>
          <p:nvPr>
            <p:ph type="title"/>
          </p:nvPr>
        </p:nvSpPr>
        <p:spPr/>
        <p:txBody>
          <a:bodyPr/>
          <a:lstStyle/>
          <a:p>
            <a:r>
              <a:rPr lang="en-US" dirty="0"/>
              <a:t>Federal Regulations</a:t>
            </a:r>
          </a:p>
        </p:txBody>
      </p:sp>
      <p:sp>
        <p:nvSpPr>
          <p:cNvPr id="10" name="Text Placeholder 9">
            <a:extLst>
              <a:ext uri="{FF2B5EF4-FFF2-40B4-BE49-F238E27FC236}">
                <a16:creationId xmlns:a16="http://schemas.microsoft.com/office/drawing/2014/main" id="{FA5CA655-CDBA-C3E1-D532-34ECF23D21B7}"/>
              </a:ext>
            </a:extLst>
          </p:cNvPr>
          <p:cNvSpPr>
            <a:spLocks noGrp="1"/>
          </p:cNvSpPr>
          <p:nvPr>
            <p:ph type="body" sz="quarter" idx="13"/>
          </p:nvPr>
        </p:nvSpPr>
        <p:spPr/>
        <p:txBody>
          <a:bodyPr/>
          <a:lstStyle/>
          <a:p>
            <a:endParaRPr lang="en-US" dirty="0"/>
          </a:p>
        </p:txBody>
      </p:sp>
      <p:sp>
        <p:nvSpPr>
          <p:cNvPr id="5" name="Slide Number Placeholder 4">
            <a:extLst>
              <a:ext uri="{FF2B5EF4-FFF2-40B4-BE49-F238E27FC236}">
                <a16:creationId xmlns:a16="http://schemas.microsoft.com/office/drawing/2014/main" id="{8F31B136-8181-94E6-768C-A9196CF6C4B2}"/>
              </a:ext>
            </a:extLst>
          </p:cNvPr>
          <p:cNvSpPr>
            <a:spLocks noGrp="1"/>
          </p:cNvSpPr>
          <p:nvPr>
            <p:ph type="sldNum" sz="quarter" idx="15"/>
          </p:nvPr>
        </p:nvSpPr>
        <p:spPr/>
        <p:txBody>
          <a:bodyPr/>
          <a:lstStyle/>
          <a:p>
            <a:fld id="{CC43B8D3-9A08-F84C-9DD4-44948BA52D4B}" type="slidenum">
              <a:rPr lang="en-US" smtClean="0"/>
              <a:pPr/>
              <a:t>7</a:t>
            </a:fld>
            <a:endParaRPr lang="en-US" dirty="0"/>
          </a:p>
        </p:txBody>
      </p:sp>
      <p:sp>
        <p:nvSpPr>
          <p:cNvPr id="9" name="Content Placeholder 8">
            <a:extLst>
              <a:ext uri="{FF2B5EF4-FFF2-40B4-BE49-F238E27FC236}">
                <a16:creationId xmlns:a16="http://schemas.microsoft.com/office/drawing/2014/main" id="{B843800A-85AD-07B2-5096-85ED3C0AA775}"/>
              </a:ext>
            </a:extLst>
          </p:cNvPr>
          <p:cNvSpPr>
            <a:spLocks noGrp="1"/>
          </p:cNvSpPr>
          <p:nvPr>
            <p:ph idx="1"/>
          </p:nvPr>
        </p:nvSpPr>
        <p:spPr>
          <a:xfrm>
            <a:off x="731520" y="1771650"/>
            <a:ext cx="10716768" cy="4583430"/>
          </a:xfrm>
        </p:spPr>
        <p:txBody>
          <a:bodyPr>
            <a:normAutofit/>
          </a:bodyPr>
          <a:lstStyle/>
          <a:p>
            <a:r>
              <a:rPr lang="en-US" dirty="0"/>
              <a:t>Automated Vehicle Complaint Form</a:t>
            </a:r>
          </a:p>
          <a:p>
            <a:pPr lvl="1"/>
            <a:r>
              <a:rPr lang="en-US" dirty="0">
                <a:latin typeface="Arial Nova" panose="020B0504020202020204" pitchFamily="34" charset="0"/>
              </a:rPr>
              <a:t>Nhtsa.gov/report-a-safety-problem#/automated-vehicle/automated-vehicle-information</a:t>
            </a:r>
          </a:p>
          <a:p>
            <a:pPr lvl="1"/>
            <a:r>
              <a:rPr lang="en-US" dirty="0">
                <a:latin typeface="Arial Nova" panose="020B0504020202020204" pitchFamily="34" charset="0"/>
              </a:rPr>
              <a:t>Vehicle Safety Hotline: 888-327-4236</a:t>
            </a:r>
          </a:p>
        </p:txBody>
      </p:sp>
    </p:spTree>
    <p:extLst>
      <p:ext uri="{BB962C8B-B14F-4D97-AF65-F5344CB8AC3E}">
        <p14:creationId xmlns:p14="http://schemas.microsoft.com/office/powerpoint/2010/main" val="319396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4FF5CB8-A54E-0283-BD87-58DBD1A405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3E021A1-0AD4-C92C-A3FA-9B6CB9100FA9}"/>
              </a:ext>
            </a:extLst>
          </p:cNvPr>
          <p:cNvSpPr>
            <a:spLocks noGrp="1"/>
          </p:cNvSpPr>
          <p:nvPr>
            <p:ph type="title"/>
          </p:nvPr>
        </p:nvSpPr>
        <p:spPr>
          <a:xfrm>
            <a:off x="2601501" y="843534"/>
            <a:ext cx="8762246" cy="621792"/>
          </a:xfrm>
        </p:spPr>
        <p:txBody>
          <a:bodyPr/>
          <a:lstStyle/>
          <a:p>
            <a:r>
              <a:rPr lang="en-US" sz="3000" dirty="0"/>
              <a:t>What are Autonomous For-Hire Vehicles?</a:t>
            </a:r>
          </a:p>
        </p:txBody>
      </p:sp>
      <p:sp>
        <p:nvSpPr>
          <p:cNvPr id="2" name="Content Placeholder 1">
            <a:extLst>
              <a:ext uri="{FF2B5EF4-FFF2-40B4-BE49-F238E27FC236}">
                <a16:creationId xmlns:a16="http://schemas.microsoft.com/office/drawing/2014/main" id="{BD58C3FA-1623-B1E1-AFD7-ECA42D3CD0C7}"/>
              </a:ext>
            </a:extLst>
          </p:cNvPr>
          <p:cNvSpPr>
            <a:spLocks noGrp="1"/>
          </p:cNvSpPr>
          <p:nvPr>
            <p:ph idx="1"/>
          </p:nvPr>
        </p:nvSpPr>
        <p:spPr>
          <a:xfrm>
            <a:off x="1453896" y="1874520"/>
            <a:ext cx="6510528" cy="3927348"/>
          </a:xfrm>
        </p:spPr>
        <p:txBody>
          <a:bodyPr>
            <a:normAutofit lnSpcReduction="10000"/>
          </a:bodyPr>
          <a:lstStyle/>
          <a:p>
            <a:pPr marL="285750" indent="-285750">
              <a:buFont typeface="Arial" panose="020B0604020202020204" pitchFamily="34" charset="0"/>
              <a:buChar char="•"/>
            </a:pPr>
            <a:r>
              <a:rPr lang="en-US" dirty="0"/>
              <a:t>Autonomous for-hire vehicles operate at Level</a:t>
            </a:r>
          </a:p>
          <a:p>
            <a:pPr algn="ctr"/>
            <a:r>
              <a:rPr lang="en-US" sz="6000" dirty="0">
                <a:latin typeface="+mj-lt"/>
              </a:rPr>
              <a:t>4</a:t>
            </a:r>
            <a:endParaRPr lang="en-US" dirty="0">
              <a:latin typeface="+mj-lt"/>
            </a:endParaRPr>
          </a:p>
          <a:p>
            <a:pPr marL="285750" indent="-285750">
              <a:buFont typeface="Arial" panose="020B0604020202020204" pitchFamily="34" charset="0"/>
              <a:buChar char="•"/>
            </a:pPr>
            <a:r>
              <a:rPr lang="en-US" dirty="0">
                <a:latin typeface="+mj-lt"/>
              </a:rPr>
              <a:t>High Automation, no human driver necessary</a:t>
            </a:r>
          </a:p>
          <a:p>
            <a:pPr marL="285750" indent="-285750">
              <a:buFont typeface="Arial" panose="020B0604020202020204" pitchFamily="34" charset="0"/>
              <a:buChar char="•"/>
            </a:pPr>
            <a:r>
              <a:rPr lang="en-US" dirty="0">
                <a:latin typeface="+mj-lt"/>
              </a:rPr>
              <a:t>Restricted to operating in specific mapped geographical areas (“geofenced”)</a:t>
            </a:r>
          </a:p>
          <a:p>
            <a:pPr marL="285750" indent="-285750">
              <a:buFont typeface="Arial" panose="020B0604020202020204" pitchFamily="34" charset="0"/>
              <a:buChar char="•"/>
            </a:pPr>
            <a:r>
              <a:rPr lang="en-US" dirty="0">
                <a:latin typeface="+mj-lt"/>
              </a:rPr>
              <a:t>Waymo: </a:t>
            </a:r>
            <a:r>
              <a:rPr lang="en-US" dirty="0">
                <a:latin typeface="Arial Nova" panose="020B0504020202020204" pitchFamily="34" charset="0"/>
              </a:rPr>
              <a:t>Manual controls remain unused during passenger transit but may be operated remotely; traditional seating layout</a:t>
            </a:r>
          </a:p>
          <a:p>
            <a:pPr marL="285750" indent="-285750">
              <a:buFont typeface="Arial" panose="020B0604020202020204" pitchFamily="34" charset="0"/>
              <a:buChar char="•"/>
            </a:pPr>
            <a:r>
              <a:rPr lang="en-US" dirty="0">
                <a:latin typeface="+mj-lt"/>
              </a:rPr>
              <a:t>Robotaxi: </a:t>
            </a:r>
            <a:r>
              <a:rPr lang="en-US" dirty="0">
                <a:latin typeface="Arial Nova" panose="020B0504020202020204" pitchFamily="34" charset="0"/>
              </a:rPr>
              <a:t>Manual controls remain unused during passenger transit but may be operated remotely; traditional seating layout</a:t>
            </a:r>
          </a:p>
          <a:p>
            <a:pPr marL="285750" indent="-285750">
              <a:buFont typeface="Arial" panose="020B0604020202020204" pitchFamily="34" charset="0"/>
              <a:buChar char="•"/>
            </a:pPr>
            <a:r>
              <a:rPr lang="en-US" dirty="0" err="1">
                <a:latin typeface="+mj-lt"/>
              </a:rPr>
              <a:t>Zoox</a:t>
            </a:r>
            <a:r>
              <a:rPr lang="en-US" dirty="0">
                <a:latin typeface="+mj-lt"/>
              </a:rPr>
              <a:t>: </a:t>
            </a:r>
            <a:r>
              <a:rPr lang="en-US" dirty="0">
                <a:latin typeface="Arial Nova" panose="020B0504020202020204" pitchFamily="34" charset="0"/>
              </a:rPr>
              <a:t>No manual controls; face-to-face seating</a:t>
            </a:r>
          </a:p>
        </p:txBody>
      </p:sp>
      <p:sp>
        <p:nvSpPr>
          <p:cNvPr id="25" name="Text Placeholder 24">
            <a:extLst>
              <a:ext uri="{FF2B5EF4-FFF2-40B4-BE49-F238E27FC236}">
                <a16:creationId xmlns:a16="http://schemas.microsoft.com/office/drawing/2014/main" id="{88BF7E66-0A6C-0590-A4FD-6A93A44D3450}"/>
              </a:ext>
            </a:extLst>
          </p:cNvPr>
          <p:cNvSpPr>
            <a:spLocks noGrp="1"/>
          </p:cNvSpPr>
          <p:nvPr>
            <p:ph type="body" sz="quarter" idx="13"/>
          </p:nvPr>
        </p:nvSpPr>
        <p:spPr/>
        <p:txBody>
          <a:bodyPr/>
          <a:lstStyle/>
          <a:p>
            <a:r>
              <a:rPr lang="en-US" dirty="0"/>
              <a:t>3</a:t>
            </a:r>
          </a:p>
        </p:txBody>
      </p:sp>
      <p:sp>
        <p:nvSpPr>
          <p:cNvPr id="27" name="Slide Number Placeholder 26">
            <a:extLst>
              <a:ext uri="{FF2B5EF4-FFF2-40B4-BE49-F238E27FC236}">
                <a16:creationId xmlns:a16="http://schemas.microsoft.com/office/drawing/2014/main" id="{4241D641-FCC3-8480-367B-ACAABDF9AACE}"/>
              </a:ext>
            </a:extLst>
          </p:cNvPr>
          <p:cNvSpPr>
            <a:spLocks noGrp="1"/>
          </p:cNvSpPr>
          <p:nvPr>
            <p:ph type="sldNum" sz="quarter" idx="16"/>
          </p:nvPr>
        </p:nvSpPr>
        <p:spPr/>
        <p:txBody>
          <a:bodyPr/>
          <a:lstStyle/>
          <a:p>
            <a:fld id="{CC43B8D3-9A08-F84C-9DD4-44948BA52D4B}" type="slidenum">
              <a:rPr lang="en-US" smtClean="0"/>
              <a:pPr/>
              <a:t>8</a:t>
            </a:fld>
            <a:endParaRPr lang="en-US" dirty="0"/>
          </a:p>
        </p:txBody>
      </p:sp>
    </p:spTree>
    <p:extLst>
      <p:ext uri="{BB962C8B-B14F-4D97-AF65-F5344CB8AC3E}">
        <p14:creationId xmlns:p14="http://schemas.microsoft.com/office/powerpoint/2010/main" val="3727679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D625AD-D853-E707-6C7F-E31923C410C1}"/>
              </a:ext>
            </a:extLst>
          </p:cNvPr>
          <p:cNvSpPr>
            <a:spLocks noGrp="1"/>
          </p:cNvSpPr>
          <p:nvPr>
            <p:ph type="title"/>
          </p:nvPr>
        </p:nvSpPr>
        <p:spPr/>
        <p:txBody>
          <a:bodyPr/>
          <a:lstStyle/>
          <a:p>
            <a:r>
              <a:rPr lang="en-US" dirty="0"/>
              <a:t>State and Local Regulations</a:t>
            </a:r>
          </a:p>
        </p:txBody>
      </p:sp>
      <p:sp>
        <p:nvSpPr>
          <p:cNvPr id="22" name="Text Placeholder 21">
            <a:extLst>
              <a:ext uri="{FF2B5EF4-FFF2-40B4-BE49-F238E27FC236}">
                <a16:creationId xmlns:a16="http://schemas.microsoft.com/office/drawing/2014/main" id="{1B742BF8-0956-7E94-FAF4-D42A92ACE16C}"/>
              </a:ext>
            </a:extLst>
          </p:cNvPr>
          <p:cNvSpPr>
            <a:spLocks noGrp="1"/>
          </p:cNvSpPr>
          <p:nvPr>
            <p:ph type="body" sz="quarter" idx="13"/>
          </p:nvPr>
        </p:nvSpPr>
        <p:spPr/>
        <p:txBody>
          <a:bodyPr/>
          <a:lstStyle/>
          <a:p>
            <a:endParaRPr lang="en-US" dirty="0"/>
          </a:p>
        </p:txBody>
      </p:sp>
      <p:sp>
        <p:nvSpPr>
          <p:cNvPr id="11" name="Slide Number Placeholder 10">
            <a:extLst>
              <a:ext uri="{FF2B5EF4-FFF2-40B4-BE49-F238E27FC236}">
                <a16:creationId xmlns:a16="http://schemas.microsoft.com/office/drawing/2014/main" id="{A96F7733-7434-FA95-04A6-9FA221A2649C}"/>
              </a:ext>
            </a:extLst>
          </p:cNvPr>
          <p:cNvSpPr>
            <a:spLocks noGrp="1"/>
          </p:cNvSpPr>
          <p:nvPr>
            <p:ph type="sldNum" sz="quarter" idx="15"/>
          </p:nvPr>
        </p:nvSpPr>
        <p:spPr/>
        <p:txBody>
          <a:bodyPr/>
          <a:lstStyle/>
          <a:p>
            <a:fld id="{CC43B8D3-9A08-F84C-9DD4-44948BA52D4B}" type="slidenum">
              <a:rPr lang="en-US" smtClean="0"/>
              <a:pPr/>
              <a:t>9</a:t>
            </a:fld>
            <a:endParaRPr lang="en-US" dirty="0"/>
          </a:p>
        </p:txBody>
      </p:sp>
      <p:sp>
        <p:nvSpPr>
          <p:cNvPr id="3" name="Content Placeholder 2">
            <a:extLst>
              <a:ext uri="{FF2B5EF4-FFF2-40B4-BE49-F238E27FC236}">
                <a16:creationId xmlns:a16="http://schemas.microsoft.com/office/drawing/2014/main" id="{14363677-197A-F65F-0C2D-3B7552AF310F}"/>
              </a:ext>
            </a:extLst>
          </p:cNvPr>
          <p:cNvSpPr>
            <a:spLocks noGrp="1"/>
          </p:cNvSpPr>
          <p:nvPr>
            <p:ph idx="1"/>
          </p:nvPr>
        </p:nvSpPr>
        <p:spPr>
          <a:xfrm>
            <a:off x="6177035" y="2074321"/>
            <a:ext cx="4142232" cy="4252467"/>
          </a:xfrm>
        </p:spPr>
        <p:txBody>
          <a:bodyPr>
            <a:normAutofit/>
          </a:bodyPr>
          <a:lstStyle/>
          <a:p>
            <a:pPr marL="0" indent="0">
              <a:buNone/>
            </a:pPr>
            <a:r>
              <a:rPr lang="en-US"/>
              <a:t>The State of Louisiana only regulates </a:t>
            </a:r>
            <a:r>
              <a:rPr lang="en-US" u="sng"/>
              <a:t>commercial</a:t>
            </a:r>
            <a:r>
              <a:rPr lang="en-US"/>
              <a:t> autonomous vehicles</a:t>
            </a:r>
          </a:p>
          <a:p>
            <a:endParaRPr lang="en-US"/>
          </a:p>
        </p:txBody>
      </p:sp>
      <p:pic>
        <p:nvPicPr>
          <p:cNvPr id="1028" name="Picture 4" descr="Waymo Self-Driving Trucks Will Soon Start Moving Freight Across Texas">
            <a:extLst>
              <a:ext uri="{FF2B5EF4-FFF2-40B4-BE49-F238E27FC236}">
                <a16:creationId xmlns:a16="http://schemas.microsoft.com/office/drawing/2014/main" id="{E98E88DA-4931-EE2D-0C1C-08719F0CA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823" y="2074321"/>
            <a:ext cx="5427212" cy="3170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847894"/>
      </p:ext>
    </p:extLst>
  </p:cSld>
  <p:clrMapOvr>
    <a:masterClrMapping/>
  </p:clrMapOvr>
</p:sld>
</file>

<file path=ppt/theme/theme1.xml><?xml version="1.0" encoding="utf-8"?>
<a:theme xmlns:a="http://schemas.openxmlformats.org/drawingml/2006/main" name="Office Theme">
  <a:themeElements>
    <a:clrScheme name="Custom 19">
      <a:dk1>
        <a:srgbClr val="231F20"/>
      </a:dk1>
      <a:lt1>
        <a:srgbClr val="FFFFFF"/>
      </a:lt1>
      <a:dk2>
        <a:srgbClr val="231F20"/>
      </a:dk2>
      <a:lt2>
        <a:srgbClr val="FDF9E2"/>
      </a:lt2>
      <a:accent1>
        <a:srgbClr val="FC2834"/>
      </a:accent1>
      <a:accent2>
        <a:srgbClr val="43AAC7"/>
      </a:accent2>
      <a:accent3>
        <a:srgbClr val="00AA59"/>
      </a:accent3>
      <a:accent4>
        <a:srgbClr val="FEA000"/>
      </a:accent4>
      <a:accent5>
        <a:srgbClr val="FDEE6B"/>
      </a:accent5>
      <a:accent6>
        <a:srgbClr val="3266A6"/>
      </a:accent6>
      <a:hlink>
        <a:srgbClr val="FC2734"/>
      </a:hlink>
      <a:folHlink>
        <a:srgbClr val="42AAC7"/>
      </a:folHlink>
    </a:clrScheme>
    <a:fontScheme name="Custom 26">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politan_Design_Win32_SW_v11" id="{D7435ACC-9DD3-4D5B-A984-7326EB7AF7CB}" vid="{7C01AFE1-C5EE-47B6-A71D-62A9F78E4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441F37-C10B-49C7-9131-D813AD6E9480}">
  <ds:schemaRefs>
    <ds:schemaRef ds:uri="http://schemas.microsoft.com/sharepoint/v3/contenttype/forms"/>
  </ds:schemaRefs>
</ds:datastoreItem>
</file>

<file path=customXml/itemProps2.xml><?xml version="1.0" encoding="utf-8"?>
<ds:datastoreItem xmlns:ds="http://schemas.openxmlformats.org/officeDocument/2006/customXml" ds:itemID="{4FB0F111-FD6B-4279-A9B8-A9ADF27746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65A588-1D2A-427C-AA32-A236D95C8F8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08cbf485-1cb7-4a02-9a21-0dd9b45b9ff7}" enabled="0" method="" siteId="{08cbf485-1cb7-4a02-9a21-0dd9b45b9ff7}" removed="1"/>
</clbl:labelList>
</file>

<file path=docProps/app.xml><?xml version="1.0" encoding="utf-8"?>
<Properties xmlns="http://schemas.openxmlformats.org/officeDocument/2006/extended-properties" xmlns:vt="http://schemas.openxmlformats.org/officeDocument/2006/docPropsVTypes">
  <Template>Metropolitan design</Template>
  <TotalTime>1678</TotalTime>
  <Words>1119</Words>
  <Application>Microsoft Office PowerPoint</Application>
  <PresentationFormat>Widescreen</PresentationFormat>
  <Paragraphs>159</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Black</vt:lpstr>
      <vt:lpstr>Arial Nova</vt:lpstr>
      <vt:lpstr>Calibri</vt:lpstr>
      <vt:lpstr>Segoe UI</vt:lpstr>
      <vt:lpstr>Office Theme</vt:lpstr>
      <vt:lpstr>Waymo, Robotaxi and Zoox: Autonomous for-hire vehicles and the City of New Orleans</vt:lpstr>
      <vt:lpstr>Agenda</vt:lpstr>
      <vt:lpstr>What are Autonomous For-Hire Vehicles?</vt:lpstr>
      <vt:lpstr>Federal Regulations</vt:lpstr>
      <vt:lpstr>Federal Regulations</vt:lpstr>
      <vt:lpstr>Federal Regulations</vt:lpstr>
      <vt:lpstr>Federal Regulations</vt:lpstr>
      <vt:lpstr>What are Autonomous For-Hire Vehicles?</vt:lpstr>
      <vt:lpstr>State and Local Regulations</vt:lpstr>
      <vt:lpstr>State and Local Regulations</vt:lpstr>
      <vt:lpstr>State and Local Regulations</vt:lpstr>
      <vt:lpstr>State and Local Regulations</vt:lpstr>
      <vt:lpstr>State and Local Regulations</vt:lpstr>
      <vt:lpstr>State and Local Regulations</vt:lpstr>
      <vt:lpstr>State and Local Regulations</vt:lpstr>
      <vt:lpstr>Waymo Testing in New Orleans</vt:lpstr>
      <vt:lpstr>City Legislation</vt:lpstr>
      <vt:lpstr>City Legislation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J. Becnel</dc:creator>
  <cp:lastModifiedBy>Ashley J. Becnel</cp:lastModifiedBy>
  <cp:revision>1</cp:revision>
  <dcterms:created xsi:type="dcterms:W3CDTF">2026-06-08T16:01:10Z</dcterms:created>
  <dcterms:modified xsi:type="dcterms:W3CDTF">2026-06-09T19:59:54Z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