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77" r:id="rId5"/>
  </p:sldMasterIdLst>
  <p:notesMasterIdLst>
    <p:notesMasterId r:id="rId24"/>
  </p:notesMasterIdLst>
  <p:sldIdLst>
    <p:sldId id="5621" r:id="rId6"/>
    <p:sldId id="5723" r:id="rId7"/>
    <p:sldId id="5877" r:id="rId8"/>
    <p:sldId id="5874" r:id="rId9"/>
    <p:sldId id="5870" r:id="rId10"/>
    <p:sldId id="5776" r:id="rId11"/>
    <p:sldId id="5871" r:id="rId12"/>
    <p:sldId id="5859" r:id="rId13"/>
    <p:sldId id="741" r:id="rId14"/>
    <p:sldId id="5740" r:id="rId15"/>
    <p:sldId id="5860" r:id="rId16"/>
    <p:sldId id="5855" r:id="rId17"/>
    <p:sldId id="5867" r:id="rId18"/>
    <p:sldId id="5866" r:id="rId19"/>
    <p:sldId id="5865" r:id="rId20"/>
    <p:sldId id="5869" r:id="rId21"/>
    <p:sldId id="5802" r:id="rId22"/>
    <p:sldId id="58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/Agenda" id="{5413FC7F-E5F5-4F6F-85A3-3AC2A6778932}">
          <p14:sldIdLst>
            <p14:sldId id="5621"/>
            <p14:sldId id="5723"/>
            <p14:sldId id="5877"/>
            <p14:sldId id="5874"/>
            <p14:sldId id="5870"/>
            <p14:sldId id="5776"/>
            <p14:sldId id="5871"/>
            <p14:sldId id="5859"/>
            <p14:sldId id="741"/>
            <p14:sldId id="5740"/>
            <p14:sldId id="5860"/>
            <p14:sldId id="5855"/>
            <p14:sldId id="5867"/>
            <p14:sldId id="5866"/>
            <p14:sldId id="5865"/>
            <p14:sldId id="5869"/>
            <p14:sldId id="5802"/>
            <p14:sldId id="58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85A501-260E-13D8-15CA-D80BCC6B05B9}" name="Taylor L Beaudoin" initials="TB" userId="S::tlbeaudoin@cityofno.com::1ddb9218-4160-45b9-9964-77ecd28b6c5b" providerId="AD"/>
  <p188:author id="{FAFB9E0F-60B7-9A79-36A2-7F5FAFC288E5}" name="Susannah Barton" initials="SB" userId="S::sbarton@tooledesign.com::14d067ac-a79c-4f27-80ed-3368df44c967" providerId="AD"/>
  <p188:author id="{146ADC2A-C474-58A0-0234-9A3D3EB7D52A}" name="Jared Draper" initials="JD" userId="Jared Draper" providerId="None"/>
  <p188:author id="{8040AE35-ADA8-DC26-0E87-B6E87B1034B4}" name="Jennifer E. Ruley" initials="JR" userId="S::jeruley@Cityofno.com::d9bf5894-4d50-4d0f-af13-f2f8b22ccc1e" providerId="AD"/>
  <p188:author id="{3F04C150-D4FA-E3B8-5290-F302C0FA77BB}" name="Tobi Otulana" initials="TO" userId="S::totulana@tooledesign.com::1f016baa-c386-4a59-8897-96a8ab8bee67" providerId="AD"/>
  <p188:author id="{71A25585-863E-A3A2-CFB9-9A808FEEE317}" name="JP Shaffer" initials="JS" userId="S::jshaffer@tooledesign.com::14345c63-6c2a-4a49-a183-2d9f7536c145" providerId="AD"/>
  <p188:author id="{1450AC88-D586-782D-D3A9-11C30018300B}" name="Jennifer E. Ruley" initials="JR" userId="S::jeruley@cityofno.com::d9bf5894-4d50-4d0f-af13-f2f8b22ccc1e" providerId="AD"/>
  <p188:author id="{0FE046AD-23EB-8451-89A5-8DD162ACB6E0}" name="William A Johnson" initials="WJ" userId="S::wiajohnson@cityofno.com::a3efdc2b-6fbc-4f96-8433-b827d3d9a063" providerId="AD"/>
  <p188:author id="{3D6FECB1-752A-07FE-9DAA-9A0E620FC418}" name="Matthew I Rufo" initials="MR" userId="S::mirufo@cityofno.com::46df5044-bd02-48f1-943d-f569a849d9a4" providerId="AD"/>
  <p188:author id="{361440BF-D44D-675F-EDAF-92629FF81622}" name="Guest User" initials="GU" userId="S::urn:spo:tenantanon#08cbf485-1cb7-4a02-9a21-0dd9b45b9ff7::" providerId="AD"/>
  <p188:author id="{7CBF3AF2-8132-8939-1F7C-153E39F3A027}" name="Jeanie J Donovan" initials="JD" userId="S::jjdonovan@cityofno.com::468c0452-db85-42db-b40a-8086008744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0D5D2"/>
    <a:srgbClr val="C9DB57"/>
    <a:srgbClr val="0078A3"/>
    <a:srgbClr val="3EB1C8"/>
    <a:srgbClr val="F7941D"/>
    <a:srgbClr val="062B3A"/>
    <a:srgbClr val="2B4C6B"/>
    <a:srgbClr val="AD2F0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BF79D6-0D92-6612-06F6-8FF8BCF8E5E4}" v="4" dt="2026-03-31T21:46:24.969"/>
    <p1510:client id="{33B708FC-003C-BD01-310A-5442AE8E880D}" v="5" dt="2026-04-01T15:51:26.079"/>
    <p1510:client id="{384DB0A2-E3FC-4F8E-EE28-2CEA525BEA37}" v="16" dt="2026-03-31T20:52:38.173"/>
    <p1510:client id="{586D2C9D-F0EB-2CC6-8AE6-9610B32D1E43}" v="4" dt="2026-03-31T20:50:12.281"/>
    <p1510:client id="{68522680-2314-CD8D-CA64-151F1F1238D9}" v="1" dt="2026-03-31T21:19:51.930"/>
    <p1510:client id="{69205E2F-EFEC-1280-D1B2-032262209A16}" v="1" dt="2026-04-01T14:02:04.603"/>
    <p1510:client id="{6A81E800-DFF6-CA1D-AE50-561CB22A38B2}" v="1" dt="2026-04-01T13:31:06.340"/>
    <p1510:client id="{6EDDD0AE-1C84-90CE-02BA-8621981461AB}" v="2" dt="2026-04-01T16:09:53.126"/>
    <p1510:client id="{8A6F1F58-1E8C-ADA8-F8D3-B56355F31A21}" v="6" dt="2026-04-01T00:34:41.943"/>
    <p1510:client id="{91422506-986E-65F3-2E8B-70FF717E5BBF}" v="5" dt="2026-04-01T09:14:42.956"/>
    <p1510:client id="{930CDE63-3C8C-6D08-F53D-965B6BDA2FDD}" v="1" dt="2026-04-01T18:16:03.356"/>
    <p1510:client id="{94293B0E-138C-C1F6-2D49-95DE05A62AB0}" v="1" dt="2026-04-01T15:01:43.901"/>
    <p1510:client id="{9A0A868B-8FFE-45A5-8F25-14885C2D3080}" v="1347" dt="2026-04-01T18:27:42.294"/>
    <p1510:client id="{A4E71ADB-8E36-4516-830B-DD6F749A9EB5}" v="35" dt="2026-04-01T18:18:21.261"/>
    <p1510:client id="{ABFBEBC8-99F9-03B0-AC7B-5DC68E0EB0E4}" v="77" dt="2026-04-01T08:24:58.394"/>
    <p1510:client id="{C2CE0183-5C7E-CD4C-1C98-9EB43D6584D0}" v="3" dt="2026-04-01T15:23:10.150"/>
    <p1510:client id="{C3995F53-9F68-200E-ABB0-04C5C1446A89}" v="49" dt="2026-03-31T19:56:39.306"/>
    <p1510:client id="{D9D7B480-46B2-403E-9E86-57A7E738B647}" v="952" dt="2026-04-01T19:13:12.636"/>
    <p1510:client id="{E0EAB403-CE69-F0EC-F99D-81C3EB9ED7AA}" v="1" dt="2026-04-01T16:06:08.625"/>
    <p1510:client id="{F04638F5-79EC-628C-BFBD-256746595D2C}" v="2" dt="2026-04-01T17:01:40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ie J Donovan" userId="S::jjdonovan@cityofno.com::468c0452-db85-42db-b40a-808600874488" providerId="AD" clId="Web-{A4E71ADB-8E36-4516-830B-DD6F749A9EB5}"/>
    <pc:docChg chg="modSld sldOrd">
      <pc:chgData name="Jeanie J Donovan" userId="S::jjdonovan@cityofno.com::468c0452-db85-42db-b40a-808600874488" providerId="AD" clId="Web-{A4E71ADB-8E36-4516-830B-DD6F749A9EB5}" dt="2026-04-01T18:17:12.073" v="18"/>
      <pc:docMkLst>
        <pc:docMk/>
      </pc:docMkLst>
      <pc:sldChg chg="ord">
        <pc:chgData name="Jeanie J Donovan" userId="S::jjdonovan@cityofno.com::468c0452-db85-42db-b40a-808600874488" providerId="AD" clId="Web-{A4E71ADB-8E36-4516-830B-DD6F749A9EB5}" dt="2026-04-01T18:12:50.464" v="1"/>
        <pc:sldMkLst>
          <pc:docMk/>
          <pc:sldMk cId="2327942677" sldId="5723"/>
        </pc:sldMkLst>
      </pc:sldChg>
      <pc:sldChg chg="ord">
        <pc:chgData name="Jeanie J Donovan" userId="S::jjdonovan@cityofno.com::468c0452-db85-42db-b40a-808600874488" providerId="AD" clId="Web-{A4E71ADB-8E36-4516-830B-DD6F749A9EB5}" dt="2026-04-01T18:16:45.964" v="8"/>
        <pc:sldMkLst>
          <pc:docMk/>
          <pc:sldMk cId="3604207893" sldId="5855"/>
        </pc:sldMkLst>
      </pc:sldChg>
      <pc:sldChg chg="modSp modNotes">
        <pc:chgData name="Jeanie J Donovan" userId="S::jjdonovan@cityofno.com::468c0452-db85-42db-b40a-808600874488" providerId="AD" clId="Web-{A4E71ADB-8E36-4516-830B-DD6F749A9EB5}" dt="2026-04-01T18:17:12.073" v="18"/>
        <pc:sldMkLst>
          <pc:docMk/>
          <pc:sldMk cId="2657904122" sldId="5866"/>
        </pc:sldMkLst>
        <pc:spChg chg="mod">
          <ac:chgData name="Jeanie J Donovan" userId="S::jjdonovan@cityofno.com::468c0452-db85-42db-b40a-808600874488" providerId="AD" clId="Web-{A4E71ADB-8E36-4516-830B-DD6F749A9EB5}" dt="2026-04-01T18:17:09.307" v="16" actId="20577"/>
          <ac:spMkLst>
            <pc:docMk/>
            <pc:sldMk cId="2657904122" sldId="5866"/>
            <ac:spMk id="4" creationId="{72890127-C550-9787-95A9-973E5C945727}"/>
          </ac:spMkLst>
        </pc:spChg>
      </pc:sldChg>
      <pc:sldChg chg="modSp">
        <pc:chgData name="Jeanie J Donovan" userId="S::jjdonovan@cityofno.com::468c0452-db85-42db-b40a-808600874488" providerId="AD" clId="Web-{A4E71ADB-8E36-4516-830B-DD6F749A9EB5}" dt="2026-04-01T18:13:31.464" v="7"/>
        <pc:sldMkLst>
          <pc:docMk/>
          <pc:sldMk cId="566114433" sldId="5877"/>
        </pc:sldMkLst>
        <pc:graphicFrameChg chg="mod modGraphic">
          <ac:chgData name="Jeanie J Donovan" userId="S::jjdonovan@cityofno.com::468c0452-db85-42db-b40a-808600874488" providerId="AD" clId="Web-{A4E71ADB-8E36-4516-830B-DD6F749A9EB5}" dt="2026-04-01T18:13:31.464" v="7"/>
          <ac:graphicFrameMkLst>
            <pc:docMk/>
            <pc:sldMk cId="566114433" sldId="5877"/>
            <ac:graphicFrameMk id="6" creationId="{7B6A9CA9-BD12-86A2-1287-6EB8D1756F85}"/>
          </ac:graphicFrameMkLst>
        </pc:graphicFrameChg>
      </pc:sldChg>
    </pc:docChg>
  </pc:docChgLst>
  <pc:docChgLst>
    <pc:chgData name="Jennifer L. Avegno M.D." userId="S::jlavegno@cityofno.com::2bd6cd02-c899-44db-8c7c-734dc0b7451b" providerId="AD" clId="Web-{68522680-2314-CD8D-CA64-151F1F1238D9}"/>
    <pc:docChg chg="sldOrd">
      <pc:chgData name="Jennifer L. Avegno M.D." userId="S::jlavegno@cityofno.com::2bd6cd02-c899-44db-8c7c-734dc0b7451b" providerId="AD" clId="Web-{68522680-2314-CD8D-CA64-151F1F1238D9}" dt="2026-03-31T21:19:51.930" v="0"/>
      <pc:docMkLst>
        <pc:docMk/>
      </pc:docMkLst>
      <pc:sldChg chg="ord">
        <pc:chgData name="Jennifer L. Avegno M.D." userId="S::jlavegno@cityofno.com::2bd6cd02-c899-44db-8c7c-734dc0b7451b" providerId="AD" clId="Web-{68522680-2314-CD8D-CA64-151F1F1238D9}" dt="2026-03-31T21:19:51.930" v="0"/>
        <pc:sldMkLst>
          <pc:docMk/>
          <pc:sldMk cId="4154024773" sldId="5742"/>
        </pc:sldMkLst>
      </pc:sldChg>
    </pc:docChg>
  </pc:docChgLst>
  <pc:docChgLst>
    <pc:chgData name="Taylor L Beaudoin" userId="S::tlbeaudoin@cityofno.com::1ddb9218-4160-45b9-9964-77ecd28b6c5b" providerId="AD" clId="Web-{6EDDD0AE-1C84-90CE-02BA-8621981461AB}"/>
    <pc:docChg chg="modSld">
      <pc:chgData name="Taylor L Beaudoin" userId="S::tlbeaudoin@cityofno.com::1ddb9218-4160-45b9-9964-77ecd28b6c5b" providerId="AD" clId="Web-{6EDDD0AE-1C84-90CE-02BA-8621981461AB}" dt="2026-04-01T15:59:16.145" v="2" actId="20577"/>
      <pc:docMkLst>
        <pc:docMk/>
      </pc:docMkLst>
      <pc:sldChg chg="modSp modCm">
        <pc:chgData name="Taylor L Beaudoin" userId="S::tlbeaudoin@cityofno.com::1ddb9218-4160-45b9-9964-77ecd28b6c5b" providerId="AD" clId="Web-{6EDDD0AE-1C84-90CE-02BA-8621981461AB}" dt="2026-04-01T15:59:16.145" v="2" actId="20577"/>
        <pc:sldMkLst>
          <pc:docMk/>
          <pc:sldMk cId="3620651798" sldId="5869"/>
        </pc:sldMkLst>
        <pc:spChg chg="mod">
          <ac:chgData name="Taylor L Beaudoin" userId="S::tlbeaudoin@cityofno.com::1ddb9218-4160-45b9-9964-77ecd28b6c5b" providerId="AD" clId="Web-{6EDDD0AE-1C84-90CE-02BA-8621981461AB}" dt="2026-04-01T15:59:16.145" v="2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Taylor L Beaudoin" userId="S::tlbeaudoin@cityofno.com::1ddb9218-4160-45b9-9964-77ecd28b6c5b" providerId="AD" clId="Web-{6EDDD0AE-1C84-90CE-02BA-8621981461AB}" dt="2026-04-01T15:59:16.145" v="2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Taylor L Beaudoin" userId="S::tlbeaudoin@cityofno.com::1ddb9218-4160-45b9-9964-77ecd28b6c5b" providerId="AD" clId="Web-{6EDDD0AE-1C84-90CE-02BA-8621981461AB}" dt="2026-04-01T15:59:16.145" v="2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</pc:docChg>
  </pc:docChgLst>
  <pc:docChgLst>
    <pc:chgData name="Guest User" userId="S::urn:spo:tenantanon#08cbf485-1cb7-4a02-9a21-0dd9b45b9ff7::" providerId="AD" clId="Web-{1870675A-3644-E0C1-4D12-FF1CD57434F4}"/>
    <pc:docChg chg="modSld">
      <pc:chgData name="Guest User" userId="S::urn:spo:tenantanon#08cbf485-1cb7-4a02-9a21-0dd9b45b9ff7::" providerId="AD" clId="Web-{1870675A-3644-E0C1-4D12-FF1CD57434F4}" dt="2026-03-30T16:12:22.659" v="10" actId="20577"/>
      <pc:docMkLst>
        <pc:docMk/>
      </pc:docMkLst>
      <pc:sldChg chg="modSp">
        <pc:chgData name="Guest User" userId="S::urn:spo:tenantanon#08cbf485-1cb7-4a02-9a21-0dd9b45b9ff7::" providerId="AD" clId="Web-{1870675A-3644-E0C1-4D12-FF1CD57434F4}" dt="2026-03-30T16:12:22.659" v="10" actId="20577"/>
        <pc:sldMkLst>
          <pc:docMk/>
          <pc:sldMk cId="1467659527" sldId="5870"/>
        </pc:sldMkLst>
        <pc:spChg chg="mod">
          <ac:chgData name="Guest User" userId="S::urn:spo:tenantanon#08cbf485-1cb7-4a02-9a21-0dd9b45b9ff7::" providerId="AD" clId="Web-{1870675A-3644-E0C1-4D12-FF1CD57434F4}" dt="2026-03-30T16:12:22.659" v="10" actId="20577"/>
          <ac:spMkLst>
            <pc:docMk/>
            <pc:sldMk cId="1467659527" sldId="5870"/>
            <ac:spMk id="7" creationId="{A2FFB8D5-30B4-8C5E-F1F0-027EB31C51F2}"/>
          </ac:spMkLst>
        </pc:spChg>
      </pc:sldChg>
    </pc:docChg>
  </pc:docChgLst>
  <pc:docChgLst>
    <pc:chgData name="Jeanie J Donovan" userId="468c0452-db85-42db-b40a-808600874488" providerId="ADAL" clId="{D977638E-C1BA-4403-AFBD-2610A0225BAD}"/>
    <pc:docChg chg="custSel modSld">
      <pc:chgData name="Jeanie J Donovan" userId="468c0452-db85-42db-b40a-808600874488" providerId="ADAL" clId="{D977638E-C1BA-4403-AFBD-2610A0225BAD}" dt="2026-04-01T03:40:33.144" v="113" actId="20577"/>
      <pc:docMkLst>
        <pc:docMk/>
      </pc:docMkLst>
      <pc:sldChg chg="modSp mod modCm">
        <pc:chgData name="Jeanie J Donovan" userId="468c0452-db85-42db-b40a-808600874488" providerId="ADAL" clId="{D977638E-C1BA-4403-AFBD-2610A0225BAD}" dt="2026-04-01T03:40:33.144" v="113" actId="20577"/>
        <pc:sldMkLst>
          <pc:docMk/>
          <pc:sldMk cId="3620651798" sldId="5869"/>
        </pc:sldMkLst>
        <pc:spChg chg="mod">
          <ac:chgData name="Jeanie J Donovan" userId="468c0452-db85-42db-b40a-808600874488" providerId="ADAL" clId="{D977638E-C1BA-4403-AFBD-2610A0225BAD}" dt="2026-04-01T03:36:19.991" v="65" actId="20577"/>
          <ac:spMkLst>
            <pc:docMk/>
            <pc:sldMk cId="3620651798" sldId="5869"/>
            <ac:spMk id="2" creationId="{13E10B27-F98A-79E4-210F-EC15C6A6AB1A}"/>
          </ac:spMkLst>
        </pc:spChg>
        <pc:spChg chg="mod">
          <ac:chgData name="Jeanie J Donovan" userId="468c0452-db85-42db-b40a-808600874488" providerId="ADAL" clId="{D977638E-C1BA-4403-AFBD-2610A0225BAD}" dt="2026-04-01T03:40:33.144" v="113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anie J Donovan" userId="468c0452-db85-42db-b40a-808600874488" providerId="ADAL" clId="{D977638E-C1BA-4403-AFBD-2610A0225BAD}" dt="2026-04-01T03:40:33.144" v="113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Jeanie J Donovan" userId="468c0452-db85-42db-b40a-808600874488" providerId="ADAL" clId="{D977638E-C1BA-4403-AFBD-2610A0225BAD}" dt="2026-04-01T03:40:33.144" v="113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</pc:docChg>
  </pc:docChgLst>
  <pc:docChgLst>
    <pc:chgData name="Guest User" userId="S::urn:spo:tenantanon#08cbf485-1cb7-4a02-9a21-0dd9b45b9ff7::" providerId="AD" clId="Web-{18BF79D6-0D92-6612-06F6-8FF8BCF8E5E4}"/>
    <pc:docChg chg="modSld">
      <pc:chgData name="Guest User" userId="S::urn:spo:tenantanon#08cbf485-1cb7-4a02-9a21-0dd9b45b9ff7::" providerId="AD" clId="Web-{18BF79D6-0D92-6612-06F6-8FF8BCF8E5E4}" dt="2026-03-31T21:46:24.969" v="3"/>
      <pc:docMkLst>
        <pc:docMk/>
      </pc:docMkLst>
      <pc:sldChg chg="addSp modSp">
        <pc:chgData name="Guest User" userId="S::urn:spo:tenantanon#08cbf485-1cb7-4a02-9a21-0dd9b45b9ff7::" providerId="AD" clId="Web-{18BF79D6-0D92-6612-06F6-8FF8BCF8E5E4}" dt="2026-03-31T21:46:08.641" v="2"/>
        <pc:sldMkLst>
          <pc:docMk/>
          <pc:sldMk cId="432129394" sldId="5874"/>
        </pc:sldMkLst>
        <pc:spChg chg="mod">
          <ac:chgData name="Guest User" userId="S::urn:spo:tenantanon#08cbf485-1cb7-4a02-9a21-0dd9b45b9ff7::" providerId="AD" clId="Web-{18BF79D6-0D92-6612-06F6-8FF8BCF8E5E4}" dt="2026-03-31T21:45:59.282" v="1" actId="1076"/>
          <ac:spMkLst>
            <pc:docMk/>
            <pc:sldMk cId="432129394" sldId="5874"/>
            <ac:spMk id="2" creationId="{6B9061F2-A3C0-B5C2-9C05-348484D39392}"/>
          </ac:spMkLst>
        </pc:spChg>
        <pc:picChg chg="mod">
          <ac:chgData name="Guest User" userId="S::urn:spo:tenantanon#08cbf485-1cb7-4a02-9a21-0dd9b45b9ff7::" providerId="AD" clId="Web-{18BF79D6-0D92-6612-06F6-8FF8BCF8E5E4}" dt="2026-03-31T21:45:52.954" v="0"/>
          <ac:picMkLst>
            <pc:docMk/>
            <pc:sldMk cId="432129394" sldId="5874"/>
            <ac:picMk id="5" creationId="{22EBCBEC-EF16-97A8-AEE4-70BFCE3E8FD0}"/>
          </ac:picMkLst>
        </pc:picChg>
        <pc:picChg chg="add">
          <ac:chgData name="Guest User" userId="S::urn:spo:tenantanon#08cbf485-1cb7-4a02-9a21-0dd9b45b9ff7::" providerId="AD" clId="Web-{18BF79D6-0D92-6612-06F6-8FF8BCF8E5E4}" dt="2026-03-31T21:46:08.641" v="2"/>
          <ac:picMkLst>
            <pc:docMk/>
            <pc:sldMk cId="432129394" sldId="5874"/>
            <ac:picMk id="6" creationId="{FF809E55-D064-9CD5-69E9-B0F21646655F}"/>
          </ac:picMkLst>
        </pc:picChg>
      </pc:sldChg>
      <pc:sldChg chg="modSp">
        <pc:chgData name="Guest User" userId="S::urn:spo:tenantanon#08cbf485-1cb7-4a02-9a21-0dd9b45b9ff7::" providerId="AD" clId="Web-{18BF79D6-0D92-6612-06F6-8FF8BCF8E5E4}" dt="2026-03-31T21:46:24.969" v="3"/>
        <pc:sldMkLst>
          <pc:docMk/>
          <pc:sldMk cId="180920009" sldId="5877"/>
        </pc:sldMkLst>
        <pc:picChg chg="mod">
          <ac:chgData name="Guest User" userId="S::urn:spo:tenantanon#08cbf485-1cb7-4a02-9a21-0dd9b45b9ff7::" providerId="AD" clId="Web-{18BF79D6-0D92-6612-06F6-8FF8BCF8E5E4}" dt="2026-03-31T21:46:24.969" v="3"/>
          <ac:picMkLst>
            <pc:docMk/>
            <pc:sldMk cId="180920009" sldId="5877"/>
            <ac:picMk id="5" creationId="{0D6BE471-9D3D-7D2E-F524-EB9B9755A286}"/>
          </ac:picMkLst>
        </pc:picChg>
      </pc:sldChg>
    </pc:docChg>
  </pc:docChgLst>
  <pc:docChgLst>
    <pc:chgData name="Jeanie J Donovan" userId="S::jjdonovan@cityofno.com::468c0452-db85-42db-b40a-808600874488" providerId="AD" clId="Web-{7AF4C3A5-F29C-E1C4-74D7-A66D07C46FFD}"/>
    <pc:docChg chg="modSld">
      <pc:chgData name="Jeanie J Donovan" userId="S::jjdonovan@cityofno.com::468c0452-db85-42db-b40a-808600874488" providerId="AD" clId="Web-{7AF4C3A5-F29C-E1C4-74D7-A66D07C46FFD}" dt="2026-03-30T16:52:41.877" v="63" actId="20577"/>
      <pc:docMkLst>
        <pc:docMk/>
      </pc:docMkLst>
      <pc:sldChg chg="modSp">
        <pc:chgData name="Jeanie J Donovan" userId="S::jjdonovan@cityofno.com::468c0452-db85-42db-b40a-808600874488" providerId="AD" clId="Web-{7AF4C3A5-F29C-E1C4-74D7-A66D07C46FFD}" dt="2026-03-30T16:52:41.877" v="63" actId="20577"/>
        <pc:sldMkLst>
          <pc:docMk/>
          <pc:sldMk cId="932204853" sldId="741"/>
        </pc:sldMkLst>
        <pc:spChg chg="mod">
          <ac:chgData name="Jeanie J Donovan" userId="S::jjdonovan@cityofno.com::468c0452-db85-42db-b40a-808600874488" providerId="AD" clId="Web-{7AF4C3A5-F29C-E1C4-74D7-A66D07C46FFD}" dt="2026-03-30T16:52:24.658" v="54" actId="1076"/>
          <ac:spMkLst>
            <pc:docMk/>
            <pc:sldMk cId="932204853" sldId="741"/>
            <ac:spMk id="10" creationId="{CDCDF1D2-97AB-ECDC-8A40-CD113A5D6086}"/>
          </ac:spMkLst>
        </pc:spChg>
        <pc:graphicFrameChg chg="mod modGraphic">
          <ac:chgData name="Jeanie J Donovan" userId="S::jjdonovan@cityofno.com::468c0452-db85-42db-b40a-808600874488" providerId="AD" clId="Web-{7AF4C3A5-F29C-E1C4-74D7-A66D07C46FFD}" dt="2026-03-30T16:52:41.877" v="63" actId="20577"/>
          <ac:graphicFrameMkLst>
            <pc:docMk/>
            <pc:sldMk cId="932204853" sldId="741"/>
            <ac:graphicFrameMk id="5" creationId="{FB4A06DD-B511-833A-E129-54A23F4421B5}"/>
          </ac:graphicFrameMkLst>
        </pc:graphicFrameChg>
      </pc:sldChg>
      <pc:sldChg chg="modSp">
        <pc:chgData name="Jeanie J Donovan" userId="S::jjdonovan@cityofno.com::468c0452-db85-42db-b40a-808600874488" providerId="AD" clId="Web-{7AF4C3A5-F29C-E1C4-74D7-A66D07C46FFD}" dt="2026-03-30T16:43:01.688" v="35" actId="20577"/>
        <pc:sldMkLst>
          <pc:docMk/>
          <pc:sldMk cId="2655981307" sldId="5802"/>
        </pc:sldMkLst>
        <pc:spChg chg="mod">
          <ac:chgData name="Jeanie J Donovan" userId="S::jjdonovan@cityofno.com::468c0452-db85-42db-b40a-808600874488" providerId="AD" clId="Web-{7AF4C3A5-F29C-E1C4-74D7-A66D07C46FFD}" dt="2026-03-30T16:43:01.688" v="35" actId="20577"/>
          <ac:spMkLst>
            <pc:docMk/>
            <pc:sldMk cId="2655981307" sldId="5802"/>
            <ac:spMk id="2" creationId="{ADE705AD-560D-30E5-2AEE-2242845C043A}"/>
          </ac:spMkLst>
        </pc:spChg>
        <pc:spChg chg="mod">
          <ac:chgData name="Jeanie J Donovan" userId="S::jjdonovan@cityofno.com::468c0452-db85-42db-b40a-808600874488" providerId="AD" clId="Web-{7AF4C3A5-F29C-E1C4-74D7-A66D07C46FFD}" dt="2026-03-30T16:42:31.703" v="20" actId="20577"/>
          <ac:spMkLst>
            <pc:docMk/>
            <pc:sldMk cId="2655981307" sldId="5802"/>
            <ac:spMk id="6" creationId="{ADE705AD-560D-30E5-2AEE-2242845C043A}"/>
          </ac:spMkLst>
        </pc:spChg>
      </pc:sldChg>
    </pc:docChg>
  </pc:docChgLst>
  <pc:docChgLst>
    <pc:chgData name="Jeanie J Donovan" userId="S::jjdonovan@cityofno.com::468c0452-db85-42db-b40a-808600874488" providerId="AD" clId="Web-{586D2C9D-F0EB-2CC6-8AE6-9610B32D1E43}"/>
    <pc:docChg chg="modSld">
      <pc:chgData name="Jeanie J Donovan" userId="S::jjdonovan@cityofno.com::468c0452-db85-42db-b40a-808600874488" providerId="AD" clId="Web-{586D2C9D-F0EB-2CC6-8AE6-9610B32D1E43}" dt="2026-03-31T20:51:27.734" v="9" actId="20577"/>
      <pc:docMkLst>
        <pc:docMk/>
      </pc:docMkLst>
      <pc:sldChg chg="modSp modCm">
        <pc:chgData name="Jeanie J Donovan" userId="S::jjdonovan@cityofno.com::468c0452-db85-42db-b40a-808600874488" providerId="AD" clId="Web-{586D2C9D-F0EB-2CC6-8AE6-9610B32D1E43}" dt="2026-03-31T20:51:27.734" v="9" actId="20577"/>
        <pc:sldMkLst>
          <pc:docMk/>
          <pc:sldMk cId="3620651798" sldId="5869"/>
        </pc:sldMkLst>
        <pc:spChg chg="mod">
          <ac:chgData name="Jeanie J Donovan" userId="S::jjdonovan@cityofno.com::468c0452-db85-42db-b40a-808600874488" providerId="AD" clId="Web-{586D2C9D-F0EB-2CC6-8AE6-9610B32D1E43}" dt="2026-03-31T20:51:27.734" v="9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anie J Donovan" userId="S::jjdonovan@cityofno.com::468c0452-db85-42db-b40a-808600874488" providerId="AD" clId="Web-{586D2C9D-F0EB-2CC6-8AE6-9610B32D1E43}" dt="2026-03-31T20:51:27.734" v="9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Jeanie J Donovan" userId="S::jjdonovan@cityofno.com::468c0452-db85-42db-b40a-808600874488" providerId="AD" clId="Web-{586D2C9D-F0EB-2CC6-8AE6-9610B32D1E43}" dt="2026-03-31T20:51:27.734" v="9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  <pc:sldChg chg="modSp">
        <pc:chgData name="Jeanie J Donovan" userId="S::jjdonovan@cityofno.com::468c0452-db85-42db-b40a-808600874488" providerId="AD" clId="Web-{586D2C9D-F0EB-2CC6-8AE6-9610B32D1E43}" dt="2026-03-31T19:59:12.641" v="0" actId="1076"/>
        <pc:sldMkLst>
          <pc:docMk/>
          <pc:sldMk cId="1467659527" sldId="5870"/>
        </pc:sldMkLst>
        <pc:spChg chg="mod">
          <ac:chgData name="Jeanie J Donovan" userId="S::jjdonovan@cityofno.com::468c0452-db85-42db-b40a-808600874488" providerId="AD" clId="Web-{586D2C9D-F0EB-2CC6-8AE6-9610B32D1E43}" dt="2026-03-31T19:59:12.641" v="0" actId="1076"/>
          <ac:spMkLst>
            <pc:docMk/>
            <pc:sldMk cId="1467659527" sldId="5870"/>
            <ac:spMk id="16" creationId="{0C5C8400-0495-C473-DE67-6E4821EAB842}"/>
          </ac:spMkLst>
        </pc:spChg>
      </pc:sldChg>
    </pc:docChg>
  </pc:docChgLst>
  <pc:docChgLst>
    <pc:chgData name="William A Johnson" userId="S::wiajohnson@cityofno.com::a3efdc2b-6fbc-4f96-8433-b827d3d9a063" providerId="AD" clId="Web-{384DB0A2-E3FC-4F8E-EE28-2CEA525BEA37}"/>
    <pc:docChg chg="mod modSld sldOrd">
      <pc:chgData name="William A Johnson" userId="S::wiajohnson@cityofno.com::a3efdc2b-6fbc-4f96-8433-b827d3d9a063" providerId="AD" clId="Web-{384DB0A2-E3FC-4F8E-EE28-2CEA525BEA37}" dt="2026-03-31T20:54:01.411" v="142" actId="20577"/>
      <pc:docMkLst>
        <pc:docMk/>
      </pc:docMkLst>
      <pc:sldChg chg="ord">
        <pc:chgData name="William A Johnson" userId="S::wiajohnson@cityofno.com::a3efdc2b-6fbc-4f96-8433-b827d3d9a063" providerId="AD" clId="Web-{384DB0A2-E3FC-4F8E-EE28-2CEA525BEA37}" dt="2026-03-31T20:05:08.310" v="1"/>
        <pc:sldMkLst>
          <pc:docMk/>
          <pc:sldMk cId="4154024773" sldId="5742"/>
        </pc:sldMkLst>
      </pc:sldChg>
      <pc:sldChg chg="ord">
        <pc:chgData name="William A Johnson" userId="S::wiajohnson@cityofno.com::a3efdc2b-6fbc-4f96-8433-b827d3d9a063" providerId="AD" clId="Web-{384DB0A2-E3FC-4F8E-EE28-2CEA525BEA37}" dt="2026-03-31T20:06:22.294" v="2"/>
        <pc:sldMkLst>
          <pc:docMk/>
          <pc:sldMk cId="4145323797" sldId="5774"/>
        </pc:sldMkLst>
      </pc:sldChg>
      <pc:sldChg chg="ord">
        <pc:chgData name="William A Johnson" userId="S::wiajohnson@cityofno.com::a3efdc2b-6fbc-4f96-8433-b827d3d9a063" providerId="AD" clId="Web-{384DB0A2-E3FC-4F8E-EE28-2CEA525BEA37}" dt="2026-03-31T20:03:40.514" v="0"/>
        <pc:sldMkLst>
          <pc:docMk/>
          <pc:sldMk cId="835277497" sldId="5829"/>
        </pc:sldMkLst>
      </pc:sldChg>
      <pc:sldChg chg="modSp modCm">
        <pc:chgData name="William A Johnson" userId="S::wiajohnson@cityofno.com::a3efdc2b-6fbc-4f96-8433-b827d3d9a063" providerId="AD" clId="Web-{384DB0A2-E3FC-4F8E-EE28-2CEA525BEA37}" dt="2026-03-31T20:54:01.411" v="142" actId="20577"/>
        <pc:sldMkLst>
          <pc:docMk/>
          <pc:sldMk cId="3620651798" sldId="5869"/>
        </pc:sldMkLst>
        <pc:spChg chg="mod">
          <ac:chgData name="William A Johnson" userId="S::wiajohnson@cityofno.com::a3efdc2b-6fbc-4f96-8433-b827d3d9a063" providerId="AD" clId="Web-{384DB0A2-E3FC-4F8E-EE28-2CEA525BEA37}" dt="2026-03-31T20:52:38.173" v="107" actId="20577"/>
          <ac:spMkLst>
            <pc:docMk/>
            <pc:sldMk cId="3620651798" sldId="5869"/>
            <ac:spMk id="2" creationId="{13E10B27-F98A-79E4-210F-EC15C6A6AB1A}"/>
          </ac:spMkLst>
        </pc:spChg>
        <pc:spChg chg="mod">
          <ac:chgData name="William A Johnson" userId="S::wiajohnson@cityofno.com::a3efdc2b-6fbc-4f96-8433-b827d3d9a063" providerId="AD" clId="Web-{384DB0A2-E3FC-4F8E-EE28-2CEA525BEA37}" dt="2026-03-31T20:54:01.411" v="142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William A Johnson" userId="S::wiajohnson@cityofno.com::a3efdc2b-6fbc-4f96-8433-b827d3d9a063" providerId="AD" clId="Web-{384DB0A2-E3FC-4F8E-EE28-2CEA525BEA37}" dt="2026-03-31T20:54:01.411" v="142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William A Johnson" userId="S::wiajohnson@cityofno.com::a3efdc2b-6fbc-4f96-8433-b827d3d9a063" providerId="AD" clId="Web-{384DB0A2-E3FC-4F8E-EE28-2CEA525BEA37}" dt="2026-03-31T20:54:01.411" v="142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</pc:docChg>
  </pc:docChgLst>
  <pc:docChgLst>
    <pc:chgData name="Jennifer E. Ruley" userId="d9bf5894-4d50-4d0f-af13-f2f8b22ccc1e" providerId="ADAL" clId="{D9D7B480-46B2-403E-9E86-57A7E738B647}"/>
    <pc:docChg chg="undo custSel addSld delSld modSld sldOrd modSection">
      <pc:chgData name="Jennifer E. Ruley" userId="d9bf5894-4d50-4d0f-af13-f2f8b22ccc1e" providerId="ADAL" clId="{D9D7B480-46B2-403E-9E86-57A7E738B647}" dt="2026-04-01T19:12:58.897" v="2810" actId="20577"/>
      <pc:docMkLst>
        <pc:docMk/>
      </pc:docMkLst>
      <pc:sldChg chg="addSp modSp">
        <pc:chgData name="Jennifer E. Ruley" userId="d9bf5894-4d50-4d0f-af13-f2f8b22ccc1e" providerId="ADAL" clId="{D9D7B480-46B2-403E-9E86-57A7E738B647}" dt="2026-03-31T15:37:08.612" v="2137"/>
        <pc:sldMkLst>
          <pc:docMk/>
          <pc:sldMk cId="932204853" sldId="741"/>
        </pc:sldMkLst>
        <pc:spChg chg="add mod">
          <ac:chgData name="Jennifer E. Ruley" userId="d9bf5894-4d50-4d0f-af13-f2f8b22ccc1e" providerId="ADAL" clId="{D9D7B480-46B2-403E-9E86-57A7E738B647}" dt="2026-03-31T15:37:08.612" v="2137"/>
          <ac:spMkLst>
            <pc:docMk/>
            <pc:sldMk cId="932204853" sldId="741"/>
            <ac:spMk id="7" creationId="{00147136-8045-2805-6A7A-8CEA9D512E88}"/>
          </ac:spMkLst>
        </pc:spChg>
      </pc:sldChg>
      <pc:sldChg chg="modSp mod">
        <pc:chgData name="Jennifer E. Ruley" userId="d9bf5894-4d50-4d0f-af13-f2f8b22ccc1e" providerId="ADAL" clId="{D9D7B480-46B2-403E-9E86-57A7E738B647}" dt="2026-03-31T15:51:00.158" v="2288" actId="14861"/>
        <pc:sldMkLst>
          <pc:docMk/>
          <pc:sldMk cId="2453253971" sldId="5621"/>
        </pc:sldMkLst>
        <pc:picChg chg="mod">
          <ac:chgData name="Jennifer E. Ruley" userId="d9bf5894-4d50-4d0f-af13-f2f8b22ccc1e" providerId="ADAL" clId="{D9D7B480-46B2-403E-9E86-57A7E738B647}" dt="2026-03-31T15:51:00.158" v="2288" actId="14861"/>
          <ac:picMkLst>
            <pc:docMk/>
            <pc:sldMk cId="2453253971" sldId="5621"/>
            <ac:picMk id="5" creationId="{01689058-1F0A-13F1-9E7B-39CE866B14AF}"/>
          </ac:picMkLst>
        </pc:picChg>
      </pc:sldChg>
      <pc:sldChg chg="addSp delSp modSp mod modNotesTx">
        <pc:chgData name="Jennifer E. Ruley" userId="d9bf5894-4d50-4d0f-af13-f2f8b22ccc1e" providerId="ADAL" clId="{D9D7B480-46B2-403E-9E86-57A7E738B647}" dt="2026-03-31T20:47:24.468" v="2298" actId="1076"/>
        <pc:sldMkLst>
          <pc:docMk/>
          <pc:sldMk cId="2327942677" sldId="5723"/>
        </pc:sldMkLst>
        <pc:spChg chg="add del mod">
          <ac:chgData name="Jennifer E. Ruley" userId="d9bf5894-4d50-4d0f-af13-f2f8b22ccc1e" providerId="ADAL" clId="{D9D7B480-46B2-403E-9E86-57A7E738B647}" dt="2026-03-31T19:49:57.537" v="2289" actId="478"/>
          <ac:spMkLst>
            <pc:docMk/>
            <pc:sldMk cId="2327942677" sldId="5723"/>
            <ac:spMk id="2" creationId="{6B892380-2576-E671-93EB-190AE0C4EFCD}"/>
          </ac:spMkLst>
        </pc:spChg>
        <pc:spChg chg="add mod">
          <ac:chgData name="Jennifer E. Ruley" userId="d9bf5894-4d50-4d0f-af13-f2f8b22ccc1e" providerId="ADAL" clId="{D9D7B480-46B2-403E-9E86-57A7E738B647}" dt="2026-03-31T20:47:09.052" v="2297" actId="1076"/>
          <ac:spMkLst>
            <pc:docMk/>
            <pc:sldMk cId="2327942677" sldId="5723"/>
            <ac:spMk id="5" creationId="{5AED5695-1B74-CEAB-83C6-258B8DFEC025}"/>
          </ac:spMkLst>
        </pc:spChg>
        <pc:spChg chg="add mod">
          <ac:chgData name="Jennifer E. Ruley" userId="d9bf5894-4d50-4d0f-af13-f2f8b22ccc1e" providerId="ADAL" clId="{D9D7B480-46B2-403E-9E86-57A7E738B647}" dt="2026-03-31T19:50:40.310" v="2295" actId="122"/>
          <ac:spMkLst>
            <pc:docMk/>
            <pc:sldMk cId="2327942677" sldId="5723"/>
            <ac:spMk id="6" creationId="{82BB6D33-8E05-0CDD-F1DC-9BE70EF172F7}"/>
          </ac:spMkLst>
        </pc:spChg>
        <pc:spChg chg="mod">
          <ac:chgData name="Jennifer E. Ruley" userId="d9bf5894-4d50-4d0f-af13-f2f8b22ccc1e" providerId="ADAL" clId="{D9D7B480-46B2-403E-9E86-57A7E738B647}" dt="2026-03-31T20:47:24.468" v="2298" actId="1076"/>
          <ac:spMkLst>
            <pc:docMk/>
            <pc:sldMk cId="2327942677" sldId="5723"/>
            <ac:spMk id="8" creationId="{9FF7A3CF-7631-3C5A-FC84-297003971B3C}"/>
          </ac:spMkLst>
        </pc:spChg>
        <pc:spChg chg="mod">
          <ac:chgData name="Jennifer E. Ruley" userId="d9bf5894-4d50-4d0f-af13-f2f8b22ccc1e" providerId="ADAL" clId="{D9D7B480-46B2-403E-9E86-57A7E738B647}" dt="2026-03-31T14:29:58.926" v="15" actId="20577"/>
          <ac:spMkLst>
            <pc:docMk/>
            <pc:sldMk cId="2327942677" sldId="5723"/>
            <ac:spMk id="14" creationId="{E859606B-5DB7-8AD5-25E7-155BCD5D982C}"/>
          </ac:spMkLst>
        </pc:spChg>
        <pc:picChg chg="add mod">
          <ac:chgData name="Jennifer E. Ruley" userId="d9bf5894-4d50-4d0f-af13-f2f8b22ccc1e" providerId="ADAL" clId="{D9D7B480-46B2-403E-9E86-57A7E738B647}" dt="2026-03-31T19:50:11.267" v="2292" actId="1076"/>
          <ac:picMkLst>
            <pc:docMk/>
            <pc:sldMk cId="2327942677" sldId="5723"/>
            <ac:picMk id="3" creationId="{E4866656-3313-7256-818C-C8574A3326E7}"/>
          </ac:picMkLst>
        </pc:picChg>
        <pc:picChg chg="del">
          <ac:chgData name="Jennifer E. Ruley" userId="d9bf5894-4d50-4d0f-af13-f2f8b22ccc1e" providerId="ADAL" clId="{D9D7B480-46B2-403E-9E86-57A7E738B647}" dt="2026-03-31T14:31:27.413" v="318" actId="478"/>
          <ac:picMkLst>
            <pc:docMk/>
            <pc:sldMk cId="2327942677" sldId="5723"/>
            <ac:picMk id="11" creationId="{3A76E7E6-1008-ECCD-861B-651ACCF78247}"/>
          </ac:picMkLst>
        </pc:picChg>
      </pc:sldChg>
      <pc:sldChg chg="addSp modSp mod ord">
        <pc:chgData name="Jennifer E. Ruley" userId="d9bf5894-4d50-4d0f-af13-f2f8b22ccc1e" providerId="ADAL" clId="{D9D7B480-46B2-403E-9E86-57A7E738B647}" dt="2026-04-01T14:57:04.319" v="2308" actId="1076"/>
        <pc:sldMkLst>
          <pc:docMk/>
          <pc:sldMk cId="3565364667" sldId="5740"/>
        </pc:sldMkLst>
        <pc:spChg chg="add mod">
          <ac:chgData name="Jennifer E. Ruley" userId="d9bf5894-4d50-4d0f-af13-f2f8b22ccc1e" providerId="ADAL" clId="{D9D7B480-46B2-403E-9E86-57A7E738B647}" dt="2026-03-31T15:37:33.834" v="2141" actId="207"/>
          <ac:spMkLst>
            <pc:docMk/>
            <pc:sldMk cId="3565364667" sldId="5740"/>
            <ac:spMk id="2" creationId="{8F77A7CE-F7EB-036E-5B03-E57803852C1C}"/>
          </ac:spMkLst>
        </pc:spChg>
        <pc:spChg chg="mod">
          <ac:chgData name="Jennifer E. Ruley" userId="d9bf5894-4d50-4d0f-af13-f2f8b22ccc1e" providerId="ADAL" clId="{D9D7B480-46B2-403E-9E86-57A7E738B647}" dt="2026-04-01T14:57:04.319" v="2308" actId="1076"/>
          <ac:spMkLst>
            <pc:docMk/>
            <pc:sldMk cId="3565364667" sldId="5740"/>
            <ac:spMk id="3" creationId="{7D09A434-F0AD-2D53-26DA-3781F4A40527}"/>
          </ac:spMkLst>
        </pc:spChg>
        <pc:spChg chg="mod">
          <ac:chgData name="Jennifer E. Ruley" userId="d9bf5894-4d50-4d0f-af13-f2f8b22ccc1e" providerId="ADAL" clId="{D9D7B480-46B2-403E-9E86-57A7E738B647}" dt="2026-03-31T14:38:37.320" v="629" actId="20577"/>
          <ac:spMkLst>
            <pc:docMk/>
            <pc:sldMk cId="3565364667" sldId="5740"/>
            <ac:spMk id="4" creationId="{37ECE199-322A-CF00-41EF-8FFD401D24B6}"/>
          </ac:spMkLst>
        </pc:spChg>
      </pc:sldChg>
      <pc:sldChg chg="del">
        <pc:chgData name="Jennifer E. Ruley" userId="d9bf5894-4d50-4d0f-af13-f2f8b22ccc1e" providerId="ADAL" clId="{D9D7B480-46B2-403E-9E86-57A7E738B647}" dt="2026-04-01T16:39:00.972" v="2521" actId="2696"/>
        <pc:sldMkLst>
          <pc:docMk/>
          <pc:sldMk cId="4154024773" sldId="5742"/>
        </pc:sldMkLst>
      </pc:sldChg>
      <pc:sldChg chg="del">
        <pc:chgData name="Jennifer E. Ruley" userId="d9bf5894-4d50-4d0f-af13-f2f8b22ccc1e" providerId="ADAL" clId="{D9D7B480-46B2-403E-9E86-57A7E738B647}" dt="2026-04-01T16:39:09.247" v="2523" actId="2696"/>
        <pc:sldMkLst>
          <pc:docMk/>
          <pc:sldMk cId="3910059730" sldId="5753"/>
        </pc:sldMkLst>
      </pc:sldChg>
      <pc:sldChg chg="modSp del mod modShow">
        <pc:chgData name="Jennifer E. Ruley" userId="d9bf5894-4d50-4d0f-af13-f2f8b22ccc1e" providerId="ADAL" clId="{D9D7B480-46B2-403E-9E86-57A7E738B647}" dt="2026-04-01T16:38:11.964" v="2511" actId="2696"/>
        <pc:sldMkLst>
          <pc:docMk/>
          <pc:sldMk cId="3165098620" sldId="5773"/>
        </pc:sldMkLst>
      </pc:sldChg>
      <pc:sldChg chg="del mod modShow">
        <pc:chgData name="Jennifer E. Ruley" userId="d9bf5894-4d50-4d0f-af13-f2f8b22ccc1e" providerId="ADAL" clId="{D9D7B480-46B2-403E-9E86-57A7E738B647}" dt="2026-04-01T16:38:41.024" v="2517" actId="2696"/>
        <pc:sldMkLst>
          <pc:docMk/>
          <pc:sldMk cId="4145323797" sldId="5774"/>
        </pc:sldMkLst>
      </pc:sldChg>
      <pc:sldChg chg="addSp modSp mod ord">
        <pc:chgData name="Jennifer E. Ruley" userId="d9bf5894-4d50-4d0f-af13-f2f8b22ccc1e" providerId="ADAL" clId="{D9D7B480-46B2-403E-9E86-57A7E738B647}" dt="2026-04-01T18:54:59.947" v="2605" actId="20577"/>
        <pc:sldMkLst>
          <pc:docMk/>
          <pc:sldMk cId="3977600801" sldId="5776"/>
        </pc:sldMkLst>
        <pc:spChg chg="mod">
          <ac:chgData name="Jennifer E. Ruley" userId="d9bf5894-4d50-4d0f-af13-f2f8b22ccc1e" providerId="ADAL" clId="{D9D7B480-46B2-403E-9E86-57A7E738B647}" dt="2026-04-01T18:54:59.947" v="2605" actId="20577"/>
          <ac:spMkLst>
            <pc:docMk/>
            <pc:sldMk cId="3977600801" sldId="5776"/>
            <ac:spMk id="2" creationId="{DBCD7686-5BFE-1FC8-67D9-4412EC0F5BF9}"/>
          </ac:spMkLst>
        </pc:spChg>
        <pc:spChg chg="add mod">
          <ac:chgData name="Jennifer E. Ruley" userId="d9bf5894-4d50-4d0f-af13-f2f8b22ccc1e" providerId="ADAL" clId="{D9D7B480-46B2-403E-9E86-57A7E738B647}" dt="2026-03-31T15:36:53.701" v="2134" actId="207"/>
          <ac:spMkLst>
            <pc:docMk/>
            <pc:sldMk cId="3977600801" sldId="5776"/>
            <ac:spMk id="3" creationId="{B92AA69F-1CEF-0D8F-4AD8-83396D880C4B}"/>
          </ac:spMkLst>
        </pc:spChg>
      </pc:sldChg>
      <pc:sldChg chg="del mod modShow">
        <pc:chgData name="Jennifer E. Ruley" userId="d9bf5894-4d50-4d0f-af13-f2f8b22ccc1e" providerId="ADAL" clId="{D9D7B480-46B2-403E-9E86-57A7E738B647}" dt="2026-04-01T16:38:28.003" v="2514" actId="2696"/>
        <pc:sldMkLst>
          <pc:docMk/>
          <pc:sldMk cId="3378231743" sldId="5782"/>
        </pc:sldMkLst>
      </pc:sldChg>
      <pc:sldChg chg="del mod modShow">
        <pc:chgData name="Jennifer E. Ruley" userId="d9bf5894-4d50-4d0f-af13-f2f8b22ccc1e" providerId="ADAL" clId="{D9D7B480-46B2-403E-9E86-57A7E738B647}" dt="2026-04-01T16:39:04.707" v="2522" actId="2696"/>
        <pc:sldMkLst>
          <pc:docMk/>
          <pc:sldMk cId="871109137" sldId="5787"/>
        </pc:sldMkLst>
      </pc:sldChg>
      <pc:sldChg chg="del">
        <pc:chgData name="Jennifer E. Ruley" userId="d9bf5894-4d50-4d0f-af13-f2f8b22ccc1e" providerId="ADAL" clId="{D9D7B480-46B2-403E-9E86-57A7E738B647}" dt="2026-03-31T15:21:47.261" v="2017" actId="2696"/>
        <pc:sldMkLst>
          <pc:docMk/>
          <pc:sldMk cId="2563994413" sldId="5788"/>
        </pc:sldMkLst>
      </pc:sldChg>
      <pc:sldChg chg="addSp modSp mod">
        <pc:chgData name="Jennifer E. Ruley" userId="d9bf5894-4d50-4d0f-af13-f2f8b22ccc1e" providerId="ADAL" clId="{D9D7B480-46B2-403E-9E86-57A7E738B647}" dt="2026-03-31T15:39:53.512" v="2169"/>
        <pc:sldMkLst>
          <pc:docMk/>
          <pc:sldMk cId="2655981307" sldId="5802"/>
        </pc:sldMkLst>
        <pc:spChg chg="add mod">
          <ac:chgData name="Jennifer E. Ruley" userId="d9bf5894-4d50-4d0f-af13-f2f8b22ccc1e" providerId="ADAL" clId="{D9D7B480-46B2-403E-9E86-57A7E738B647}" dt="2026-03-31T15:39:53.512" v="2169"/>
          <ac:spMkLst>
            <pc:docMk/>
            <pc:sldMk cId="2655981307" sldId="5802"/>
            <ac:spMk id="3" creationId="{D33FBC00-C8C1-735A-C5F3-C3535C283F64}"/>
          </ac:spMkLst>
        </pc:spChg>
        <pc:spChg chg="mod">
          <ac:chgData name="Jennifer E. Ruley" userId="d9bf5894-4d50-4d0f-af13-f2f8b22ccc1e" providerId="ADAL" clId="{D9D7B480-46B2-403E-9E86-57A7E738B647}" dt="2026-03-31T15:15:50.726" v="1766" actId="27636"/>
          <ac:spMkLst>
            <pc:docMk/>
            <pc:sldMk cId="2655981307" sldId="5802"/>
            <ac:spMk id="5" creationId="{388D180E-7676-EC7B-8DCD-8B57C95802B7}"/>
          </ac:spMkLst>
        </pc:spChg>
      </pc:sldChg>
      <pc:sldChg chg="del">
        <pc:chgData name="Jennifer E. Ruley" userId="d9bf5894-4d50-4d0f-af13-f2f8b22ccc1e" providerId="ADAL" clId="{D9D7B480-46B2-403E-9E86-57A7E738B647}" dt="2026-04-01T16:39:39.334" v="2525" actId="2696"/>
        <pc:sldMkLst>
          <pc:docMk/>
          <pc:sldMk cId="2009424977" sldId="5807"/>
        </pc:sldMkLst>
      </pc:sldChg>
      <pc:sldChg chg="addSp modSp del mod ord">
        <pc:chgData name="Jennifer E. Ruley" userId="d9bf5894-4d50-4d0f-af13-f2f8b22ccc1e" providerId="ADAL" clId="{D9D7B480-46B2-403E-9E86-57A7E738B647}" dt="2026-04-01T16:38:02.255" v="2510" actId="2696"/>
        <pc:sldMkLst>
          <pc:docMk/>
          <pc:sldMk cId="835277497" sldId="5829"/>
        </pc:sldMkLst>
        <pc:picChg chg="add mod">
          <ac:chgData name="Jennifer E. Ruley" userId="d9bf5894-4d50-4d0f-af13-f2f8b22ccc1e" providerId="ADAL" clId="{D9D7B480-46B2-403E-9E86-57A7E738B647}" dt="2026-03-31T15:38:21.034" v="2146" actId="207"/>
          <ac:picMkLst>
            <pc:docMk/>
            <pc:sldMk cId="835277497" sldId="5829"/>
            <ac:picMk id="2" creationId="{7988411A-711B-F176-1E26-194AC943F658}"/>
          </ac:picMkLst>
        </pc:picChg>
      </pc:sldChg>
      <pc:sldChg chg="addSp modSp mod">
        <pc:chgData name="Jennifer E. Ruley" userId="d9bf5894-4d50-4d0f-af13-f2f8b22ccc1e" providerId="ADAL" clId="{D9D7B480-46B2-403E-9E86-57A7E738B647}" dt="2026-03-31T15:39:09.415" v="2161" actId="1076"/>
        <pc:sldMkLst>
          <pc:docMk/>
          <pc:sldMk cId="3604207893" sldId="5855"/>
        </pc:sldMkLst>
        <pc:spChg chg="add mod">
          <ac:chgData name="Jennifer E. Ruley" userId="d9bf5894-4d50-4d0f-af13-f2f8b22ccc1e" providerId="ADAL" clId="{D9D7B480-46B2-403E-9E86-57A7E738B647}" dt="2026-03-31T15:39:09.415" v="2161" actId="1076"/>
          <ac:spMkLst>
            <pc:docMk/>
            <pc:sldMk cId="3604207893" sldId="5855"/>
            <ac:spMk id="2" creationId="{160A61BC-67FF-545B-9989-F60EEC080C5B}"/>
          </ac:spMkLst>
        </pc:spChg>
        <pc:spChg chg="mod">
          <ac:chgData name="Jennifer E. Ruley" userId="d9bf5894-4d50-4d0f-af13-f2f8b22ccc1e" providerId="ADAL" clId="{D9D7B480-46B2-403E-9E86-57A7E738B647}" dt="2026-03-31T14:44:39.639" v="1135" actId="20577"/>
          <ac:spMkLst>
            <pc:docMk/>
            <pc:sldMk cId="3604207893" sldId="5855"/>
            <ac:spMk id="3" creationId="{58A42718-31FB-8975-764F-580300A49412}"/>
          </ac:spMkLst>
        </pc:spChg>
        <pc:spChg chg="add mod">
          <ac:chgData name="Jennifer E. Ruley" userId="d9bf5894-4d50-4d0f-af13-f2f8b22ccc1e" providerId="ADAL" clId="{D9D7B480-46B2-403E-9E86-57A7E738B647}" dt="2026-03-31T15:38:33.995" v="2147"/>
          <ac:spMkLst>
            <pc:docMk/>
            <pc:sldMk cId="3604207893" sldId="5855"/>
            <ac:spMk id="4" creationId="{BCD1F2FF-EA40-31F7-F5AA-7713C6FBB8F4}"/>
          </ac:spMkLst>
        </pc:spChg>
        <pc:spChg chg="mod">
          <ac:chgData name="Jennifer E. Ruley" userId="d9bf5894-4d50-4d0f-af13-f2f8b22ccc1e" providerId="ADAL" clId="{D9D7B480-46B2-403E-9E86-57A7E738B647}" dt="2026-03-31T14:45:18.375" v="1148" actId="20577"/>
          <ac:spMkLst>
            <pc:docMk/>
            <pc:sldMk cId="3604207893" sldId="5855"/>
            <ac:spMk id="5" creationId="{5DD593D6-4239-BB36-71DE-5D20D894D26B}"/>
          </ac:spMkLst>
        </pc:spChg>
      </pc:sldChg>
      <pc:sldChg chg="del">
        <pc:chgData name="Jennifer E. Ruley" userId="d9bf5894-4d50-4d0f-af13-f2f8b22ccc1e" providerId="ADAL" clId="{D9D7B480-46B2-403E-9E86-57A7E738B647}" dt="2026-04-01T16:38:57.282" v="2520" actId="2696"/>
        <pc:sldMkLst>
          <pc:docMk/>
          <pc:sldMk cId="2321280691" sldId="5856"/>
        </pc:sldMkLst>
      </pc:sldChg>
      <pc:sldChg chg="del mod modShow">
        <pc:chgData name="Jennifer E. Ruley" userId="d9bf5894-4d50-4d0f-af13-f2f8b22ccc1e" providerId="ADAL" clId="{D9D7B480-46B2-403E-9E86-57A7E738B647}" dt="2026-04-01T16:39:35.937" v="2524" actId="2696"/>
        <pc:sldMkLst>
          <pc:docMk/>
          <pc:sldMk cId="64196906" sldId="5857"/>
        </pc:sldMkLst>
      </pc:sldChg>
      <pc:sldChg chg="del mod modShow">
        <pc:chgData name="Jennifer E. Ruley" userId="d9bf5894-4d50-4d0f-af13-f2f8b22ccc1e" providerId="ADAL" clId="{D9D7B480-46B2-403E-9E86-57A7E738B647}" dt="2026-04-01T16:38:52.033" v="2519" actId="2696"/>
        <pc:sldMkLst>
          <pc:docMk/>
          <pc:sldMk cId="921403580" sldId="5858"/>
        </pc:sldMkLst>
      </pc:sldChg>
      <pc:sldChg chg="addSp modSp">
        <pc:chgData name="Jennifer E. Ruley" userId="d9bf5894-4d50-4d0f-af13-f2f8b22ccc1e" providerId="ADAL" clId="{D9D7B480-46B2-403E-9E86-57A7E738B647}" dt="2026-03-31T15:37:03.158" v="2136"/>
        <pc:sldMkLst>
          <pc:docMk/>
          <pc:sldMk cId="1531527909" sldId="5859"/>
        </pc:sldMkLst>
        <pc:spChg chg="add mod">
          <ac:chgData name="Jennifer E. Ruley" userId="d9bf5894-4d50-4d0f-af13-f2f8b22ccc1e" providerId="ADAL" clId="{D9D7B480-46B2-403E-9E86-57A7E738B647}" dt="2026-03-31T15:37:03.158" v="2136"/>
          <ac:spMkLst>
            <pc:docMk/>
            <pc:sldMk cId="1531527909" sldId="5859"/>
            <ac:spMk id="2" creationId="{AD5D2F5D-B842-36F6-CA11-284A474EB984}"/>
          </ac:spMkLst>
        </pc:spChg>
      </pc:sldChg>
      <pc:sldChg chg="addSp modSp mod modNotesTx">
        <pc:chgData name="Jennifer E. Ruley" userId="d9bf5894-4d50-4d0f-af13-f2f8b22ccc1e" providerId="ADAL" clId="{D9D7B480-46B2-403E-9E86-57A7E738B647}" dt="2026-03-31T15:37:57.843" v="2145" actId="207"/>
        <pc:sldMkLst>
          <pc:docMk/>
          <pc:sldMk cId="3567364312" sldId="5860"/>
        </pc:sldMkLst>
        <pc:spChg chg="add mod">
          <ac:chgData name="Jennifer E. Ruley" userId="d9bf5894-4d50-4d0f-af13-f2f8b22ccc1e" providerId="ADAL" clId="{D9D7B480-46B2-403E-9E86-57A7E738B647}" dt="2026-03-31T15:04:11.281" v="1319" actId="1076"/>
          <ac:spMkLst>
            <pc:docMk/>
            <pc:sldMk cId="3567364312" sldId="5860"/>
            <ac:spMk id="2" creationId="{DBE9549D-E6A5-1269-C1BC-03B6091A0A30}"/>
          </ac:spMkLst>
        </pc:spChg>
        <pc:spChg chg="mod">
          <ac:chgData name="Jennifer E. Ruley" userId="d9bf5894-4d50-4d0f-af13-f2f8b22ccc1e" providerId="ADAL" clId="{D9D7B480-46B2-403E-9E86-57A7E738B647}" dt="2026-03-31T15:04:19.357" v="1320" actId="255"/>
          <ac:spMkLst>
            <pc:docMk/>
            <pc:sldMk cId="3567364312" sldId="5860"/>
            <ac:spMk id="3" creationId="{6B017431-4DAF-4D8E-7AC1-87025DAF8787}"/>
          </ac:spMkLst>
        </pc:spChg>
        <pc:spChg chg="add mod">
          <ac:chgData name="Jennifer E. Ruley" userId="d9bf5894-4d50-4d0f-af13-f2f8b22ccc1e" providerId="ADAL" clId="{D9D7B480-46B2-403E-9E86-57A7E738B647}" dt="2026-03-31T15:37:57.843" v="2145" actId="207"/>
          <ac:spMkLst>
            <pc:docMk/>
            <pc:sldMk cId="3567364312" sldId="5860"/>
            <ac:spMk id="4" creationId="{151D3F19-C95A-A199-7C9B-8AA8F5FDB754}"/>
          </ac:spMkLst>
        </pc:spChg>
      </pc:sldChg>
      <pc:sldChg chg="del">
        <pc:chgData name="Jennifer E. Ruley" userId="d9bf5894-4d50-4d0f-af13-f2f8b22ccc1e" providerId="ADAL" clId="{D9D7B480-46B2-403E-9E86-57A7E738B647}" dt="2026-04-01T16:38:37.615" v="2516" actId="2696"/>
        <pc:sldMkLst>
          <pc:docMk/>
          <pc:sldMk cId="2061484534" sldId="5861"/>
        </pc:sldMkLst>
      </pc:sldChg>
      <pc:sldChg chg="del">
        <pc:chgData name="Jennifer E. Ruley" userId="d9bf5894-4d50-4d0f-af13-f2f8b22ccc1e" providerId="ADAL" clId="{D9D7B480-46B2-403E-9E86-57A7E738B647}" dt="2026-04-01T16:38:31.781" v="2515" actId="2696"/>
        <pc:sldMkLst>
          <pc:docMk/>
          <pc:sldMk cId="546520037" sldId="5864"/>
        </pc:sldMkLst>
      </pc:sldChg>
      <pc:sldChg chg="addSp modSp mod ord">
        <pc:chgData name="Jennifer E. Ruley" userId="d9bf5894-4d50-4d0f-af13-f2f8b22ccc1e" providerId="ADAL" clId="{D9D7B480-46B2-403E-9E86-57A7E738B647}" dt="2026-04-01T19:08:49.795" v="2760" actId="27636"/>
        <pc:sldMkLst>
          <pc:docMk/>
          <pc:sldMk cId="3112885347" sldId="5865"/>
        </pc:sldMkLst>
        <pc:spChg chg="add mod">
          <ac:chgData name="Jennifer E. Ruley" userId="d9bf5894-4d50-4d0f-af13-f2f8b22ccc1e" providerId="ADAL" clId="{D9D7B480-46B2-403E-9E86-57A7E738B647}" dt="2026-03-31T15:39:37.070" v="2166" actId="1076"/>
          <ac:spMkLst>
            <pc:docMk/>
            <pc:sldMk cId="3112885347" sldId="5865"/>
            <ac:spMk id="2" creationId="{405F7484-1C88-76BD-F8EB-54D510929DA5}"/>
          </ac:spMkLst>
        </pc:spChg>
        <pc:spChg chg="mod">
          <ac:chgData name="Jennifer E. Ruley" userId="d9bf5894-4d50-4d0f-af13-f2f8b22ccc1e" providerId="ADAL" clId="{D9D7B480-46B2-403E-9E86-57A7E738B647}" dt="2026-04-01T19:06:49.753" v="2756" actId="20577"/>
          <ac:spMkLst>
            <pc:docMk/>
            <pc:sldMk cId="3112885347" sldId="5865"/>
            <ac:spMk id="3" creationId="{424F6756-37AD-A562-5876-184A0341A57A}"/>
          </ac:spMkLst>
        </pc:spChg>
        <pc:spChg chg="mod">
          <ac:chgData name="Jennifer E. Ruley" userId="d9bf5894-4d50-4d0f-af13-f2f8b22ccc1e" providerId="ADAL" clId="{D9D7B480-46B2-403E-9E86-57A7E738B647}" dt="2026-04-01T19:08:49.795" v="2760" actId="27636"/>
          <ac:spMkLst>
            <pc:docMk/>
            <pc:sldMk cId="3112885347" sldId="5865"/>
            <ac:spMk id="5" creationId="{B5F152A1-BA68-5FE0-4107-8963DD266AB7}"/>
          </ac:spMkLst>
        </pc:spChg>
        <pc:picChg chg="mod">
          <ac:chgData name="Jennifer E. Ruley" userId="d9bf5894-4d50-4d0f-af13-f2f8b22ccc1e" providerId="ADAL" clId="{D9D7B480-46B2-403E-9E86-57A7E738B647}" dt="2026-03-31T15:17:15.826" v="1821" actId="1076"/>
          <ac:picMkLst>
            <pc:docMk/>
            <pc:sldMk cId="3112885347" sldId="5865"/>
            <ac:picMk id="7" creationId="{C79EAC12-6DE8-943F-1C47-2CDF9FE0B51C}"/>
          </ac:picMkLst>
        </pc:picChg>
      </pc:sldChg>
      <pc:sldChg chg="addSp modSp mod modNotesTx">
        <pc:chgData name="Jennifer E. Ruley" userId="d9bf5894-4d50-4d0f-af13-f2f8b22ccc1e" providerId="ADAL" clId="{D9D7B480-46B2-403E-9E86-57A7E738B647}" dt="2026-04-01T19:10:46.922" v="2768"/>
        <pc:sldMkLst>
          <pc:docMk/>
          <pc:sldMk cId="2657904122" sldId="5866"/>
        </pc:sldMkLst>
        <pc:spChg chg="add mod">
          <ac:chgData name="Jennifer E. Ruley" userId="d9bf5894-4d50-4d0f-af13-f2f8b22ccc1e" providerId="ADAL" clId="{D9D7B480-46B2-403E-9E86-57A7E738B647}" dt="2026-03-31T15:39:25.974" v="2164"/>
          <ac:spMkLst>
            <pc:docMk/>
            <pc:sldMk cId="2657904122" sldId="5866"/>
            <ac:spMk id="2" creationId="{FDD1CF48-B3C8-E5D8-2A33-A6F29CBCE1D7}"/>
          </ac:spMkLst>
        </pc:spChg>
        <pc:spChg chg="mod">
          <ac:chgData name="Jennifer E. Ruley" userId="d9bf5894-4d50-4d0f-af13-f2f8b22ccc1e" providerId="ADAL" clId="{D9D7B480-46B2-403E-9E86-57A7E738B647}" dt="2026-04-01T16:40:54.284" v="2542" actId="20577"/>
          <ac:spMkLst>
            <pc:docMk/>
            <pc:sldMk cId="2657904122" sldId="5866"/>
            <ac:spMk id="3" creationId="{658C23CD-3F1E-4841-5A46-53B9F0B6EB1B}"/>
          </ac:spMkLst>
        </pc:spChg>
        <pc:spChg chg="mod">
          <ac:chgData name="Jennifer E. Ruley" userId="d9bf5894-4d50-4d0f-af13-f2f8b22ccc1e" providerId="ADAL" clId="{D9D7B480-46B2-403E-9E86-57A7E738B647}" dt="2026-04-01T19:10:08.496" v="2766" actId="27636"/>
          <ac:spMkLst>
            <pc:docMk/>
            <pc:sldMk cId="2657904122" sldId="5866"/>
            <ac:spMk id="4" creationId="{72890127-C550-9787-95A9-973E5C945727}"/>
          </ac:spMkLst>
        </pc:spChg>
      </pc:sldChg>
      <pc:sldChg chg="addSp modSp mod ord">
        <pc:chgData name="Jennifer E. Ruley" userId="d9bf5894-4d50-4d0f-af13-f2f8b22ccc1e" providerId="ADAL" clId="{D9D7B480-46B2-403E-9E86-57A7E738B647}" dt="2026-03-31T15:39:20.610" v="2163" actId="1076"/>
        <pc:sldMkLst>
          <pc:docMk/>
          <pc:sldMk cId="313394965" sldId="5867"/>
        </pc:sldMkLst>
        <pc:spChg chg="add mod">
          <ac:chgData name="Jennifer E. Ruley" userId="d9bf5894-4d50-4d0f-af13-f2f8b22ccc1e" providerId="ADAL" clId="{D9D7B480-46B2-403E-9E86-57A7E738B647}" dt="2026-03-31T15:39:20.610" v="2163" actId="1076"/>
          <ac:spMkLst>
            <pc:docMk/>
            <pc:sldMk cId="313394965" sldId="5867"/>
            <ac:spMk id="2" creationId="{6B20E8BD-A92B-DA70-5B20-78C268ABD992}"/>
          </ac:spMkLst>
        </pc:spChg>
        <pc:spChg chg="mod">
          <ac:chgData name="Jennifer E. Ruley" userId="d9bf5894-4d50-4d0f-af13-f2f8b22ccc1e" providerId="ADAL" clId="{D9D7B480-46B2-403E-9E86-57A7E738B647}" dt="2026-03-31T15:05:39.888" v="1363" actId="20577"/>
          <ac:spMkLst>
            <pc:docMk/>
            <pc:sldMk cId="313394965" sldId="5867"/>
            <ac:spMk id="3" creationId="{CCE21541-EE78-E18B-B5AD-DAFB9394B12C}"/>
          </ac:spMkLst>
        </pc:spChg>
        <pc:spChg chg="mod">
          <ac:chgData name="Jennifer E. Ruley" userId="d9bf5894-4d50-4d0f-af13-f2f8b22ccc1e" providerId="ADAL" clId="{D9D7B480-46B2-403E-9E86-57A7E738B647}" dt="2026-03-31T15:06:28.525" v="1371"/>
          <ac:spMkLst>
            <pc:docMk/>
            <pc:sldMk cId="313394965" sldId="5867"/>
            <ac:spMk id="4" creationId="{83AC2B4A-2BF1-6A5B-9443-73898FFA0EEA}"/>
          </ac:spMkLst>
        </pc:spChg>
        <pc:spChg chg="mod">
          <ac:chgData name="Jennifer E. Ruley" userId="d9bf5894-4d50-4d0f-af13-f2f8b22ccc1e" providerId="ADAL" clId="{D9D7B480-46B2-403E-9E86-57A7E738B647}" dt="2026-03-31T15:06:09.503" v="1366" actId="1076"/>
          <ac:spMkLst>
            <pc:docMk/>
            <pc:sldMk cId="313394965" sldId="5867"/>
            <ac:spMk id="7" creationId="{2401A057-8F52-E285-C192-7159EE7A31EB}"/>
          </ac:spMkLst>
        </pc:spChg>
        <pc:picChg chg="mod">
          <ac:chgData name="Jennifer E. Ruley" userId="d9bf5894-4d50-4d0f-af13-f2f8b22ccc1e" providerId="ADAL" clId="{D9D7B480-46B2-403E-9E86-57A7E738B647}" dt="2026-03-31T15:06:04.829" v="1365" actId="1076"/>
          <ac:picMkLst>
            <pc:docMk/>
            <pc:sldMk cId="313394965" sldId="5867"/>
            <ac:picMk id="6" creationId="{0EB7A432-C519-651F-14DD-7384C1757AE3}"/>
          </ac:picMkLst>
        </pc:picChg>
      </pc:sldChg>
      <pc:sldChg chg="addSp modSp del mod modCm">
        <pc:chgData name="Jennifer E. Ruley" userId="d9bf5894-4d50-4d0f-af13-f2f8b22ccc1e" providerId="ADAL" clId="{D9D7B480-46B2-403E-9E86-57A7E738B647}" dt="2026-04-01T19:11:04.169" v="2769" actId="2696"/>
        <pc:sldMkLst>
          <pc:docMk/>
          <pc:sldMk cId="2355586341" sldId="5868"/>
        </pc:sldMkLst>
        <pc:spChg chg="mod">
          <ac:chgData name="Jennifer E. Ruley" userId="d9bf5894-4d50-4d0f-af13-f2f8b22ccc1e" providerId="ADAL" clId="{D9D7B480-46B2-403E-9E86-57A7E738B647}" dt="2026-04-01T19:09:52.400" v="2763" actId="21"/>
          <ac:spMkLst>
            <pc:docMk/>
            <pc:sldMk cId="2355586341" sldId="5868"/>
            <ac:spMk id="2" creationId="{22B73BB4-E969-7FB1-A5D7-AC8B42BE7EAD}"/>
          </ac:spMkLst>
        </pc:spChg>
        <pc:spChg chg="mod">
          <ac:chgData name="Jennifer E. Ruley" userId="d9bf5894-4d50-4d0f-af13-f2f8b22ccc1e" providerId="ADAL" clId="{D9D7B480-46B2-403E-9E86-57A7E738B647}" dt="2026-04-01T19:05:59.145" v="2737" actId="20577"/>
          <ac:spMkLst>
            <pc:docMk/>
            <pc:sldMk cId="2355586341" sldId="5868"/>
            <ac:spMk id="3" creationId="{CE4D1415-B8A3-2BFD-6398-86A8DA375F01}"/>
          </ac:spMkLst>
        </pc:spChg>
        <pc:spChg chg="mod">
          <ac:chgData name="Jennifer E. Ruley" userId="d9bf5894-4d50-4d0f-af13-f2f8b22ccc1e" providerId="ADAL" clId="{D9D7B480-46B2-403E-9E86-57A7E738B647}" dt="2026-04-01T19:09:01.472" v="2761" actId="6549"/>
          <ac:spMkLst>
            <pc:docMk/>
            <pc:sldMk cId="2355586341" sldId="5868"/>
            <ac:spMk id="4" creationId="{966C48EE-5D2D-7AE0-FF83-FB6FC45BFD9A}"/>
          </ac:spMkLst>
        </pc:spChg>
        <pc:spChg chg="add mod">
          <ac:chgData name="Jennifer E. Ruley" userId="d9bf5894-4d50-4d0f-af13-f2f8b22ccc1e" providerId="ADAL" clId="{D9D7B480-46B2-403E-9E86-57A7E738B647}" dt="2026-03-31T15:39:45.346" v="2167"/>
          <ac:spMkLst>
            <pc:docMk/>
            <pc:sldMk cId="2355586341" sldId="5868"/>
            <ac:spMk id="5" creationId="{EEDE165D-EE79-7168-D7F8-FCA3D904A44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nifer E. Ruley" userId="d9bf5894-4d50-4d0f-af13-f2f8b22ccc1e" providerId="ADAL" clId="{D9D7B480-46B2-403E-9E86-57A7E738B647}" dt="2026-04-01T19:09:52.400" v="2763" actId="21"/>
              <pc2:cmMkLst xmlns:pc2="http://schemas.microsoft.com/office/powerpoint/2019/9/main/command">
                <pc:docMk/>
                <pc:sldMk cId="2355586341" sldId="5868"/>
                <pc2:cmMk id="{07C31853-DD3A-4CEC-A45F-D10C9DEF1E26}"/>
              </pc2:cmMkLst>
            </pc226:cmChg>
          </p:ext>
        </pc:extLst>
      </pc:sldChg>
      <pc:sldChg chg="addSp modSp mod modCm">
        <pc:chgData name="Jennifer E. Ruley" userId="d9bf5894-4d50-4d0f-af13-f2f8b22ccc1e" providerId="ADAL" clId="{D9D7B480-46B2-403E-9E86-57A7E738B647}" dt="2026-04-01T19:12:58.897" v="2810" actId="20577"/>
        <pc:sldMkLst>
          <pc:docMk/>
          <pc:sldMk cId="3620651798" sldId="5869"/>
        </pc:sldMkLst>
        <pc:spChg chg="mod">
          <ac:chgData name="Jennifer E. Ruley" userId="d9bf5894-4d50-4d0f-af13-f2f8b22ccc1e" providerId="ADAL" clId="{D9D7B480-46B2-403E-9E86-57A7E738B647}" dt="2026-04-01T19:00:31.860" v="2609" actId="27636"/>
          <ac:spMkLst>
            <pc:docMk/>
            <pc:sldMk cId="3620651798" sldId="5869"/>
            <ac:spMk id="2" creationId="{13E10B27-F98A-79E4-210F-EC15C6A6AB1A}"/>
          </ac:spMkLst>
        </pc:spChg>
        <pc:spChg chg="mod">
          <ac:chgData name="Jennifer E. Ruley" userId="d9bf5894-4d50-4d0f-af13-f2f8b22ccc1e" providerId="ADAL" clId="{D9D7B480-46B2-403E-9E86-57A7E738B647}" dt="2026-03-31T15:13:05.623" v="1684" actId="20577"/>
          <ac:spMkLst>
            <pc:docMk/>
            <pc:sldMk cId="3620651798" sldId="5869"/>
            <ac:spMk id="3" creationId="{F00A723F-4D27-C657-EE2E-0778C0D2CA83}"/>
          </ac:spMkLst>
        </pc:spChg>
        <pc:spChg chg="mod">
          <ac:chgData name="Jennifer E. Ruley" userId="d9bf5894-4d50-4d0f-af13-f2f8b22ccc1e" providerId="ADAL" clId="{D9D7B480-46B2-403E-9E86-57A7E738B647}" dt="2026-04-01T19:12:58.897" v="2810" actId="20577"/>
          <ac:spMkLst>
            <pc:docMk/>
            <pc:sldMk cId="3620651798" sldId="5869"/>
            <ac:spMk id="4" creationId="{F199AC4A-118E-6641-6A5F-738AFD22A3F3}"/>
          </ac:spMkLst>
        </pc:spChg>
        <pc:spChg chg="add mod">
          <ac:chgData name="Jennifer E. Ruley" userId="d9bf5894-4d50-4d0f-af13-f2f8b22ccc1e" providerId="ADAL" clId="{D9D7B480-46B2-403E-9E86-57A7E738B647}" dt="2026-03-31T15:39:50.032" v="2168"/>
          <ac:spMkLst>
            <pc:docMk/>
            <pc:sldMk cId="3620651798" sldId="5869"/>
            <ac:spMk id="5" creationId="{329B6031-6C23-4E8C-04B1-A34BB111DAC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nifer E. Ruley" userId="d9bf5894-4d50-4d0f-af13-f2f8b22ccc1e" providerId="ADAL" clId="{D9D7B480-46B2-403E-9E86-57A7E738B647}" dt="2026-04-01T19:12:58.897" v="2810" actId="20577"/>
              <pc2:cmMkLst xmlns:pc2="http://schemas.microsoft.com/office/powerpoint/2019/9/main/command">
                <pc:docMk/>
                <pc:sldMk cId="3620651798" sldId="5869"/>
                <pc2:cmMk id="{A0D0EB39-B8E1-44CC-A3BD-73506D1CB0BA}"/>
              </pc2:cmMkLst>
            </pc226:cmChg>
            <pc226:cmChg xmlns:pc226="http://schemas.microsoft.com/office/powerpoint/2022/06/main/command" chg="mod">
              <pc226:chgData name="Jennifer E. Ruley" userId="d9bf5894-4d50-4d0f-af13-f2f8b22ccc1e" providerId="ADAL" clId="{D9D7B480-46B2-403E-9E86-57A7E738B647}" dt="2026-04-01T19:12:58.897" v="2810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Jennifer E. Ruley" userId="d9bf5894-4d50-4d0f-af13-f2f8b22ccc1e" providerId="ADAL" clId="{D9D7B480-46B2-403E-9E86-57A7E738B647}" dt="2026-04-01T19:12:58.897" v="2810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  <pc:sldChg chg="addSp modSp ord">
        <pc:chgData name="Jennifer E. Ruley" userId="d9bf5894-4d50-4d0f-af13-f2f8b22ccc1e" providerId="ADAL" clId="{D9D7B480-46B2-403E-9E86-57A7E738B647}" dt="2026-03-31T15:36:41.453" v="2132"/>
        <pc:sldMkLst>
          <pc:docMk/>
          <pc:sldMk cId="1467659527" sldId="5870"/>
        </pc:sldMkLst>
        <pc:spChg chg="add mod">
          <ac:chgData name="Jennifer E. Ruley" userId="d9bf5894-4d50-4d0f-af13-f2f8b22ccc1e" providerId="ADAL" clId="{D9D7B480-46B2-403E-9E86-57A7E738B647}" dt="2026-03-31T15:36:41.453" v="2132"/>
          <ac:spMkLst>
            <pc:docMk/>
            <pc:sldMk cId="1467659527" sldId="5870"/>
            <ac:spMk id="3" creationId="{05D7AB75-4808-699F-A495-00F17F129507}"/>
          </ac:spMkLst>
        </pc:spChg>
      </pc:sldChg>
      <pc:sldChg chg="addSp modSp mod">
        <pc:chgData name="Jennifer E. Ruley" userId="d9bf5894-4d50-4d0f-af13-f2f8b22ccc1e" providerId="ADAL" clId="{D9D7B480-46B2-403E-9E86-57A7E738B647}" dt="2026-03-31T15:36:57.754" v="2135"/>
        <pc:sldMkLst>
          <pc:docMk/>
          <pc:sldMk cId="2437759720" sldId="5871"/>
        </pc:sldMkLst>
        <pc:spChg chg="add mod">
          <ac:chgData name="Jennifer E. Ruley" userId="d9bf5894-4d50-4d0f-af13-f2f8b22ccc1e" providerId="ADAL" clId="{D9D7B480-46B2-403E-9E86-57A7E738B647}" dt="2026-03-31T15:36:57.754" v="2135"/>
          <ac:spMkLst>
            <pc:docMk/>
            <pc:sldMk cId="2437759720" sldId="5871"/>
            <ac:spMk id="2" creationId="{A6173AEA-FF9A-074F-CE4B-598309C8B267}"/>
          </ac:spMkLst>
        </pc:spChg>
        <pc:spChg chg="mod">
          <ac:chgData name="Jennifer E. Ruley" userId="d9bf5894-4d50-4d0f-af13-f2f8b22ccc1e" providerId="ADAL" clId="{D9D7B480-46B2-403E-9E86-57A7E738B647}" dt="2026-03-31T14:33:30.510" v="469" actId="1076"/>
          <ac:spMkLst>
            <pc:docMk/>
            <pc:sldMk cId="2437759720" sldId="5871"/>
            <ac:spMk id="3" creationId="{C5021B42-D369-2660-53F0-1EF0D2C5D6EF}"/>
          </ac:spMkLst>
        </pc:spChg>
      </pc:sldChg>
      <pc:sldChg chg="del">
        <pc:chgData name="Jennifer E. Ruley" userId="d9bf5894-4d50-4d0f-af13-f2f8b22ccc1e" providerId="ADAL" clId="{D9D7B480-46B2-403E-9E86-57A7E738B647}" dt="2026-04-01T16:39:48.086" v="2526" actId="2696"/>
        <pc:sldMkLst>
          <pc:docMk/>
          <pc:sldMk cId="2190669683" sldId="5872"/>
        </pc:sldMkLst>
      </pc:sldChg>
      <pc:sldChg chg="del">
        <pc:chgData name="Jennifer E. Ruley" userId="d9bf5894-4d50-4d0f-af13-f2f8b22ccc1e" providerId="ADAL" clId="{D9D7B480-46B2-403E-9E86-57A7E738B647}" dt="2026-04-01T16:38:45.428" v="2518" actId="2696"/>
        <pc:sldMkLst>
          <pc:docMk/>
          <pc:sldMk cId="4142258968" sldId="5873"/>
        </pc:sldMkLst>
      </pc:sldChg>
      <pc:sldChg chg="addSp delSp modSp add mod">
        <pc:chgData name="Jennifer E. Ruley" userId="d9bf5894-4d50-4d0f-af13-f2f8b22ccc1e" providerId="ADAL" clId="{D9D7B480-46B2-403E-9E86-57A7E738B647}" dt="2026-04-01T16:40:12.918" v="2541" actId="1076"/>
        <pc:sldMkLst>
          <pc:docMk/>
          <pc:sldMk cId="432129394" sldId="5874"/>
        </pc:sldMkLst>
        <pc:spChg chg="add mod">
          <ac:chgData name="Jennifer E. Ruley" userId="d9bf5894-4d50-4d0f-af13-f2f8b22ccc1e" providerId="ADAL" clId="{D9D7B480-46B2-403E-9E86-57A7E738B647}" dt="2026-03-31T14:32:49.335" v="462" actId="20577"/>
          <ac:spMkLst>
            <pc:docMk/>
            <pc:sldMk cId="432129394" sldId="5874"/>
            <ac:spMk id="2" creationId="{6B9061F2-A3C0-B5C2-9C05-348484D39392}"/>
          </ac:spMkLst>
        </pc:spChg>
        <pc:picChg chg="del">
          <ac:chgData name="Jennifer E. Ruley" userId="d9bf5894-4d50-4d0f-af13-f2f8b22ccc1e" providerId="ADAL" clId="{D9D7B480-46B2-403E-9E86-57A7E738B647}" dt="2026-04-01T16:35:23.237" v="2503" actId="478"/>
          <ac:picMkLst>
            <pc:docMk/>
            <pc:sldMk cId="432129394" sldId="5874"/>
            <ac:picMk id="5" creationId="{22EBCBEC-EF16-97A8-AEE4-70BFCE3E8FD0}"/>
          </ac:picMkLst>
        </pc:picChg>
        <pc:picChg chg="add mod ord">
          <ac:chgData name="Jennifer E. Ruley" userId="d9bf5894-4d50-4d0f-af13-f2f8b22ccc1e" providerId="ADAL" clId="{D9D7B480-46B2-403E-9E86-57A7E738B647}" dt="2026-04-01T16:40:12.918" v="2541" actId="1076"/>
          <ac:picMkLst>
            <pc:docMk/>
            <pc:sldMk cId="432129394" sldId="5874"/>
            <ac:picMk id="7" creationId="{065F2982-CBD8-9056-0EB7-31B10E282078}"/>
          </ac:picMkLst>
        </pc:picChg>
      </pc:sldChg>
      <pc:sldChg chg="delSp modSp new mod">
        <pc:chgData name="Jennifer E. Ruley" userId="d9bf5894-4d50-4d0f-af13-f2f8b22ccc1e" providerId="ADAL" clId="{D9D7B480-46B2-403E-9E86-57A7E738B647}" dt="2026-03-31T15:49:35.740" v="2283" actId="14100"/>
        <pc:sldMkLst>
          <pc:docMk/>
          <pc:sldMk cId="3769340741" sldId="5875"/>
        </pc:sldMkLst>
        <pc:spChg chg="del">
          <ac:chgData name="Jennifer E. Ruley" userId="d9bf5894-4d50-4d0f-af13-f2f8b22ccc1e" providerId="ADAL" clId="{D9D7B480-46B2-403E-9E86-57A7E738B647}" dt="2026-03-31T15:49:31.611" v="2282" actId="478"/>
          <ac:spMkLst>
            <pc:docMk/>
            <pc:sldMk cId="3769340741" sldId="5875"/>
            <ac:spMk id="2" creationId="{B84507E1-8874-E87E-EA9C-00F935EE7819}"/>
          </ac:spMkLst>
        </pc:spChg>
        <pc:spChg chg="mod">
          <ac:chgData name="Jennifer E. Ruley" userId="d9bf5894-4d50-4d0f-af13-f2f8b22ccc1e" providerId="ADAL" clId="{D9D7B480-46B2-403E-9E86-57A7E738B647}" dt="2026-03-31T15:19:39.168" v="1840" actId="20577"/>
          <ac:spMkLst>
            <pc:docMk/>
            <pc:sldMk cId="3769340741" sldId="5875"/>
            <ac:spMk id="3" creationId="{6E0B76CF-3B78-4C02-93A6-EAF06E9FA759}"/>
          </ac:spMkLst>
        </pc:spChg>
        <pc:spChg chg="mod">
          <ac:chgData name="Jennifer E. Ruley" userId="d9bf5894-4d50-4d0f-af13-f2f8b22ccc1e" providerId="ADAL" clId="{D9D7B480-46B2-403E-9E86-57A7E738B647}" dt="2026-03-31T15:49:35.740" v="2283" actId="14100"/>
          <ac:spMkLst>
            <pc:docMk/>
            <pc:sldMk cId="3769340741" sldId="5875"/>
            <ac:spMk id="4" creationId="{1489B103-C98B-F89F-C558-45307A7C778A}"/>
          </ac:spMkLst>
        </pc:spChg>
      </pc:sldChg>
      <pc:sldChg chg="addSp delSp modSp add del mod">
        <pc:chgData name="Jennifer E. Ruley" userId="d9bf5894-4d50-4d0f-af13-f2f8b22ccc1e" providerId="ADAL" clId="{D9D7B480-46B2-403E-9E86-57A7E738B647}" dt="2026-04-01T16:38:15.586" v="2512" actId="2696"/>
        <pc:sldMkLst>
          <pc:docMk/>
          <pc:sldMk cId="3960157713" sldId="5876"/>
        </pc:sldMkLst>
        <pc:spChg chg="del mod">
          <ac:chgData name="Jennifer E. Ruley" userId="d9bf5894-4d50-4d0f-af13-f2f8b22ccc1e" providerId="ADAL" clId="{D9D7B480-46B2-403E-9E86-57A7E738B647}" dt="2026-03-31T15:42:18.473" v="2176" actId="478"/>
          <ac:spMkLst>
            <pc:docMk/>
            <pc:sldMk cId="3960157713" sldId="5876"/>
            <ac:spMk id="2" creationId="{6F4A8585-E6CD-6831-0142-B5B9F399388A}"/>
          </ac:spMkLst>
        </pc:spChg>
        <pc:spChg chg="mod">
          <ac:chgData name="Jennifer E. Ruley" userId="d9bf5894-4d50-4d0f-af13-f2f8b22ccc1e" providerId="ADAL" clId="{D9D7B480-46B2-403E-9E86-57A7E738B647}" dt="2026-03-31T15:42:13.807" v="2174" actId="20577"/>
          <ac:spMkLst>
            <pc:docMk/>
            <pc:sldMk cId="3960157713" sldId="5876"/>
            <ac:spMk id="4" creationId="{BFDBDAFC-5CF7-D08F-087F-920B0005736D}"/>
          </ac:spMkLst>
        </pc:spChg>
        <pc:spChg chg="del">
          <ac:chgData name="Jennifer E. Ruley" userId="d9bf5894-4d50-4d0f-af13-f2f8b22ccc1e" providerId="ADAL" clId="{D9D7B480-46B2-403E-9E86-57A7E738B647}" dt="2026-03-31T15:42:25.925" v="2177" actId="21"/>
          <ac:spMkLst>
            <pc:docMk/>
            <pc:sldMk cId="3960157713" sldId="5876"/>
            <ac:spMk id="8" creationId="{6A68A66F-5DD6-250A-A8AE-E5308AAAAFD3}"/>
          </ac:spMkLst>
        </pc:spChg>
        <pc:spChg chg="mod">
          <ac:chgData name="Jennifer E. Ruley" userId="d9bf5894-4d50-4d0f-af13-f2f8b22ccc1e" providerId="ADAL" clId="{D9D7B480-46B2-403E-9E86-57A7E738B647}" dt="2026-03-31T15:42:10.594" v="2173" actId="20577"/>
          <ac:spMkLst>
            <pc:docMk/>
            <pc:sldMk cId="3960157713" sldId="5876"/>
            <ac:spMk id="9" creationId="{B7846884-8762-88A3-8C79-1F4175574678}"/>
          </ac:spMkLst>
        </pc:spChg>
        <pc:picChg chg="add del">
          <ac:chgData name="Jennifer E. Ruley" userId="d9bf5894-4d50-4d0f-af13-f2f8b22ccc1e" providerId="ADAL" clId="{D9D7B480-46B2-403E-9E86-57A7E738B647}" dt="2026-03-31T15:42:29.693" v="2179" actId="478"/>
          <ac:picMkLst>
            <pc:docMk/>
            <pc:sldMk cId="3960157713" sldId="5876"/>
            <ac:picMk id="3" creationId="{39A8B779-F6C9-0936-A9AC-2FA88AB9A794}"/>
          </ac:picMkLst>
        </pc:picChg>
        <pc:picChg chg="add mod">
          <ac:chgData name="Jennifer E. Ruley" userId="d9bf5894-4d50-4d0f-af13-f2f8b22ccc1e" providerId="ADAL" clId="{D9D7B480-46B2-403E-9E86-57A7E738B647}" dt="2026-03-31T15:45:51.969" v="2196" actId="1076"/>
          <ac:picMkLst>
            <pc:docMk/>
            <pc:sldMk cId="3960157713" sldId="5876"/>
            <ac:picMk id="7" creationId="{AB5350A4-093A-43DA-E5B2-DA7E850C81A8}"/>
          </ac:picMkLst>
        </pc:picChg>
        <pc:picChg chg="add del mod modCrop">
          <ac:chgData name="Jennifer E. Ruley" userId="d9bf5894-4d50-4d0f-af13-f2f8b22ccc1e" providerId="ADAL" clId="{D9D7B480-46B2-403E-9E86-57A7E738B647}" dt="2026-03-31T15:45:49.041" v="2195" actId="1076"/>
          <ac:picMkLst>
            <pc:docMk/>
            <pc:sldMk cId="3960157713" sldId="5876"/>
            <ac:picMk id="11" creationId="{A66FB5B5-D9D6-C14E-F834-35839448C629}"/>
          </ac:picMkLst>
        </pc:picChg>
      </pc:sldChg>
      <pc:sldChg chg="new del">
        <pc:chgData name="Jennifer E. Ruley" userId="d9bf5894-4d50-4d0f-af13-f2f8b22ccc1e" providerId="ADAL" clId="{D9D7B480-46B2-403E-9E86-57A7E738B647}" dt="2026-03-31T15:41:42.789" v="2171" actId="680"/>
        <pc:sldMkLst>
          <pc:docMk/>
          <pc:sldMk cId="4244228810" sldId="5876"/>
        </pc:sldMkLst>
      </pc:sldChg>
      <pc:sldChg chg="addSp delSp modSp del mod">
        <pc:chgData name="Jennifer E. Ruley" userId="d9bf5894-4d50-4d0f-af13-f2f8b22ccc1e" providerId="ADAL" clId="{D9D7B480-46B2-403E-9E86-57A7E738B647}" dt="2026-04-01T16:36:57.481" v="2509" actId="2696"/>
        <pc:sldMkLst>
          <pc:docMk/>
          <pc:sldMk cId="180920009" sldId="5877"/>
        </pc:sldMkLst>
        <pc:picChg chg="add del">
          <ac:chgData name="Jennifer E. Ruley" userId="d9bf5894-4d50-4d0f-af13-f2f8b22ccc1e" providerId="ADAL" clId="{D9D7B480-46B2-403E-9E86-57A7E738B647}" dt="2026-04-01T16:35:11.997" v="2502" actId="478"/>
          <ac:picMkLst>
            <pc:docMk/>
            <pc:sldMk cId="180920009" sldId="5877"/>
            <ac:picMk id="5" creationId="{0D6BE471-9D3D-7D2E-F524-EB9B9755A286}"/>
          </ac:picMkLst>
        </pc:picChg>
        <pc:picChg chg="add mod ord">
          <ac:chgData name="Jennifer E. Ruley" userId="d9bf5894-4d50-4d0f-af13-f2f8b22ccc1e" providerId="ADAL" clId="{D9D7B480-46B2-403E-9E86-57A7E738B647}" dt="2026-04-01T16:35:09.771" v="2501" actId="931"/>
          <ac:picMkLst>
            <pc:docMk/>
            <pc:sldMk cId="180920009" sldId="5877"/>
            <ac:picMk id="7" creationId="{DC55302A-1122-CBB7-DD4B-C3FB36788D6C}"/>
          </ac:picMkLst>
        </pc:picChg>
      </pc:sldChg>
      <pc:sldChg chg="modSp mod">
        <pc:chgData name="Jennifer E. Ruley" userId="d9bf5894-4d50-4d0f-af13-f2f8b22ccc1e" providerId="ADAL" clId="{D9D7B480-46B2-403E-9E86-57A7E738B647}" dt="2026-04-01T18:12:07.144" v="2568" actId="20577"/>
        <pc:sldMkLst>
          <pc:docMk/>
          <pc:sldMk cId="566114433" sldId="5877"/>
        </pc:sldMkLst>
        <pc:spChg chg="mod">
          <ac:chgData name="Jennifer E. Ruley" userId="d9bf5894-4d50-4d0f-af13-f2f8b22ccc1e" providerId="ADAL" clId="{D9D7B480-46B2-403E-9E86-57A7E738B647}" dt="2026-04-01T18:07:14.544" v="2551" actId="20577"/>
          <ac:spMkLst>
            <pc:docMk/>
            <pc:sldMk cId="566114433" sldId="5877"/>
            <ac:spMk id="3" creationId="{AC99DAAC-0CB2-B4B4-08B3-92F12579DF0B}"/>
          </ac:spMkLst>
        </pc:spChg>
        <pc:spChg chg="mod">
          <ac:chgData name="Jennifer E. Ruley" userId="d9bf5894-4d50-4d0f-af13-f2f8b22ccc1e" providerId="ADAL" clId="{D9D7B480-46B2-403E-9E86-57A7E738B647}" dt="2026-04-01T18:11:15.643" v="2555" actId="1076"/>
          <ac:spMkLst>
            <pc:docMk/>
            <pc:sldMk cId="566114433" sldId="5877"/>
            <ac:spMk id="8" creationId="{C5BED646-6D1C-FF87-CF57-D7988896DD1E}"/>
          </ac:spMkLst>
        </pc:spChg>
        <pc:graphicFrameChg chg="mod modGraphic">
          <ac:chgData name="Jennifer E. Ruley" userId="d9bf5894-4d50-4d0f-af13-f2f8b22ccc1e" providerId="ADAL" clId="{D9D7B480-46B2-403E-9E86-57A7E738B647}" dt="2026-04-01T18:12:07.144" v="2568" actId="20577"/>
          <ac:graphicFrameMkLst>
            <pc:docMk/>
            <pc:sldMk cId="566114433" sldId="5877"/>
            <ac:graphicFrameMk id="6" creationId="{7B6A9CA9-BD12-86A2-1287-6EB8D1756F85}"/>
          </ac:graphicFrameMkLst>
        </pc:graphicFrameChg>
      </pc:sldChg>
      <pc:sldChg chg="del mod modShow">
        <pc:chgData name="Jennifer E. Ruley" userId="d9bf5894-4d50-4d0f-af13-f2f8b22ccc1e" providerId="ADAL" clId="{D9D7B480-46B2-403E-9E86-57A7E738B647}" dt="2026-04-01T16:38:19.635" v="2513" actId="2696"/>
        <pc:sldMkLst>
          <pc:docMk/>
          <pc:sldMk cId="3403329718" sldId="5878"/>
        </pc:sldMkLst>
      </pc:sldChg>
      <pc:sldMasterChg chg="delSldLayout">
        <pc:chgData name="Jennifer E. Ruley" userId="d9bf5894-4d50-4d0f-af13-f2f8b22ccc1e" providerId="ADAL" clId="{D9D7B480-46B2-403E-9E86-57A7E738B647}" dt="2026-04-01T16:39:35.937" v="2524" actId="2696"/>
        <pc:sldMasterMkLst>
          <pc:docMk/>
          <pc:sldMasterMk cId="1078203774" sldId="2147483662"/>
        </pc:sldMasterMkLst>
        <pc:sldLayoutChg chg="del">
          <pc:chgData name="Jennifer E. Ruley" userId="d9bf5894-4d50-4d0f-af13-f2f8b22ccc1e" providerId="ADAL" clId="{D9D7B480-46B2-403E-9E86-57A7E738B647}" dt="2026-04-01T16:39:35.937" v="2524" actId="2696"/>
          <pc:sldLayoutMkLst>
            <pc:docMk/>
            <pc:sldMasterMk cId="1078203774" sldId="2147483662"/>
            <pc:sldLayoutMk cId="3566535169" sldId="2147483676"/>
          </pc:sldLayoutMkLst>
        </pc:sldLayoutChg>
      </pc:sldMasterChg>
      <pc:sldMasterChg chg="delSldLayout">
        <pc:chgData name="Jennifer E. Ruley" userId="d9bf5894-4d50-4d0f-af13-f2f8b22ccc1e" providerId="ADAL" clId="{D9D7B480-46B2-403E-9E86-57A7E738B647}" dt="2026-04-01T16:38:11.964" v="2511" actId="2696"/>
        <pc:sldMasterMkLst>
          <pc:docMk/>
          <pc:sldMasterMk cId="3834805534" sldId="2147483677"/>
        </pc:sldMasterMkLst>
        <pc:sldLayoutChg chg="del">
          <pc:chgData name="Jennifer E. Ruley" userId="d9bf5894-4d50-4d0f-af13-f2f8b22ccc1e" providerId="ADAL" clId="{D9D7B480-46B2-403E-9E86-57A7E738B647}" dt="2026-04-01T16:38:11.964" v="2511" actId="2696"/>
          <pc:sldLayoutMkLst>
            <pc:docMk/>
            <pc:sldMasterMk cId="3834805534" sldId="2147483677"/>
            <pc:sldLayoutMk cId="255807560" sldId="2147483706"/>
          </pc:sldLayoutMkLst>
        </pc:sldLayoutChg>
      </pc:sldMasterChg>
    </pc:docChg>
  </pc:docChgLst>
  <pc:docChgLst>
    <pc:chgData name="William A Johnson" userId="S::wiajohnson@cityofno.com::a3efdc2b-6fbc-4f96-8433-b827d3d9a063" providerId="AD" clId="Web-{29819A6A-CB3A-6B21-DDF9-6FCCD1C05BEF}"/>
    <pc:docChg chg="sldOrd">
      <pc:chgData name="William A Johnson" userId="S::wiajohnson@cityofno.com::a3efdc2b-6fbc-4f96-8433-b827d3d9a063" providerId="AD" clId="Web-{29819A6A-CB3A-6B21-DDF9-6FCCD1C05BEF}" dt="2026-03-31T18:56:42.823" v="0"/>
      <pc:docMkLst>
        <pc:docMk/>
      </pc:docMkLst>
      <pc:sldChg chg="ord">
        <pc:chgData name="William A Johnson" userId="S::wiajohnson@cityofno.com::a3efdc2b-6fbc-4f96-8433-b827d3d9a063" providerId="AD" clId="Web-{29819A6A-CB3A-6B21-DDF9-6FCCD1C05BEF}" dt="2026-03-31T18:56:42.823" v="0"/>
        <pc:sldMkLst>
          <pc:docMk/>
          <pc:sldMk cId="2453253971" sldId="5621"/>
        </pc:sldMkLst>
      </pc:sldChg>
    </pc:docChg>
  </pc:docChgLst>
  <pc:docChgLst>
    <pc:chgData name="Jeanie J Donovan" userId="S::jjdonovan@cityofno.com::468c0452-db85-42db-b40a-808600874488" providerId="AD" clId="Web-{7B328589-AAB1-4869-4038-61A0C7EE0C49}"/>
    <pc:docChg chg="mod modSld sldOrd">
      <pc:chgData name="Jeanie J Donovan" userId="S::jjdonovan@cityofno.com::468c0452-db85-42db-b40a-808600874488" providerId="AD" clId="Web-{7B328589-AAB1-4869-4038-61A0C7EE0C49}" dt="2026-03-30T20:06:31.866" v="40"/>
      <pc:docMkLst>
        <pc:docMk/>
      </pc:docMkLst>
      <pc:sldChg chg="addSp modSp">
        <pc:chgData name="Jeanie J Donovan" userId="S::jjdonovan@cityofno.com::468c0452-db85-42db-b40a-808600874488" providerId="AD" clId="Web-{7B328589-AAB1-4869-4038-61A0C7EE0C49}" dt="2026-03-30T20:06:05.319" v="38" actId="1076"/>
        <pc:sldMkLst>
          <pc:docMk/>
          <pc:sldMk cId="2453253971" sldId="5621"/>
        </pc:sldMkLst>
        <pc:spChg chg="mod">
          <ac:chgData name="Jeanie J Donovan" userId="S::jjdonovan@cityofno.com::468c0452-db85-42db-b40a-808600874488" providerId="AD" clId="Web-{7B328589-AAB1-4869-4038-61A0C7EE0C49}" dt="2026-03-30T20:05:58.507" v="35" actId="14100"/>
          <ac:spMkLst>
            <pc:docMk/>
            <pc:sldMk cId="2453253971" sldId="5621"/>
            <ac:spMk id="3" creationId="{0A1AF4F7-A5CC-C42F-72A3-DD6B66B10A8F}"/>
          </ac:spMkLst>
        </pc:spChg>
        <pc:picChg chg="add mod">
          <ac:chgData name="Jeanie J Donovan" userId="S::jjdonovan@cityofno.com::468c0452-db85-42db-b40a-808600874488" providerId="AD" clId="Web-{7B328589-AAB1-4869-4038-61A0C7EE0C49}" dt="2026-03-30T20:06:05.319" v="38" actId="1076"/>
          <ac:picMkLst>
            <pc:docMk/>
            <pc:sldMk cId="2453253971" sldId="5621"/>
            <ac:picMk id="5" creationId="{01689058-1F0A-13F1-9E7B-39CE866B14AF}"/>
          </ac:picMkLst>
        </pc:picChg>
      </pc:sldChg>
      <pc:sldChg chg="modSp">
        <pc:chgData name="Jeanie J Donovan" userId="S::jjdonovan@cityofno.com::468c0452-db85-42db-b40a-808600874488" providerId="AD" clId="Web-{7B328589-AAB1-4869-4038-61A0C7EE0C49}" dt="2026-03-30T20:01:33.633" v="1" actId="1076"/>
        <pc:sldMkLst>
          <pc:docMk/>
          <pc:sldMk cId="2327942677" sldId="5723"/>
        </pc:sldMkLst>
      </pc:sldChg>
      <pc:sldChg chg="modSp ord">
        <pc:chgData name="Jeanie J Donovan" userId="S::jjdonovan@cityofno.com::468c0452-db85-42db-b40a-808600874488" providerId="AD" clId="Web-{7B328589-AAB1-4869-4038-61A0C7EE0C49}" dt="2026-03-30T20:05:35.819" v="30" actId="20577"/>
        <pc:sldMkLst>
          <pc:docMk/>
          <pc:sldMk cId="1531527909" sldId="5859"/>
        </pc:sldMkLst>
        <pc:spChg chg="mod">
          <ac:chgData name="Jeanie J Donovan" userId="S::jjdonovan@cityofno.com::468c0452-db85-42db-b40a-808600874488" providerId="AD" clId="Web-{7B328589-AAB1-4869-4038-61A0C7EE0C49}" dt="2026-03-30T20:05:35.819" v="30" actId="20577"/>
          <ac:spMkLst>
            <pc:docMk/>
            <pc:sldMk cId="1531527909" sldId="5859"/>
            <ac:spMk id="6" creationId="{917025FD-A757-98AE-18F6-C7CAF02B8494}"/>
          </ac:spMkLst>
        </pc:spChg>
      </pc:sldChg>
      <pc:sldChg chg="ord">
        <pc:chgData name="Jeanie J Donovan" userId="S::jjdonovan@cityofno.com::468c0452-db85-42db-b40a-808600874488" providerId="AD" clId="Web-{7B328589-AAB1-4869-4038-61A0C7EE0C49}" dt="2026-03-30T20:06:31.866" v="40"/>
        <pc:sldMkLst>
          <pc:docMk/>
          <pc:sldMk cId="3567364312" sldId="5860"/>
        </pc:sldMkLst>
      </pc:sldChg>
    </pc:docChg>
  </pc:docChgLst>
  <pc:docChgLst>
    <pc:chgData name="William A Johnson" userId="S::wiajohnson@cityofno.com::a3efdc2b-6fbc-4f96-8433-b827d3d9a063" providerId="AD" clId="Web-{69205E2F-EFEC-1280-D1B2-032262209A16}"/>
    <pc:docChg chg="modSld">
      <pc:chgData name="William A Johnson" userId="S::wiajohnson@cityofno.com::a3efdc2b-6fbc-4f96-8433-b827d3d9a063" providerId="AD" clId="Web-{69205E2F-EFEC-1280-D1B2-032262209A16}" dt="2026-04-01T14:02:04.603" v="0"/>
      <pc:docMkLst>
        <pc:docMk/>
      </pc:docMkLst>
      <pc:sldChg chg="mod modShow">
        <pc:chgData name="William A Johnson" userId="S::wiajohnson@cityofno.com::a3efdc2b-6fbc-4f96-8433-b827d3d9a063" providerId="AD" clId="Web-{69205E2F-EFEC-1280-D1B2-032262209A16}" dt="2026-04-01T14:02:04.603" v="0"/>
        <pc:sldMkLst>
          <pc:docMk/>
          <pc:sldMk cId="3960157713" sldId="5876"/>
        </pc:sldMkLst>
      </pc:sldChg>
    </pc:docChg>
  </pc:docChgLst>
  <pc:docChgLst>
    <pc:chgData name="William A Johnson" userId="S::wiajohnson@cityofno.com::a3efdc2b-6fbc-4f96-8433-b827d3d9a063" providerId="AD" clId="Web-{6A81E800-DFF6-CA1D-AE50-561CB22A38B2}"/>
    <pc:docChg chg="modSld">
      <pc:chgData name="William A Johnson" userId="S::wiajohnson@cityofno.com::a3efdc2b-6fbc-4f96-8433-b827d3d9a063" providerId="AD" clId="Web-{6A81E800-DFF6-CA1D-AE50-561CB22A38B2}" dt="2026-04-01T13:19:38.986" v="0" actId="20577"/>
      <pc:docMkLst>
        <pc:docMk/>
      </pc:docMkLst>
      <pc:sldChg chg="modSp modCm">
        <pc:chgData name="William A Johnson" userId="S::wiajohnson@cityofno.com::a3efdc2b-6fbc-4f96-8433-b827d3d9a063" providerId="AD" clId="Web-{6A81E800-DFF6-CA1D-AE50-561CB22A38B2}" dt="2026-04-01T13:19:38.986" v="0" actId="20577"/>
        <pc:sldMkLst>
          <pc:docMk/>
          <pc:sldMk cId="3620651798" sldId="5869"/>
        </pc:sldMkLst>
        <pc:spChg chg="mod">
          <ac:chgData name="William A Johnson" userId="S::wiajohnson@cityofno.com::a3efdc2b-6fbc-4f96-8433-b827d3d9a063" providerId="AD" clId="Web-{6A81E800-DFF6-CA1D-AE50-561CB22A38B2}" dt="2026-04-01T13:19:38.986" v="0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William A Johnson" userId="S::wiajohnson@cityofno.com::a3efdc2b-6fbc-4f96-8433-b827d3d9a063" providerId="AD" clId="Web-{6A81E800-DFF6-CA1D-AE50-561CB22A38B2}" dt="2026-04-01T13:19:38.986" v="0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William A Johnson" userId="S::wiajohnson@cityofno.com::a3efdc2b-6fbc-4f96-8433-b827d3d9a063" providerId="AD" clId="Web-{6A81E800-DFF6-CA1D-AE50-561CB22A38B2}" dt="2026-04-01T13:19:38.986" v="0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</pc:docChg>
  </pc:docChgLst>
  <pc:docChgLst>
    <pc:chgData name="William A Johnson" userId="S::wiajohnson@cityofno.com::a3efdc2b-6fbc-4f96-8433-b827d3d9a063" providerId="AD" clId="Web-{ABFBEBC8-99F9-03B0-AC7B-5DC68E0EB0E4}"/>
    <pc:docChg chg="modSld">
      <pc:chgData name="William A Johnson" userId="S::wiajohnson@cityofno.com::a3efdc2b-6fbc-4f96-8433-b827d3d9a063" providerId="AD" clId="Web-{ABFBEBC8-99F9-03B0-AC7B-5DC68E0EB0E4}" dt="2026-04-01T08:24:58.394" v="74" actId="14100"/>
      <pc:docMkLst>
        <pc:docMk/>
      </pc:docMkLst>
      <pc:sldChg chg="modSp">
        <pc:chgData name="William A Johnson" userId="S::wiajohnson@cityofno.com::a3efdc2b-6fbc-4f96-8433-b827d3d9a063" providerId="AD" clId="Web-{ABFBEBC8-99F9-03B0-AC7B-5DC68E0EB0E4}" dt="2026-04-01T08:24:58.394" v="74" actId="14100"/>
        <pc:sldMkLst>
          <pc:docMk/>
          <pc:sldMk cId="932204853" sldId="741"/>
        </pc:sldMkLst>
        <pc:spChg chg="mod">
          <ac:chgData name="William A Johnson" userId="S::wiajohnson@cityofno.com::a3efdc2b-6fbc-4f96-8433-b827d3d9a063" providerId="AD" clId="Web-{ABFBEBC8-99F9-03B0-AC7B-5DC68E0EB0E4}" dt="2026-04-01T08:24:53.253" v="73" actId="14100"/>
          <ac:spMkLst>
            <pc:docMk/>
            <pc:sldMk cId="932204853" sldId="741"/>
            <ac:spMk id="3" creationId="{9A53AA17-B861-4A3F-899D-C838566FEFE5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24:58.394" v="74" actId="14100"/>
          <ac:spMkLst>
            <pc:docMk/>
            <pc:sldMk cId="932204853" sldId="741"/>
            <ac:spMk id="4" creationId="{13D02C8A-DB5B-4413-BBF9-F735E82C6058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23:59.331" v="71" actId="1076"/>
          <ac:spMkLst>
            <pc:docMk/>
            <pc:sldMk cId="932204853" sldId="741"/>
            <ac:spMk id="7" creationId="{00147136-8045-2805-6A7A-8CEA9D512E88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24:32.425" v="72" actId="1076"/>
          <ac:spMkLst>
            <pc:docMk/>
            <pc:sldMk cId="932204853" sldId="741"/>
            <ac:spMk id="13" creationId="{A04B7D9C-6F63-4D67-87CA-EEA2BB05CDD1}"/>
          </ac:spMkLst>
        </pc:spChg>
      </pc:sldChg>
      <pc:sldChg chg="modSp">
        <pc:chgData name="William A Johnson" userId="S::wiajohnson@cityofno.com::a3efdc2b-6fbc-4f96-8433-b827d3d9a063" providerId="AD" clId="Web-{ABFBEBC8-99F9-03B0-AC7B-5DC68E0EB0E4}" dt="2026-04-01T08:16:15.536" v="59" actId="1076"/>
        <pc:sldMkLst>
          <pc:docMk/>
          <pc:sldMk cId="3977600801" sldId="5776"/>
        </pc:sldMkLst>
        <pc:spChg chg="mod">
          <ac:chgData name="William A Johnson" userId="S::wiajohnson@cityofno.com::a3efdc2b-6fbc-4f96-8433-b827d3d9a063" providerId="AD" clId="Web-{ABFBEBC8-99F9-03B0-AC7B-5DC68E0EB0E4}" dt="2026-04-01T08:16:15.536" v="59" actId="1076"/>
          <ac:spMkLst>
            <pc:docMk/>
            <pc:sldMk cId="3977600801" sldId="5776"/>
            <ac:spMk id="3" creationId="{B92AA69F-1CEF-0D8F-4AD8-83396D880C4B}"/>
          </ac:spMkLst>
        </pc:spChg>
      </pc:sldChg>
      <pc:sldChg chg="modSp">
        <pc:chgData name="William A Johnson" userId="S::wiajohnson@cityofno.com::a3efdc2b-6fbc-4f96-8433-b827d3d9a063" providerId="AD" clId="Web-{ABFBEBC8-99F9-03B0-AC7B-5DC68E0EB0E4}" dt="2026-04-01T08:09:22.232" v="13" actId="14100"/>
        <pc:sldMkLst>
          <pc:docMk/>
          <pc:sldMk cId="835277497" sldId="5829"/>
        </pc:sldMkLst>
        <pc:spChg chg="mod">
          <ac:chgData name="William A Johnson" userId="S::wiajohnson@cityofno.com::a3efdc2b-6fbc-4f96-8433-b827d3d9a063" providerId="AD" clId="Web-{ABFBEBC8-99F9-03B0-AC7B-5DC68E0EB0E4}" dt="2026-04-01T08:09:14.357" v="12" actId="20577"/>
          <ac:spMkLst>
            <pc:docMk/>
            <pc:sldMk cId="835277497" sldId="5829"/>
            <ac:spMk id="3" creationId="{373D5801-458A-7F6B-E93E-6CF35795BD69}"/>
          </ac:spMkLst>
        </pc:spChg>
        <pc:picChg chg="mod">
          <ac:chgData name="William A Johnson" userId="S::wiajohnson@cityofno.com::a3efdc2b-6fbc-4f96-8433-b827d3d9a063" providerId="AD" clId="Web-{ABFBEBC8-99F9-03B0-AC7B-5DC68E0EB0E4}" dt="2026-04-01T08:07:38.139" v="0" actId="1076"/>
          <ac:picMkLst>
            <pc:docMk/>
            <pc:sldMk cId="835277497" sldId="5829"/>
            <ac:picMk id="2" creationId="{7988411A-711B-F176-1E26-194AC943F658}"/>
          </ac:picMkLst>
        </pc:picChg>
        <pc:picChg chg="mod">
          <ac:chgData name="William A Johnson" userId="S::wiajohnson@cityofno.com::a3efdc2b-6fbc-4f96-8433-b827d3d9a063" providerId="AD" clId="Web-{ABFBEBC8-99F9-03B0-AC7B-5DC68E0EB0E4}" dt="2026-04-01T08:09:22.232" v="13" actId="14100"/>
          <ac:picMkLst>
            <pc:docMk/>
            <pc:sldMk cId="835277497" sldId="5829"/>
            <ac:picMk id="5" creationId="{93F46C82-3A91-CB0E-F529-26F917057F5A}"/>
          </ac:picMkLst>
        </pc:picChg>
      </pc:sldChg>
      <pc:sldChg chg="modSp">
        <pc:chgData name="William A Johnson" userId="S::wiajohnson@cityofno.com::a3efdc2b-6fbc-4f96-8433-b827d3d9a063" providerId="AD" clId="Web-{ABFBEBC8-99F9-03B0-AC7B-5DC68E0EB0E4}" dt="2026-04-01T08:22:11.238" v="68" actId="14100"/>
        <pc:sldMkLst>
          <pc:docMk/>
          <pc:sldMk cId="1531527909" sldId="5859"/>
        </pc:sldMkLst>
        <pc:spChg chg="mod">
          <ac:chgData name="William A Johnson" userId="S::wiajohnson@cityofno.com::a3efdc2b-6fbc-4f96-8433-b827d3d9a063" providerId="AD" clId="Web-{ABFBEBC8-99F9-03B0-AC7B-5DC68E0EB0E4}" dt="2026-04-01T08:21:54.051" v="66" actId="1076"/>
          <ac:spMkLst>
            <pc:docMk/>
            <pc:sldMk cId="1531527909" sldId="5859"/>
            <ac:spMk id="2" creationId="{AD5D2F5D-B842-36F6-CA11-284A474EB984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22:11.238" v="68" actId="14100"/>
          <ac:spMkLst>
            <pc:docMk/>
            <pc:sldMk cId="1531527909" sldId="5859"/>
            <ac:spMk id="3" creationId="{AB95064C-EBB5-1A4A-2462-26443EB6A778}"/>
          </ac:spMkLst>
        </pc:spChg>
      </pc:sldChg>
      <pc:sldChg chg="modSp">
        <pc:chgData name="William A Johnson" userId="S::wiajohnson@cityofno.com::a3efdc2b-6fbc-4f96-8433-b827d3d9a063" providerId="AD" clId="Web-{ABFBEBC8-99F9-03B0-AC7B-5DC68E0EB0E4}" dt="2026-04-01T08:15:43.287" v="58" actId="1076"/>
        <pc:sldMkLst>
          <pc:docMk/>
          <pc:sldMk cId="1467659527" sldId="5870"/>
        </pc:sldMkLst>
        <pc:spChg chg="mod">
          <ac:chgData name="William A Johnson" userId="S::wiajohnson@cityofno.com::a3efdc2b-6fbc-4f96-8433-b827d3d9a063" providerId="AD" clId="Web-{ABFBEBC8-99F9-03B0-AC7B-5DC68E0EB0E4}" dt="2026-04-01T08:14:55.663" v="55" actId="1076"/>
          <ac:spMkLst>
            <pc:docMk/>
            <pc:sldMk cId="1467659527" sldId="5870"/>
            <ac:spMk id="3" creationId="{05D7AB75-4808-699F-A495-00F17F129507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12:55.384" v="36" actId="1076"/>
          <ac:spMkLst>
            <pc:docMk/>
            <pc:sldMk cId="1467659527" sldId="5870"/>
            <ac:spMk id="7" creationId="{A2FFB8D5-30B4-8C5E-F1F0-027EB31C51F2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14:38.241" v="53" actId="1076"/>
          <ac:spMkLst>
            <pc:docMk/>
            <pc:sldMk cId="1467659527" sldId="5870"/>
            <ac:spMk id="15" creationId="{21929BF7-4E3F-EAAB-3640-4C39AFFFCEA2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15:09.522" v="56" actId="20577"/>
          <ac:spMkLst>
            <pc:docMk/>
            <pc:sldMk cId="1467659527" sldId="5870"/>
            <ac:spMk id="16" creationId="{0C5C8400-0495-C473-DE67-6E4821EAB842}"/>
          </ac:spMkLst>
        </pc:spChg>
        <pc:graphicFrameChg chg="mod">
          <ac:chgData name="William A Johnson" userId="S::wiajohnson@cityofno.com::a3efdc2b-6fbc-4f96-8433-b827d3d9a063" providerId="AD" clId="Web-{ABFBEBC8-99F9-03B0-AC7B-5DC68E0EB0E4}" dt="2026-04-01T08:13:31.742" v="39" actId="14100"/>
          <ac:graphicFrameMkLst>
            <pc:docMk/>
            <pc:sldMk cId="1467659527" sldId="5870"/>
            <ac:graphicFrameMk id="2" creationId="{996D12EB-5865-43ED-889C-5F41EB094490}"/>
          </ac:graphicFrameMkLst>
        </pc:graphicFrameChg>
        <pc:graphicFrameChg chg="mod">
          <ac:chgData name="William A Johnson" userId="S::wiajohnson@cityofno.com::a3efdc2b-6fbc-4f96-8433-b827d3d9a063" providerId="AD" clId="Web-{ABFBEBC8-99F9-03B0-AC7B-5DC68E0EB0E4}" dt="2026-04-01T08:15:43.287" v="58" actId="1076"/>
          <ac:graphicFrameMkLst>
            <pc:docMk/>
            <pc:sldMk cId="1467659527" sldId="5870"/>
            <ac:graphicFrameMk id="10" creationId="{ACC849E4-074B-4DAB-91E2-4BA4052982AF}"/>
          </ac:graphicFrameMkLst>
        </pc:graphicFrameChg>
      </pc:sldChg>
      <pc:sldChg chg="modSp">
        <pc:chgData name="William A Johnson" userId="S::wiajohnson@cityofno.com::a3efdc2b-6fbc-4f96-8433-b827d3d9a063" providerId="AD" clId="Web-{ABFBEBC8-99F9-03B0-AC7B-5DC68E0EB0E4}" dt="2026-04-01T08:21:10.660" v="65" actId="14100"/>
        <pc:sldMkLst>
          <pc:docMk/>
          <pc:sldMk cId="2437759720" sldId="5871"/>
        </pc:sldMkLst>
        <pc:spChg chg="mod">
          <ac:chgData name="William A Johnson" userId="S::wiajohnson@cityofno.com::a3efdc2b-6fbc-4f96-8433-b827d3d9a063" providerId="AD" clId="Web-{ABFBEBC8-99F9-03B0-AC7B-5DC68E0EB0E4}" dt="2026-04-01T08:20:49.754" v="61" actId="1076"/>
          <ac:spMkLst>
            <pc:docMk/>
            <pc:sldMk cId="2437759720" sldId="5871"/>
            <ac:spMk id="2" creationId="{A6173AEA-FF9A-074F-CE4B-598309C8B267}"/>
          </ac:spMkLst>
        </pc:spChg>
        <pc:picChg chg="mod">
          <ac:chgData name="William A Johnson" userId="S::wiajohnson@cityofno.com::a3efdc2b-6fbc-4f96-8433-b827d3d9a063" providerId="AD" clId="Web-{ABFBEBC8-99F9-03B0-AC7B-5DC68E0EB0E4}" dt="2026-04-01T08:21:10.660" v="65" actId="14100"/>
          <ac:picMkLst>
            <pc:docMk/>
            <pc:sldMk cId="2437759720" sldId="5871"/>
            <ac:picMk id="7" creationId="{13045D02-2A52-4985-164E-806BA55DDF49}"/>
          </ac:picMkLst>
        </pc:picChg>
      </pc:sldChg>
      <pc:sldChg chg="modSp">
        <pc:chgData name="William A Johnson" userId="S::wiajohnson@cityofno.com::a3efdc2b-6fbc-4f96-8433-b827d3d9a063" providerId="AD" clId="Web-{ABFBEBC8-99F9-03B0-AC7B-5DC68E0EB0E4}" dt="2026-04-01T08:10:44.982" v="26" actId="14100"/>
        <pc:sldMkLst>
          <pc:docMk/>
          <pc:sldMk cId="432129394" sldId="5874"/>
        </pc:sldMkLst>
        <pc:spChg chg="mod">
          <ac:chgData name="William A Johnson" userId="S::wiajohnson@cityofno.com::a3efdc2b-6fbc-4f96-8433-b827d3d9a063" providerId="AD" clId="Web-{ABFBEBC8-99F9-03B0-AC7B-5DC68E0EB0E4}" dt="2026-04-01T08:10:37.419" v="25" actId="20577"/>
          <ac:spMkLst>
            <pc:docMk/>
            <pc:sldMk cId="432129394" sldId="5874"/>
            <ac:spMk id="3" creationId="{72E000ED-E990-7AB2-DF40-6B69ABD1201F}"/>
          </ac:spMkLst>
        </pc:spChg>
        <pc:picChg chg="mod">
          <ac:chgData name="William A Johnson" userId="S::wiajohnson@cityofno.com::a3efdc2b-6fbc-4f96-8433-b827d3d9a063" providerId="AD" clId="Web-{ABFBEBC8-99F9-03B0-AC7B-5DC68E0EB0E4}" dt="2026-04-01T08:10:44.982" v="26" actId="14100"/>
          <ac:picMkLst>
            <pc:docMk/>
            <pc:sldMk cId="432129394" sldId="5874"/>
            <ac:picMk id="5" creationId="{22EBCBEC-EF16-97A8-AEE4-70BFCE3E8FD0}"/>
          </ac:picMkLst>
        </pc:picChg>
        <pc:picChg chg="mod">
          <ac:chgData name="William A Johnson" userId="S::wiajohnson@cityofno.com::a3efdc2b-6fbc-4f96-8433-b827d3d9a063" providerId="AD" clId="Web-{ABFBEBC8-99F9-03B0-AC7B-5DC68E0EB0E4}" dt="2026-04-01T08:10:26.060" v="24" actId="1076"/>
          <ac:picMkLst>
            <pc:docMk/>
            <pc:sldMk cId="432129394" sldId="5874"/>
            <ac:picMk id="6" creationId="{FF809E55-D064-9CD5-69E9-B0F21646655F}"/>
          </ac:picMkLst>
        </pc:picChg>
      </pc:sldChg>
      <pc:sldChg chg="modSp">
        <pc:chgData name="William A Johnson" userId="S::wiajohnson@cityofno.com::a3efdc2b-6fbc-4f96-8433-b827d3d9a063" providerId="AD" clId="Web-{ABFBEBC8-99F9-03B0-AC7B-5DC68E0EB0E4}" dt="2026-04-01T08:17:13.862" v="60" actId="1076"/>
        <pc:sldMkLst>
          <pc:docMk/>
          <pc:sldMk cId="3960157713" sldId="5876"/>
        </pc:sldMkLst>
        <pc:spChg chg="mod">
          <ac:chgData name="William A Johnson" userId="S::wiajohnson@cityofno.com::a3efdc2b-6fbc-4f96-8433-b827d3d9a063" providerId="AD" clId="Web-{ABFBEBC8-99F9-03B0-AC7B-5DC68E0EB0E4}" dt="2026-04-01T08:17:13.862" v="60" actId="1076"/>
          <ac:spMkLst>
            <pc:docMk/>
            <pc:sldMk cId="3960157713" sldId="5876"/>
            <ac:spMk id="5" creationId="{07268513-28D1-B89B-877A-A59B3ADF084C}"/>
          </ac:spMkLst>
        </pc:spChg>
      </pc:sldChg>
      <pc:sldChg chg="modSp">
        <pc:chgData name="William A Johnson" userId="S::wiajohnson@cityofno.com::a3efdc2b-6fbc-4f96-8433-b827d3d9a063" providerId="AD" clId="Web-{ABFBEBC8-99F9-03B0-AC7B-5DC68E0EB0E4}" dt="2026-04-01T08:12:30.369" v="34" actId="14100"/>
        <pc:sldMkLst>
          <pc:docMk/>
          <pc:sldMk cId="3403329718" sldId="5878"/>
        </pc:sldMkLst>
        <pc:spChg chg="mod">
          <ac:chgData name="William A Johnson" userId="S::wiajohnson@cityofno.com::a3efdc2b-6fbc-4f96-8433-b827d3d9a063" providerId="AD" clId="Web-{ABFBEBC8-99F9-03B0-AC7B-5DC68E0EB0E4}" dt="2026-04-01T08:12:30.369" v="34" actId="14100"/>
          <ac:spMkLst>
            <pc:docMk/>
            <pc:sldMk cId="3403329718" sldId="5878"/>
            <ac:spMk id="3" creationId="{6F84B11E-FA3E-7F0A-867F-054402C0DE62}"/>
          </ac:spMkLst>
        </pc:spChg>
        <pc:spChg chg="mod">
          <ac:chgData name="William A Johnson" userId="S::wiajohnson@cityofno.com::a3efdc2b-6fbc-4f96-8433-b827d3d9a063" providerId="AD" clId="Web-{ABFBEBC8-99F9-03B0-AC7B-5DC68E0EB0E4}" dt="2026-04-01T08:11:41.777" v="28" actId="1076"/>
          <ac:spMkLst>
            <pc:docMk/>
            <pc:sldMk cId="3403329718" sldId="5878"/>
            <ac:spMk id="7" creationId="{51B43D3E-6A27-D6C8-268D-720BFB284341}"/>
          </ac:spMkLst>
        </pc:spChg>
        <pc:picChg chg="mod">
          <ac:chgData name="William A Johnson" userId="S::wiajohnson@cityofno.com::a3efdc2b-6fbc-4f96-8433-b827d3d9a063" providerId="AD" clId="Web-{ABFBEBC8-99F9-03B0-AC7B-5DC68E0EB0E4}" dt="2026-04-01T08:12:07.682" v="32" actId="14100"/>
          <ac:picMkLst>
            <pc:docMk/>
            <pc:sldMk cId="3403329718" sldId="5878"/>
            <ac:picMk id="9" creationId="{CD128633-4400-A399-6C19-0FD2B2BF9093}"/>
          </ac:picMkLst>
        </pc:picChg>
      </pc:sldChg>
    </pc:docChg>
  </pc:docChgLst>
  <pc:docChgLst>
    <pc:chgData name="Taylor L Beaudoin" userId="S::tlbeaudoin@cityofno.com::1ddb9218-4160-45b9-9964-77ecd28b6c5b" providerId="AD" clId="Web-{33B708FC-003C-BD01-310A-5442AE8E880D}"/>
    <pc:docChg chg="mod modSld sldOrd">
      <pc:chgData name="Taylor L Beaudoin" userId="S::tlbeaudoin@cityofno.com::1ddb9218-4160-45b9-9964-77ecd28b6c5b" providerId="AD" clId="Web-{33B708FC-003C-BD01-310A-5442AE8E880D}" dt="2026-04-01T15:51:26.079" v="3"/>
      <pc:docMkLst>
        <pc:docMk/>
      </pc:docMkLst>
      <pc:sldChg chg="modSp">
        <pc:chgData name="Taylor L Beaudoin" userId="S::tlbeaudoin@cityofno.com::1ddb9218-4160-45b9-9964-77ecd28b6c5b" providerId="AD" clId="Web-{33B708FC-003C-BD01-310A-5442AE8E880D}" dt="2026-04-01T15:35:09.053" v="0" actId="20577"/>
        <pc:sldMkLst>
          <pc:docMk/>
          <pc:sldMk cId="2655981307" sldId="5802"/>
        </pc:sldMkLst>
        <pc:spChg chg="mod">
          <ac:chgData name="Taylor L Beaudoin" userId="S::tlbeaudoin@cityofno.com::1ddb9218-4160-45b9-9964-77ecd28b6c5b" providerId="AD" clId="Web-{33B708FC-003C-BD01-310A-5442AE8E880D}" dt="2026-04-01T15:35:09.053" v="0" actId="20577"/>
          <ac:spMkLst>
            <pc:docMk/>
            <pc:sldMk cId="2655981307" sldId="5802"/>
            <ac:spMk id="6" creationId="{ADE705AD-560D-30E5-2AEE-2242845C043A}"/>
          </ac:spMkLst>
        </pc:spChg>
      </pc:sldChg>
      <pc:sldChg chg="modSp ord">
        <pc:chgData name="Taylor L Beaudoin" userId="S::tlbeaudoin@cityofno.com::1ddb9218-4160-45b9-9964-77ecd28b6c5b" providerId="AD" clId="Web-{33B708FC-003C-BD01-310A-5442AE8E880D}" dt="2026-04-01T15:43:37.967" v="2" actId="1076"/>
        <pc:sldMkLst>
          <pc:docMk/>
          <pc:sldMk cId="2355586341" sldId="5868"/>
        </pc:sldMkLst>
        <pc:spChg chg="mod">
          <ac:chgData name="Taylor L Beaudoin" userId="S::tlbeaudoin@cityofno.com::1ddb9218-4160-45b9-9964-77ecd28b6c5b" providerId="AD" clId="Web-{33B708FC-003C-BD01-310A-5442AE8E880D}" dt="2026-04-01T15:43:37.967" v="2" actId="1076"/>
          <ac:spMkLst>
            <pc:docMk/>
            <pc:sldMk cId="2355586341" sldId="5868"/>
            <ac:spMk id="2" creationId="{22B73BB4-E969-7FB1-A5D7-AC8B42BE7EAD}"/>
          </ac:spMkLst>
        </pc:spChg>
      </pc:sldChg>
    </pc:docChg>
  </pc:docChgLst>
  <pc:docChgLst>
    <pc:chgData name="Jennifer E. Ruley" userId="d9bf5894-4d50-4d0f-af13-f2f8b22ccc1e" providerId="ADAL" clId="{42E15543-F123-4F22-9499-06C1F4F7AAF4}"/>
    <pc:docChg chg="undo custSel addSld delSld modSld sldOrd modSection">
      <pc:chgData name="Jennifer E. Ruley" userId="d9bf5894-4d50-4d0f-af13-f2f8b22ccc1e" providerId="ADAL" clId="{42E15543-F123-4F22-9499-06C1F4F7AAF4}" dt="2026-03-26T17:42:18.190" v="2603" actId="113"/>
      <pc:docMkLst>
        <pc:docMk/>
      </pc:docMkLst>
      <pc:sldChg chg="ord">
        <pc:chgData name="Jennifer E. Ruley" userId="d9bf5894-4d50-4d0f-af13-f2f8b22ccc1e" providerId="ADAL" clId="{42E15543-F123-4F22-9499-06C1F4F7AAF4}" dt="2026-03-26T15:03:23.997" v="1213"/>
        <pc:sldMkLst>
          <pc:docMk/>
          <pc:sldMk cId="932204853" sldId="741"/>
        </pc:sldMkLst>
      </pc:sldChg>
      <pc:sldChg chg="delSp modSp mod">
        <pc:chgData name="Jennifer E. Ruley" userId="d9bf5894-4d50-4d0f-af13-f2f8b22ccc1e" providerId="ADAL" clId="{42E15543-F123-4F22-9499-06C1F4F7AAF4}" dt="2026-03-26T14:32:11.154" v="179" actId="478"/>
        <pc:sldMkLst>
          <pc:docMk/>
          <pc:sldMk cId="2453253971" sldId="5621"/>
        </pc:sldMkLst>
        <pc:spChg chg="mod">
          <ac:chgData name="Jennifer E. Ruley" userId="d9bf5894-4d50-4d0f-af13-f2f8b22ccc1e" providerId="ADAL" clId="{42E15543-F123-4F22-9499-06C1F4F7AAF4}" dt="2026-03-26T14:31:21.070" v="51" actId="20577"/>
          <ac:spMkLst>
            <pc:docMk/>
            <pc:sldMk cId="2453253971" sldId="5621"/>
            <ac:spMk id="3" creationId="{0A1AF4F7-A5CC-C42F-72A3-DD6B66B10A8F}"/>
          </ac:spMkLst>
        </pc:spChg>
        <pc:spChg chg="mod">
          <ac:chgData name="Jennifer E. Ruley" userId="d9bf5894-4d50-4d0f-af13-f2f8b22ccc1e" providerId="ADAL" clId="{42E15543-F123-4F22-9499-06C1F4F7AAF4}" dt="2026-03-26T14:31:55.604" v="178" actId="20577"/>
          <ac:spMkLst>
            <pc:docMk/>
            <pc:sldMk cId="2453253971" sldId="5621"/>
            <ac:spMk id="4" creationId="{5BF5E482-7262-9888-6F6F-0D3266B5C959}"/>
          </ac:spMkLst>
        </pc:spChg>
      </pc:sldChg>
      <pc:sldChg chg="addSp delSp modSp mod ord modClrScheme chgLayout">
        <pc:chgData name="Jennifer E. Ruley" userId="d9bf5894-4d50-4d0f-af13-f2f8b22ccc1e" providerId="ADAL" clId="{42E15543-F123-4F22-9499-06C1F4F7AAF4}" dt="2026-03-26T17:42:18.190" v="2603" actId="113"/>
        <pc:sldMkLst>
          <pc:docMk/>
          <pc:sldMk cId="2327942677" sldId="5723"/>
        </pc:sldMkLst>
        <pc:spChg chg="add mod ord">
          <ac:chgData name="Jennifer E. Ruley" userId="d9bf5894-4d50-4d0f-af13-f2f8b22ccc1e" providerId="ADAL" clId="{42E15543-F123-4F22-9499-06C1F4F7AAF4}" dt="2026-03-26T17:42:11.190" v="2602" actId="113"/>
          <ac:spMkLst>
            <pc:docMk/>
            <pc:sldMk cId="2327942677" sldId="5723"/>
            <ac:spMk id="4" creationId="{758A8A14-FFA9-C7D4-E122-4884195FFE45}"/>
          </ac:spMkLst>
        </pc:spChg>
        <pc:spChg chg="add mod">
          <ac:chgData name="Jennifer E. Ruley" userId="d9bf5894-4d50-4d0f-af13-f2f8b22ccc1e" providerId="ADAL" clId="{42E15543-F123-4F22-9499-06C1F4F7AAF4}" dt="2026-03-26T14:40:52.042" v="391" actId="1076"/>
          <ac:spMkLst>
            <pc:docMk/>
            <pc:sldMk cId="2327942677" sldId="5723"/>
            <ac:spMk id="8" creationId="{9FF7A3CF-7631-3C5A-FC84-297003971B3C}"/>
          </ac:spMkLst>
        </pc:spChg>
        <pc:spChg chg="add mod">
          <ac:chgData name="Jennifer E. Ruley" userId="d9bf5894-4d50-4d0f-af13-f2f8b22ccc1e" providerId="ADAL" clId="{42E15543-F123-4F22-9499-06C1F4F7AAF4}" dt="2026-03-26T17:42:18.190" v="2603" actId="113"/>
          <ac:spMkLst>
            <pc:docMk/>
            <pc:sldMk cId="2327942677" sldId="5723"/>
            <ac:spMk id="9" creationId="{02A9D26F-6800-EB85-395D-6BAA56322DF7}"/>
          </ac:spMkLst>
        </pc:spChg>
        <pc:spChg chg="add mod ord">
          <ac:chgData name="Jennifer E. Ruley" userId="d9bf5894-4d50-4d0f-af13-f2f8b22ccc1e" providerId="ADAL" clId="{42E15543-F123-4F22-9499-06C1F4F7AAF4}" dt="2026-03-26T15:18:34.021" v="1655" actId="20577"/>
          <ac:spMkLst>
            <pc:docMk/>
            <pc:sldMk cId="2327942677" sldId="5723"/>
            <ac:spMk id="14" creationId="{E859606B-5DB7-8AD5-25E7-155BCD5D982C}"/>
          </ac:spMkLst>
        </pc:spChg>
      </pc:sldChg>
      <pc:sldChg chg="ord">
        <pc:chgData name="Jennifer E. Ruley" userId="d9bf5894-4d50-4d0f-af13-f2f8b22ccc1e" providerId="ADAL" clId="{42E15543-F123-4F22-9499-06C1F4F7AAF4}" dt="2026-03-26T15:08:04.755" v="1358"/>
        <pc:sldMkLst>
          <pc:docMk/>
          <pc:sldMk cId="3565364667" sldId="5740"/>
        </pc:sldMkLst>
      </pc:sldChg>
      <pc:sldChg chg="ord">
        <pc:chgData name="Jennifer E. Ruley" userId="d9bf5894-4d50-4d0f-af13-f2f8b22ccc1e" providerId="ADAL" clId="{42E15543-F123-4F22-9499-06C1F4F7AAF4}" dt="2026-03-26T15:06:40.785" v="1354"/>
        <pc:sldMkLst>
          <pc:docMk/>
          <pc:sldMk cId="3977600801" sldId="5776"/>
        </pc:sldMkLst>
      </pc:sldChg>
      <pc:sldChg chg="modSp mod">
        <pc:chgData name="Jennifer E. Ruley" userId="d9bf5894-4d50-4d0f-af13-f2f8b22ccc1e" providerId="ADAL" clId="{42E15543-F123-4F22-9499-06C1F4F7AAF4}" dt="2026-03-26T15:17:43.148" v="1621" actId="20577"/>
        <pc:sldMkLst>
          <pc:docMk/>
          <pc:sldMk cId="2655981307" sldId="5802"/>
        </pc:sldMkLst>
        <pc:spChg chg="mod">
          <ac:chgData name="Jennifer E. Ruley" userId="d9bf5894-4d50-4d0f-af13-f2f8b22ccc1e" providerId="ADAL" clId="{42E15543-F123-4F22-9499-06C1F4F7AAF4}" dt="2026-03-26T15:17:43.148" v="1621" actId="20577"/>
          <ac:spMkLst>
            <pc:docMk/>
            <pc:sldMk cId="2655981307" sldId="5802"/>
            <ac:spMk id="2" creationId="{ADE705AD-560D-30E5-2AEE-2242845C043A}"/>
          </ac:spMkLst>
        </pc:spChg>
        <pc:spChg chg="mod">
          <ac:chgData name="Jennifer E. Ruley" userId="d9bf5894-4d50-4d0f-af13-f2f8b22ccc1e" providerId="ADAL" clId="{42E15543-F123-4F22-9499-06C1F4F7AAF4}" dt="2026-03-26T15:17:38.124" v="1611" actId="20577"/>
          <ac:spMkLst>
            <pc:docMk/>
            <pc:sldMk cId="2655981307" sldId="5802"/>
            <ac:spMk id="6" creationId="{ADE705AD-560D-30E5-2AEE-2242845C043A}"/>
          </ac:spMkLst>
        </pc:spChg>
      </pc:sldChg>
      <pc:sldChg chg="ord">
        <pc:chgData name="Jennifer E. Ruley" userId="d9bf5894-4d50-4d0f-af13-f2f8b22ccc1e" providerId="ADAL" clId="{42E15543-F123-4F22-9499-06C1F4F7AAF4}" dt="2026-03-26T15:09:06.139" v="1363"/>
        <pc:sldMkLst>
          <pc:docMk/>
          <pc:sldMk cId="3604207893" sldId="5855"/>
        </pc:sldMkLst>
      </pc:sldChg>
      <pc:sldChg chg="ord">
        <pc:chgData name="Jennifer E. Ruley" userId="d9bf5894-4d50-4d0f-af13-f2f8b22ccc1e" providerId="ADAL" clId="{42E15543-F123-4F22-9499-06C1F4F7AAF4}" dt="2026-03-26T15:13:28.216" v="1555"/>
        <pc:sldMkLst>
          <pc:docMk/>
          <pc:sldMk cId="1531527909" sldId="5859"/>
        </pc:sldMkLst>
      </pc:sldChg>
      <pc:sldChg chg="ord">
        <pc:chgData name="Jennifer E. Ruley" userId="d9bf5894-4d50-4d0f-af13-f2f8b22ccc1e" providerId="ADAL" clId="{42E15543-F123-4F22-9499-06C1F4F7AAF4}" dt="2026-03-26T15:09:06.139" v="1363"/>
        <pc:sldMkLst>
          <pc:docMk/>
          <pc:sldMk cId="3567364312" sldId="5860"/>
        </pc:sldMkLst>
      </pc:sldChg>
      <pc:sldChg chg="modSp mod ord">
        <pc:chgData name="Jennifer E. Ruley" userId="d9bf5894-4d50-4d0f-af13-f2f8b22ccc1e" providerId="ADAL" clId="{42E15543-F123-4F22-9499-06C1F4F7AAF4}" dt="2026-03-26T17:31:51.748" v="2088" actId="20577"/>
        <pc:sldMkLst>
          <pc:docMk/>
          <pc:sldMk cId="3112885347" sldId="5865"/>
        </pc:sldMkLst>
        <pc:spChg chg="mod">
          <ac:chgData name="Jennifer E. Ruley" userId="d9bf5894-4d50-4d0f-af13-f2f8b22ccc1e" providerId="ADAL" clId="{42E15543-F123-4F22-9499-06C1F4F7AAF4}" dt="2026-03-26T17:31:51.748" v="2088" actId="20577"/>
          <ac:spMkLst>
            <pc:docMk/>
            <pc:sldMk cId="3112885347" sldId="5865"/>
            <ac:spMk id="5" creationId="{B5F152A1-BA68-5FE0-4107-8963DD266AB7}"/>
          </ac:spMkLst>
        </pc:spChg>
      </pc:sldChg>
      <pc:sldChg chg="modSp mod ord">
        <pc:chgData name="Jennifer E. Ruley" userId="d9bf5894-4d50-4d0f-af13-f2f8b22ccc1e" providerId="ADAL" clId="{42E15543-F123-4F22-9499-06C1F4F7AAF4}" dt="2026-03-26T17:34:33.640" v="2353" actId="27636"/>
        <pc:sldMkLst>
          <pc:docMk/>
          <pc:sldMk cId="2657904122" sldId="5866"/>
        </pc:sldMkLst>
        <pc:spChg chg="mod">
          <ac:chgData name="Jennifer E. Ruley" userId="d9bf5894-4d50-4d0f-af13-f2f8b22ccc1e" providerId="ADAL" clId="{42E15543-F123-4F22-9499-06C1F4F7AAF4}" dt="2026-03-26T17:34:33.640" v="2353" actId="27636"/>
          <ac:spMkLst>
            <pc:docMk/>
            <pc:sldMk cId="2657904122" sldId="5866"/>
            <ac:spMk id="4" creationId="{72890127-C550-9787-95A9-973E5C945727}"/>
          </ac:spMkLst>
        </pc:spChg>
      </pc:sldChg>
      <pc:sldChg chg="modSp mod ord">
        <pc:chgData name="Jennifer E. Ruley" userId="d9bf5894-4d50-4d0f-af13-f2f8b22ccc1e" providerId="ADAL" clId="{42E15543-F123-4F22-9499-06C1F4F7AAF4}" dt="2026-03-26T17:35:18.361" v="2411" actId="20577"/>
        <pc:sldMkLst>
          <pc:docMk/>
          <pc:sldMk cId="313394965" sldId="5867"/>
        </pc:sldMkLst>
        <pc:spChg chg="mod">
          <ac:chgData name="Jennifer E. Ruley" userId="d9bf5894-4d50-4d0f-af13-f2f8b22ccc1e" providerId="ADAL" clId="{42E15543-F123-4F22-9499-06C1F4F7AAF4}" dt="2026-03-26T17:35:18.361" v="2411" actId="20577"/>
          <ac:spMkLst>
            <pc:docMk/>
            <pc:sldMk cId="313394965" sldId="5867"/>
            <ac:spMk id="4" creationId="{83AC2B4A-2BF1-6A5B-9443-73898FFA0EEA}"/>
          </ac:spMkLst>
        </pc:spChg>
      </pc:sldChg>
      <pc:sldChg chg="modSp mod ord">
        <pc:chgData name="Jennifer E. Ruley" userId="d9bf5894-4d50-4d0f-af13-f2f8b22ccc1e" providerId="ADAL" clId="{42E15543-F123-4F22-9499-06C1F4F7AAF4}" dt="2026-03-26T17:39:18.816" v="2569" actId="20577"/>
        <pc:sldMkLst>
          <pc:docMk/>
          <pc:sldMk cId="2355586341" sldId="5868"/>
        </pc:sldMkLst>
        <pc:spChg chg="mod">
          <ac:chgData name="Jennifer E. Ruley" userId="d9bf5894-4d50-4d0f-af13-f2f8b22ccc1e" providerId="ADAL" clId="{42E15543-F123-4F22-9499-06C1F4F7AAF4}" dt="2026-03-26T17:39:18.816" v="2569" actId="20577"/>
          <ac:spMkLst>
            <pc:docMk/>
            <pc:sldMk cId="2355586341" sldId="5868"/>
            <ac:spMk id="2" creationId="{22B73BB4-E969-7FB1-A5D7-AC8B42BE7EAD}"/>
          </ac:spMkLst>
        </pc:spChg>
      </pc:sldChg>
      <pc:sldChg chg="ord">
        <pc:chgData name="Jennifer E. Ruley" userId="d9bf5894-4d50-4d0f-af13-f2f8b22ccc1e" providerId="ADAL" clId="{42E15543-F123-4F22-9499-06C1F4F7AAF4}" dt="2026-03-26T15:11:37.824" v="1518"/>
        <pc:sldMkLst>
          <pc:docMk/>
          <pc:sldMk cId="3620651798" sldId="5869"/>
        </pc:sldMkLst>
      </pc:sldChg>
      <pc:sldChg chg="ord">
        <pc:chgData name="Jennifer E. Ruley" userId="d9bf5894-4d50-4d0f-af13-f2f8b22ccc1e" providerId="ADAL" clId="{42E15543-F123-4F22-9499-06C1F4F7AAF4}" dt="2026-03-26T14:33:41.655" v="181"/>
        <pc:sldMkLst>
          <pc:docMk/>
          <pc:sldMk cId="1467659527" sldId="5870"/>
        </pc:sldMkLst>
      </pc:sldChg>
      <pc:sldChg chg="addSp delSp modSp add mod">
        <pc:chgData name="Jennifer E. Ruley" userId="d9bf5894-4d50-4d0f-af13-f2f8b22ccc1e" providerId="ADAL" clId="{42E15543-F123-4F22-9499-06C1F4F7AAF4}" dt="2026-03-26T14:47:58.283" v="526" actId="1076"/>
        <pc:sldMkLst>
          <pc:docMk/>
          <pc:sldMk cId="2437759720" sldId="5871"/>
        </pc:sldMkLst>
        <pc:spChg chg="add mod">
          <ac:chgData name="Jennifer E. Ruley" userId="d9bf5894-4d50-4d0f-af13-f2f8b22ccc1e" providerId="ADAL" clId="{42E15543-F123-4F22-9499-06C1F4F7AAF4}" dt="2026-03-26T14:47:58.283" v="526" actId="1076"/>
          <ac:spMkLst>
            <pc:docMk/>
            <pc:sldMk cId="2437759720" sldId="5871"/>
            <ac:spMk id="3" creationId="{C5021B42-D369-2660-53F0-1EF0D2C5D6EF}"/>
          </ac:spMkLst>
        </pc:spChg>
      </pc:sldChg>
    </pc:docChg>
  </pc:docChgLst>
  <pc:docChgLst>
    <pc:chgData name="Guest User" userId="S::urn:spo:tenantanon#08cbf485-1cb7-4a02-9a21-0dd9b45b9ff7::" providerId="AD" clId="Web-{F655A912-D000-B8B3-3C5A-C9C71CA3B1A5}"/>
    <pc:docChg chg="modSld">
      <pc:chgData name="Guest User" userId="S::urn:spo:tenantanon#08cbf485-1cb7-4a02-9a21-0dd9b45b9ff7::" providerId="AD" clId="Web-{F655A912-D000-B8B3-3C5A-C9C71CA3B1A5}" dt="2026-03-30T17:04:14.742" v="273"/>
      <pc:docMkLst>
        <pc:docMk/>
      </pc:docMkLst>
      <pc:sldChg chg="addSp delSp modSp">
        <pc:chgData name="Guest User" userId="S::urn:spo:tenantanon#08cbf485-1cb7-4a02-9a21-0dd9b45b9ff7::" providerId="AD" clId="Web-{F655A912-D000-B8B3-3C5A-C9C71CA3B1A5}" dt="2026-03-30T17:02:59.523" v="270" actId="1076"/>
        <pc:sldMkLst>
          <pc:docMk/>
          <pc:sldMk cId="932204853" sldId="741"/>
        </pc:sldMkLst>
        <pc:spChg chg="mod">
          <ac:chgData name="Guest User" userId="S::urn:spo:tenantanon#08cbf485-1cb7-4a02-9a21-0dd9b45b9ff7::" providerId="AD" clId="Web-{F655A912-D000-B8B3-3C5A-C9C71CA3B1A5}" dt="2026-03-30T16:54:25.254" v="91" actId="20577"/>
          <ac:spMkLst>
            <pc:docMk/>
            <pc:sldMk cId="932204853" sldId="741"/>
            <ac:spMk id="6" creationId="{40E2290E-68BD-A0A8-87E2-D822DEEEF19E}"/>
          </ac:spMkLst>
        </pc:spChg>
        <pc:spChg chg="mod">
          <ac:chgData name="Guest User" userId="S::urn:spo:tenantanon#08cbf485-1cb7-4a02-9a21-0dd9b45b9ff7::" providerId="AD" clId="Web-{F655A912-D000-B8B3-3C5A-C9C71CA3B1A5}" dt="2026-03-30T17:02:59.523" v="270" actId="1076"/>
          <ac:spMkLst>
            <pc:docMk/>
            <pc:sldMk cId="932204853" sldId="741"/>
            <ac:spMk id="10" creationId="{CDCDF1D2-97AB-ECDC-8A40-CD113A5D6086}"/>
          </ac:spMkLst>
        </pc:spChg>
        <pc:spChg chg="add mod">
          <ac:chgData name="Guest User" userId="S::urn:spo:tenantanon#08cbf485-1cb7-4a02-9a21-0dd9b45b9ff7::" providerId="AD" clId="Web-{F655A912-D000-B8B3-3C5A-C9C71CA3B1A5}" dt="2026-03-30T17:01:20.007" v="193" actId="1076"/>
          <ac:spMkLst>
            <pc:docMk/>
            <pc:sldMk cId="932204853" sldId="741"/>
            <ac:spMk id="1484" creationId="{8499C164-8072-D82D-3942-480F04B8D807}"/>
          </ac:spMkLst>
        </pc:spChg>
        <pc:spChg chg="add mod">
          <ac:chgData name="Guest User" userId="S::urn:spo:tenantanon#08cbf485-1cb7-4a02-9a21-0dd9b45b9ff7::" providerId="AD" clId="Web-{F655A912-D000-B8B3-3C5A-C9C71CA3B1A5}" dt="2026-03-30T17:01:50.007" v="222" actId="20577"/>
          <ac:spMkLst>
            <pc:docMk/>
            <pc:sldMk cId="932204853" sldId="741"/>
            <ac:spMk id="1485" creationId="{C726B82D-4C49-0A3B-F842-5558A3316042}"/>
          </ac:spMkLst>
        </pc:spChg>
        <pc:graphicFrameChg chg="modGraphic">
          <ac:chgData name="Guest User" userId="S::urn:spo:tenantanon#08cbf485-1cb7-4a02-9a21-0dd9b45b9ff7::" providerId="AD" clId="Web-{F655A912-D000-B8B3-3C5A-C9C71CA3B1A5}" dt="2026-03-30T17:02:57.866" v="269" actId="20577"/>
          <ac:graphicFrameMkLst>
            <pc:docMk/>
            <pc:sldMk cId="932204853" sldId="741"/>
            <ac:graphicFrameMk id="5" creationId="{FB4A06DD-B511-833A-E129-54A23F4421B5}"/>
          </ac:graphicFrameMkLst>
        </pc:graphicFrameChg>
      </pc:sldChg>
      <pc:sldChg chg="modNotes">
        <pc:chgData name="Guest User" userId="S::urn:spo:tenantanon#08cbf485-1cb7-4a02-9a21-0dd9b45b9ff7::" providerId="AD" clId="Web-{F655A912-D000-B8B3-3C5A-C9C71CA3B1A5}" dt="2026-03-30T17:04:14.742" v="273"/>
        <pc:sldMkLst>
          <pc:docMk/>
          <pc:sldMk cId="1467659527" sldId="5870"/>
        </pc:sldMkLst>
      </pc:sldChg>
    </pc:docChg>
  </pc:docChgLst>
  <pc:docChgLst>
    <pc:chgData name="Guest User" userId="S::urn:spo:tenantanon#08cbf485-1cb7-4a02-9a21-0dd9b45b9ff7::" providerId="AD" clId="Web-{C3995F53-9F68-200E-ABB0-04C5C1446A89}"/>
    <pc:docChg chg="modSld">
      <pc:chgData name="Guest User" userId="S::urn:spo:tenantanon#08cbf485-1cb7-4a02-9a21-0dd9b45b9ff7::" providerId="AD" clId="Web-{C3995F53-9F68-200E-ABB0-04C5C1446A89}" dt="2026-03-31T19:56:39.306" v="42" actId="14100"/>
      <pc:docMkLst>
        <pc:docMk/>
      </pc:docMkLst>
      <pc:sldChg chg="modSp">
        <pc:chgData name="Guest User" userId="S::urn:spo:tenantanon#08cbf485-1cb7-4a02-9a21-0dd9b45b9ff7::" providerId="AD" clId="Web-{C3995F53-9F68-200E-ABB0-04C5C1446A89}" dt="2026-03-31T19:56:39.306" v="42" actId="14100"/>
        <pc:sldMkLst>
          <pc:docMk/>
          <pc:sldMk cId="1467659527" sldId="5870"/>
        </pc:sldMkLst>
        <pc:spChg chg="mod">
          <ac:chgData name="Guest User" userId="S::urn:spo:tenantanon#08cbf485-1cb7-4a02-9a21-0dd9b45b9ff7::" providerId="AD" clId="Web-{C3995F53-9F68-200E-ABB0-04C5C1446A89}" dt="2026-03-31T19:56:39.306" v="42" actId="14100"/>
          <ac:spMkLst>
            <pc:docMk/>
            <pc:sldMk cId="1467659527" sldId="5870"/>
            <ac:spMk id="16" creationId="{0C5C8400-0495-C473-DE67-6E4821EAB842}"/>
          </ac:spMkLst>
        </pc:spChg>
      </pc:sldChg>
    </pc:docChg>
  </pc:docChgLst>
  <pc:docChgLst>
    <pc:chgData name="Guest User" userId="S::urn:spo:tenantanon#08cbf485-1cb7-4a02-9a21-0dd9b45b9ff7::" providerId="AD" clId="Web-{8A6F1F58-1E8C-ADA8-F8D3-B56355F31A21}"/>
    <pc:docChg chg="mod modSld">
      <pc:chgData name="Guest User" userId="S::urn:spo:tenantanon#08cbf485-1cb7-4a02-9a21-0dd9b45b9ff7::" providerId="AD" clId="Web-{8A6F1F58-1E8C-ADA8-F8D3-B56355F31A21}" dt="2026-04-01T00:34:41.943" v="4" actId="1076"/>
      <pc:docMkLst>
        <pc:docMk/>
      </pc:docMkLst>
      <pc:sldChg chg="modSp">
        <pc:chgData name="Guest User" userId="S::urn:spo:tenantanon#08cbf485-1cb7-4a02-9a21-0dd9b45b9ff7::" providerId="AD" clId="Web-{8A6F1F58-1E8C-ADA8-F8D3-B56355F31A21}" dt="2026-04-01T00:34:41.943" v="4" actId="1076"/>
        <pc:sldMkLst>
          <pc:docMk/>
          <pc:sldMk cId="432129394" sldId="5874"/>
        </pc:sldMkLst>
        <pc:picChg chg="mod">
          <ac:chgData name="Guest User" userId="S::urn:spo:tenantanon#08cbf485-1cb7-4a02-9a21-0dd9b45b9ff7::" providerId="AD" clId="Web-{8A6F1F58-1E8C-ADA8-F8D3-B56355F31A21}" dt="2026-04-01T00:34:41.943" v="4" actId="1076"/>
          <ac:picMkLst>
            <pc:docMk/>
            <pc:sldMk cId="432129394" sldId="5874"/>
            <ac:picMk id="5" creationId="{22EBCBEC-EF16-97A8-AEE4-70BFCE3E8FD0}"/>
          </ac:picMkLst>
        </pc:picChg>
      </pc:sldChg>
      <pc:sldChg chg="modSp">
        <pc:chgData name="Guest User" userId="S::urn:spo:tenantanon#08cbf485-1cb7-4a02-9a21-0dd9b45b9ff7::" providerId="AD" clId="Web-{8A6F1F58-1E8C-ADA8-F8D3-B56355F31A21}" dt="2026-04-01T00:30:06.049" v="1" actId="1076"/>
        <pc:sldMkLst>
          <pc:docMk/>
          <pc:sldMk cId="3960157713" sldId="5876"/>
        </pc:sldMkLst>
        <pc:picChg chg="mod">
          <ac:chgData name="Guest User" userId="S::urn:spo:tenantanon#08cbf485-1cb7-4a02-9a21-0dd9b45b9ff7::" providerId="AD" clId="Web-{8A6F1F58-1E8C-ADA8-F8D3-B56355F31A21}" dt="2026-04-01T00:30:06.049" v="1" actId="1076"/>
          <ac:picMkLst>
            <pc:docMk/>
            <pc:sldMk cId="3960157713" sldId="5876"/>
            <ac:picMk id="7" creationId="{AB5350A4-093A-43DA-E5B2-DA7E850C81A8}"/>
          </ac:picMkLst>
        </pc:picChg>
      </pc:sldChg>
    </pc:docChg>
  </pc:docChgLst>
  <pc:docChgLst>
    <pc:chgData name="William A Johnson" userId="S::wiajohnson@cityofno.com::a3efdc2b-6fbc-4f96-8433-b827d3d9a063" providerId="AD" clId="Web-{91422506-986E-65F3-2E8B-70FF717E5BBF}"/>
    <pc:docChg chg="modSld">
      <pc:chgData name="William A Johnson" userId="S::wiajohnson@cityofno.com::a3efdc2b-6fbc-4f96-8433-b827d3d9a063" providerId="AD" clId="Web-{91422506-986E-65F3-2E8B-70FF717E5BBF}" dt="2026-04-01T09:14:00.051" v="3"/>
      <pc:docMkLst>
        <pc:docMk/>
      </pc:docMkLst>
      <pc:sldChg chg="modSp">
        <pc:chgData name="William A Johnson" userId="S::wiajohnson@cityofno.com::a3efdc2b-6fbc-4f96-8433-b827d3d9a063" providerId="AD" clId="Web-{91422506-986E-65F3-2E8B-70FF717E5BBF}" dt="2026-04-01T09:14:00.051" v="3"/>
        <pc:sldMkLst>
          <pc:docMk/>
          <pc:sldMk cId="2655981307" sldId="5802"/>
        </pc:sldMkLst>
        <pc:spChg chg="mod">
          <ac:chgData name="William A Johnson" userId="S::wiajohnson@cityofno.com::a3efdc2b-6fbc-4f96-8433-b827d3d9a063" providerId="AD" clId="Web-{91422506-986E-65F3-2E8B-70FF717E5BBF}" dt="2026-04-01T09:14:00.051" v="3"/>
          <ac:spMkLst>
            <pc:docMk/>
            <pc:sldMk cId="2655981307" sldId="5802"/>
            <ac:spMk id="2" creationId="{ADE705AD-560D-30E5-2AEE-2242845C043A}"/>
          </ac:spMkLst>
        </pc:spChg>
        <pc:spChg chg="mod">
          <ac:chgData name="William A Johnson" userId="S::wiajohnson@cityofno.com::a3efdc2b-6fbc-4f96-8433-b827d3d9a063" providerId="AD" clId="Web-{91422506-986E-65F3-2E8B-70FF717E5BBF}" dt="2026-04-01T09:13:52.316" v="2"/>
          <ac:spMkLst>
            <pc:docMk/>
            <pc:sldMk cId="2655981307" sldId="5802"/>
            <ac:spMk id="6" creationId="{ADE705AD-560D-30E5-2AEE-2242845C043A}"/>
          </ac:spMkLst>
        </pc:spChg>
      </pc:sldChg>
      <pc:sldChg chg="modSp">
        <pc:chgData name="William A Johnson" userId="S::wiajohnson@cityofno.com::a3efdc2b-6fbc-4f96-8433-b827d3d9a063" providerId="AD" clId="Web-{91422506-986E-65F3-2E8B-70FF717E5BBF}" dt="2026-04-01T09:13:01.912" v="1" actId="1076"/>
        <pc:sldMkLst>
          <pc:docMk/>
          <pc:sldMk cId="2355586341" sldId="5868"/>
        </pc:sldMkLst>
        <pc:spChg chg="mod">
          <ac:chgData name="William A Johnson" userId="S::wiajohnson@cityofno.com::a3efdc2b-6fbc-4f96-8433-b827d3d9a063" providerId="AD" clId="Web-{91422506-986E-65F3-2E8B-70FF717E5BBF}" dt="2026-04-01T09:13:01.912" v="1" actId="1076"/>
          <ac:spMkLst>
            <pc:docMk/>
            <pc:sldMk cId="2355586341" sldId="5868"/>
            <ac:spMk id="5" creationId="{EEDE165D-EE79-7168-D7F8-FCA3D904A44C}"/>
          </ac:spMkLst>
        </pc:spChg>
      </pc:sldChg>
      <pc:sldChg chg="modSp">
        <pc:chgData name="William A Johnson" userId="S::wiajohnson@cityofno.com::a3efdc2b-6fbc-4f96-8433-b827d3d9a063" providerId="AD" clId="Web-{91422506-986E-65F3-2E8B-70FF717E5BBF}" dt="2026-04-01T09:12:55.662" v="0" actId="1076"/>
        <pc:sldMkLst>
          <pc:docMk/>
          <pc:sldMk cId="3620651798" sldId="5869"/>
        </pc:sldMkLst>
        <pc:spChg chg="mod">
          <ac:chgData name="William A Johnson" userId="S::wiajohnson@cityofno.com::a3efdc2b-6fbc-4f96-8433-b827d3d9a063" providerId="AD" clId="Web-{91422506-986E-65F3-2E8B-70FF717E5BBF}" dt="2026-04-01T09:12:55.662" v="0" actId="1076"/>
          <ac:spMkLst>
            <pc:docMk/>
            <pc:sldMk cId="3620651798" sldId="5869"/>
            <ac:spMk id="5" creationId="{329B6031-6C23-4E8C-04B1-A34BB111DAC8}"/>
          </ac:spMkLst>
        </pc:spChg>
      </pc:sldChg>
    </pc:docChg>
  </pc:docChgLst>
  <pc:docChgLst>
    <pc:chgData name="Jennifer E. Ruley" userId="S::jeruley@cityofno.com::d9bf5894-4d50-4d0f-af13-f2f8b22ccc1e" providerId="AD" clId="Web-{94FC1A2B-243C-37B3-0E0F-9E2490259FEF}"/>
    <pc:docChg chg="modSld">
      <pc:chgData name="Jennifer E. Ruley" userId="S::jeruley@cityofno.com::d9bf5894-4d50-4d0f-af13-f2f8b22ccc1e" providerId="AD" clId="Web-{94FC1A2B-243C-37B3-0E0F-9E2490259FEF}" dt="2026-03-30T21:27:20.034" v="0"/>
      <pc:docMkLst>
        <pc:docMk/>
      </pc:docMkLst>
    </pc:docChg>
  </pc:docChgLst>
  <pc:docChgLst>
    <pc:chgData name="William A Johnson" userId="S::wiajohnson@cityofno.com::a3efdc2b-6fbc-4f96-8433-b827d3d9a063" providerId="AD" clId="Web-{F04638F5-79EC-628C-BFBD-256746595D2C}"/>
    <pc:docChg chg="modSld sldOrd">
      <pc:chgData name="William A Johnson" userId="S::wiajohnson@cityofno.com::a3efdc2b-6fbc-4f96-8433-b827d3d9a063" providerId="AD" clId="Web-{F04638F5-79EC-628C-BFBD-256746595D2C}" dt="2026-04-01T17:01:40.406" v="1" actId="1076"/>
      <pc:docMkLst>
        <pc:docMk/>
      </pc:docMkLst>
      <pc:sldChg chg="modSp">
        <pc:chgData name="William A Johnson" userId="S::wiajohnson@cityofno.com::a3efdc2b-6fbc-4f96-8433-b827d3d9a063" providerId="AD" clId="Web-{F04638F5-79EC-628C-BFBD-256746595D2C}" dt="2026-04-01T17:01:40.406" v="1" actId="1076"/>
        <pc:sldMkLst>
          <pc:docMk/>
          <pc:sldMk cId="3567364312" sldId="5860"/>
        </pc:sldMkLst>
        <pc:spChg chg="mod">
          <ac:chgData name="William A Johnson" userId="S::wiajohnson@cityofno.com::a3efdc2b-6fbc-4f96-8433-b827d3d9a063" providerId="AD" clId="Web-{F04638F5-79EC-628C-BFBD-256746595D2C}" dt="2026-04-01T17:01:40.406" v="1" actId="1076"/>
          <ac:spMkLst>
            <pc:docMk/>
            <pc:sldMk cId="3567364312" sldId="5860"/>
            <ac:spMk id="2" creationId="{DBE9549D-E6A5-1269-C1BC-03B6091A0A30}"/>
          </ac:spMkLst>
        </pc:spChg>
      </pc:sldChg>
      <pc:sldChg chg="ord">
        <pc:chgData name="William A Johnson" userId="S::wiajohnson@cityofno.com::a3efdc2b-6fbc-4f96-8433-b827d3d9a063" providerId="AD" clId="Web-{F04638F5-79EC-628C-BFBD-256746595D2C}" dt="2026-04-01T17:00:33.640" v="0"/>
        <pc:sldMkLst>
          <pc:docMk/>
          <pc:sldMk cId="1467659527" sldId="5870"/>
        </pc:sldMkLst>
      </pc:sldChg>
    </pc:docChg>
  </pc:docChgLst>
  <pc:docChgLst>
    <pc:chgData name="William A Johnson" userId="a3efdc2b-6fbc-4f96-8433-b827d3d9a063" providerId="ADAL" clId="{61CB4BFC-45A0-44D9-8033-BC370299D39A}"/>
    <pc:docChg chg="undo custSel addSld delSld modSld sldOrd modSection">
      <pc:chgData name="William A Johnson" userId="a3efdc2b-6fbc-4f96-8433-b827d3d9a063" providerId="ADAL" clId="{61CB4BFC-45A0-44D9-8033-BC370299D39A}" dt="2026-04-01T18:27:42.293" v="1608" actId="14100"/>
      <pc:docMkLst>
        <pc:docMk/>
      </pc:docMkLst>
      <pc:sldChg chg="modSp mod">
        <pc:chgData name="William A Johnson" userId="a3efdc2b-6fbc-4f96-8433-b827d3d9a063" providerId="ADAL" clId="{61CB4BFC-45A0-44D9-8033-BC370299D39A}" dt="2026-04-01T08:28:34.049" v="2" actId="1076"/>
        <pc:sldMkLst>
          <pc:docMk/>
          <pc:sldMk cId="932204853" sldId="741"/>
        </pc:sldMkLst>
        <pc:spChg chg="mod">
          <ac:chgData name="William A Johnson" userId="a3efdc2b-6fbc-4f96-8433-b827d3d9a063" providerId="ADAL" clId="{61CB4BFC-45A0-44D9-8033-BC370299D39A}" dt="2026-04-01T08:28:34.049" v="2" actId="1076"/>
          <ac:spMkLst>
            <pc:docMk/>
            <pc:sldMk cId="932204853" sldId="741"/>
            <ac:spMk id="4" creationId="{13D02C8A-DB5B-4413-BBF9-F735E82C6058}"/>
          </ac:spMkLst>
        </pc:spChg>
      </pc:sldChg>
      <pc:sldChg chg="modSp mod">
        <pc:chgData name="William A Johnson" userId="a3efdc2b-6fbc-4f96-8433-b827d3d9a063" providerId="ADAL" clId="{61CB4BFC-45A0-44D9-8033-BC370299D39A}" dt="2026-04-01T09:06:54.933" v="274" actId="14100"/>
        <pc:sldMkLst>
          <pc:docMk/>
          <pc:sldMk cId="3565364667" sldId="5740"/>
        </pc:sldMkLst>
        <pc:spChg chg="mod">
          <ac:chgData name="William A Johnson" userId="a3efdc2b-6fbc-4f96-8433-b827d3d9a063" providerId="ADAL" clId="{61CB4BFC-45A0-44D9-8033-BC370299D39A}" dt="2026-04-01T09:06:36.869" v="271" actId="1076"/>
          <ac:spMkLst>
            <pc:docMk/>
            <pc:sldMk cId="3565364667" sldId="5740"/>
            <ac:spMk id="2" creationId="{8F77A7CE-F7EB-036E-5B03-E57803852C1C}"/>
          </ac:spMkLst>
        </pc:spChg>
        <pc:spChg chg="mod">
          <ac:chgData name="William A Johnson" userId="a3efdc2b-6fbc-4f96-8433-b827d3d9a063" providerId="ADAL" clId="{61CB4BFC-45A0-44D9-8033-BC370299D39A}" dt="2026-04-01T09:06:24.653" v="268" actId="1076"/>
          <ac:spMkLst>
            <pc:docMk/>
            <pc:sldMk cId="3565364667" sldId="5740"/>
            <ac:spMk id="3" creationId="{7D09A434-F0AD-2D53-26DA-3781F4A40527}"/>
          </ac:spMkLst>
        </pc:spChg>
        <pc:spChg chg="mod">
          <ac:chgData name="William A Johnson" userId="a3efdc2b-6fbc-4f96-8433-b827d3d9a063" providerId="ADAL" clId="{61CB4BFC-45A0-44D9-8033-BC370299D39A}" dt="2026-04-01T09:06:54.933" v="274" actId="14100"/>
          <ac:spMkLst>
            <pc:docMk/>
            <pc:sldMk cId="3565364667" sldId="5740"/>
            <ac:spMk id="4" creationId="{37ECE199-322A-CF00-41EF-8FFD401D24B6}"/>
          </ac:spMkLst>
        </pc:spChg>
        <pc:picChg chg="mod">
          <ac:chgData name="William A Johnson" userId="a3efdc2b-6fbc-4f96-8433-b827d3d9a063" providerId="ADAL" clId="{61CB4BFC-45A0-44D9-8033-BC370299D39A}" dt="2026-04-01T09:06:47.639" v="273" actId="208"/>
          <ac:picMkLst>
            <pc:docMk/>
            <pc:sldMk cId="3565364667" sldId="5740"/>
            <ac:picMk id="5" creationId="{BCBAC6A0-9FA2-D03C-C35B-4C68075F0E4F}"/>
          </ac:picMkLst>
        </pc:picChg>
      </pc:sldChg>
      <pc:sldChg chg="modSp mod">
        <pc:chgData name="William A Johnson" userId="a3efdc2b-6fbc-4f96-8433-b827d3d9a063" providerId="ADAL" clId="{61CB4BFC-45A0-44D9-8033-BC370299D39A}" dt="2026-04-01T08:41:36.895" v="105" actId="1076"/>
        <pc:sldMkLst>
          <pc:docMk/>
          <pc:sldMk cId="4145323797" sldId="5774"/>
        </pc:sldMkLst>
        <pc:spChg chg="mod">
          <ac:chgData name="William A Johnson" userId="a3efdc2b-6fbc-4f96-8433-b827d3d9a063" providerId="ADAL" clId="{61CB4BFC-45A0-44D9-8033-BC370299D39A}" dt="2026-04-01T08:41:23.740" v="104" actId="1076"/>
          <ac:spMkLst>
            <pc:docMk/>
            <pc:sldMk cId="4145323797" sldId="5774"/>
            <ac:spMk id="4" creationId="{D8A7FF7A-8949-3B7A-5238-775E08123519}"/>
          </ac:spMkLst>
        </pc:spChg>
        <pc:spChg chg="mod">
          <ac:chgData name="William A Johnson" userId="a3efdc2b-6fbc-4f96-8433-b827d3d9a063" providerId="ADAL" clId="{61CB4BFC-45A0-44D9-8033-BC370299D39A}" dt="2026-04-01T08:41:36.895" v="105" actId="1076"/>
          <ac:spMkLst>
            <pc:docMk/>
            <pc:sldMk cId="4145323797" sldId="5774"/>
            <ac:spMk id="5" creationId="{1797C4CF-1707-4715-BD7D-D6C0FB620836}"/>
          </ac:spMkLst>
        </pc:spChg>
        <pc:spChg chg="mod">
          <ac:chgData name="William A Johnson" userId="a3efdc2b-6fbc-4f96-8433-b827d3d9a063" providerId="ADAL" clId="{61CB4BFC-45A0-44D9-8033-BC370299D39A}" dt="2026-04-01T08:37:34.717" v="74" actId="1076"/>
          <ac:spMkLst>
            <pc:docMk/>
            <pc:sldMk cId="4145323797" sldId="5774"/>
            <ac:spMk id="8" creationId="{CA9F1132-6B2F-4946-4661-72BECD589C2D}"/>
          </ac:spMkLst>
        </pc:spChg>
        <pc:graphicFrameChg chg="mod modGraphic">
          <ac:chgData name="William A Johnson" userId="a3efdc2b-6fbc-4f96-8433-b827d3d9a063" providerId="ADAL" clId="{61CB4BFC-45A0-44D9-8033-BC370299D39A}" dt="2026-04-01T08:40:17.119" v="96"/>
          <ac:graphicFrameMkLst>
            <pc:docMk/>
            <pc:sldMk cId="4145323797" sldId="5774"/>
            <ac:graphicFrameMk id="6" creationId="{7ECD4E06-E0F0-06CB-4B30-28F0D1FF3906}"/>
          </ac:graphicFrameMkLst>
        </pc:graphicFrameChg>
        <pc:graphicFrameChg chg="mod modGraphic">
          <ac:chgData name="William A Johnson" userId="a3efdc2b-6fbc-4f96-8433-b827d3d9a063" providerId="ADAL" clId="{61CB4BFC-45A0-44D9-8033-BC370299D39A}" dt="2026-04-01T08:39:53.298" v="95" actId="122"/>
          <ac:graphicFrameMkLst>
            <pc:docMk/>
            <pc:sldMk cId="4145323797" sldId="5774"/>
            <ac:graphicFrameMk id="7" creationId="{1AFFA8DE-D6EA-F053-1910-81891CD37FCB}"/>
          </ac:graphicFrameMkLst>
        </pc:graphicFrameChg>
      </pc:sldChg>
      <pc:sldChg chg="modSp mod">
        <pc:chgData name="William A Johnson" userId="a3efdc2b-6fbc-4f96-8433-b827d3d9a063" providerId="ADAL" clId="{61CB4BFC-45A0-44D9-8033-BC370299D39A}" dt="2026-04-01T09:02:20.118" v="250" actId="20577"/>
        <pc:sldMkLst>
          <pc:docMk/>
          <pc:sldMk cId="2655981307" sldId="5802"/>
        </pc:sldMkLst>
        <pc:spChg chg="mod">
          <ac:chgData name="William A Johnson" userId="a3efdc2b-6fbc-4f96-8433-b827d3d9a063" providerId="ADAL" clId="{61CB4BFC-45A0-44D9-8033-BC370299D39A}" dt="2026-04-01T09:01:49.388" v="243" actId="27636"/>
          <ac:spMkLst>
            <pc:docMk/>
            <pc:sldMk cId="2655981307" sldId="5802"/>
            <ac:spMk id="2" creationId="{ADE705AD-560D-30E5-2AEE-2242845C043A}"/>
          </ac:spMkLst>
        </pc:spChg>
        <pc:spChg chg="mod">
          <ac:chgData name="William A Johnson" userId="a3efdc2b-6fbc-4f96-8433-b827d3d9a063" providerId="ADAL" clId="{61CB4BFC-45A0-44D9-8033-BC370299D39A}" dt="2026-04-01T09:02:01.257" v="244" actId="1076"/>
          <ac:spMkLst>
            <pc:docMk/>
            <pc:sldMk cId="2655981307" sldId="5802"/>
            <ac:spMk id="3" creationId="{D33FBC00-C8C1-735A-C5F3-C3535C283F64}"/>
          </ac:spMkLst>
        </pc:spChg>
        <pc:spChg chg="mod">
          <ac:chgData name="William A Johnson" userId="a3efdc2b-6fbc-4f96-8433-b827d3d9a063" providerId="ADAL" clId="{61CB4BFC-45A0-44D9-8033-BC370299D39A}" dt="2026-04-01T09:02:09.800" v="246" actId="14100"/>
          <ac:spMkLst>
            <pc:docMk/>
            <pc:sldMk cId="2655981307" sldId="5802"/>
            <ac:spMk id="5" creationId="{388D180E-7676-EC7B-8DCD-8B57C95802B7}"/>
          </ac:spMkLst>
        </pc:spChg>
        <pc:spChg chg="mod">
          <ac:chgData name="William A Johnson" userId="a3efdc2b-6fbc-4f96-8433-b827d3d9a063" providerId="ADAL" clId="{61CB4BFC-45A0-44D9-8033-BC370299D39A}" dt="2026-04-01T09:02:20.118" v="250" actId="20577"/>
          <ac:spMkLst>
            <pc:docMk/>
            <pc:sldMk cId="2655981307" sldId="5802"/>
            <ac:spMk id="6" creationId="{ADE705AD-560D-30E5-2AEE-2242845C043A}"/>
          </ac:spMkLst>
        </pc:spChg>
      </pc:sldChg>
      <pc:sldChg chg="modSp mod">
        <pc:chgData name="William A Johnson" userId="a3efdc2b-6fbc-4f96-8433-b827d3d9a063" providerId="ADAL" clId="{61CB4BFC-45A0-44D9-8033-BC370299D39A}" dt="2026-04-01T08:27:10.658" v="0" actId="1076"/>
        <pc:sldMkLst>
          <pc:docMk/>
          <pc:sldMk cId="835277497" sldId="5829"/>
        </pc:sldMkLst>
        <pc:picChg chg="mod">
          <ac:chgData name="William A Johnson" userId="a3efdc2b-6fbc-4f96-8433-b827d3d9a063" providerId="ADAL" clId="{61CB4BFC-45A0-44D9-8033-BC370299D39A}" dt="2026-04-01T08:27:10.658" v="0" actId="1076"/>
          <ac:picMkLst>
            <pc:docMk/>
            <pc:sldMk cId="835277497" sldId="5829"/>
            <ac:picMk id="2" creationId="{7988411A-711B-F176-1E26-194AC943F658}"/>
          </ac:picMkLst>
        </pc:picChg>
      </pc:sldChg>
      <pc:sldChg chg="modSp mod">
        <pc:chgData name="William A Johnson" userId="a3efdc2b-6fbc-4f96-8433-b827d3d9a063" providerId="ADAL" clId="{61CB4BFC-45A0-44D9-8033-BC370299D39A}" dt="2026-04-01T08:50:46.951" v="165" actId="1076"/>
        <pc:sldMkLst>
          <pc:docMk/>
          <pc:sldMk cId="3604207893" sldId="5855"/>
        </pc:sldMkLst>
        <pc:spChg chg="mod">
          <ac:chgData name="William A Johnson" userId="a3efdc2b-6fbc-4f96-8433-b827d3d9a063" providerId="ADAL" clId="{61CB4BFC-45A0-44D9-8033-BC370299D39A}" dt="2026-04-01T08:50:46.951" v="165" actId="1076"/>
          <ac:spMkLst>
            <pc:docMk/>
            <pc:sldMk cId="3604207893" sldId="5855"/>
            <ac:spMk id="2" creationId="{160A61BC-67FF-545B-9989-F60EEC080C5B}"/>
          </ac:spMkLst>
        </pc:spChg>
        <pc:spChg chg="mod">
          <ac:chgData name="William A Johnson" userId="a3efdc2b-6fbc-4f96-8433-b827d3d9a063" providerId="ADAL" clId="{61CB4BFC-45A0-44D9-8033-BC370299D39A}" dt="2026-04-01T08:50:25.582" v="163" actId="14100"/>
          <ac:spMkLst>
            <pc:docMk/>
            <pc:sldMk cId="3604207893" sldId="5855"/>
            <ac:spMk id="3" creationId="{58A42718-31FB-8975-764F-580300A49412}"/>
          </ac:spMkLst>
        </pc:spChg>
        <pc:spChg chg="mod">
          <ac:chgData name="William A Johnson" userId="a3efdc2b-6fbc-4f96-8433-b827d3d9a063" providerId="ADAL" clId="{61CB4BFC-45A0-44D9-8033-BC370299D39A}" dt="2026-04-01T08:50:31.869" v="164" actId="1076"/>
          <ac:spMkLst>
            <pc:docMk/>
            <pc:sldMk cId="3604207893" sldId="5855"/>
            <ac:spMk id="4" creationId="{BCD1F2FF-EA40-31F7-F5AA-7713C6FBB8F4}"/>
          </ac:spMkLst>
        </pc:spChg>
      </pc:sldChg>
      <pc:sldChg chg="addSp delSp modSp mod">
        <pc:chgData name="William A Johnson" userId="a3efdc2b-6fbc-4f96-8433-b827d3d9a063" providerId="ADAL" clId="{61CB4BFC-45A0-44D9-8033-BC370299D39A}" dt="2026-04-01T08:45:01.230" v="127" actId="14100"/>
        <pc:sldMkLst>
          <pc:docMk/>
          <pc:sldMk cId="921403580" sldId="5858"/>
        </pc:sldMkLst>
        <pc:spChg chg="mod">
          <ac:chgData name="William A Johnson" userId="a3efdc2b-6fbc-4f96-8433-b827d3d9a063" providerId="ADAL" clId="{61CB4BFC-45A0-44D9-8033-BC370299D39A}" dt="2026-04-01T08:45:01.230" v="127" actId="14100"/>
          <ac:spMkLst>
            <pc:docMk/>
            <pc:sldMk cId="921403580" sldId="5858"/>
            <ac:spMk id="6" creationId="{9E319A0D-128A-B5B6-AC8D-64D43C17C4BE}"/>
          </ac:spMkLst>
        </pc:spChg>
        <pc:spChg chg="add del">
          <ac:chgData name="William A Johnson" userId="a3efdc2b-6fbc-4f96-8433-b827d3d9a063" providerId="ADAL" clId="{61CB4BFC-45A0-44D9-8033-BC370299D39A}" dt="2026-04-01T08:44:41.383" v="126" actId="21"/>
          <ac:spMkLst>
            <pc:docMk/>
            <pc:sldMk cId="921403580" sldId="5858"/>
            <ac:spMk id="7" creationId="{66F30562-6EA2-A864-94E4-BC6EBE7BA034}"/>
          </ac:spMkLst>
        </pc:spChg>
      </pc:sldChg>
      <pc:sldChg chg="modSp mod">
        <pc:chgData name="William A Johnson" userId="a3efdc2b-6fbc-4f96-8433-b827d3d9a063" providerId="ADAL" clId="{61CB4BFC-45A0-44D9-8033-BC370299D39A}" dt="2026-04-01T09:10:14.206" v="291" actId="1076"/>
        <pc:sldMkLst>
          <pc:docMk/>
          <pc:sldMk cId="3567364312" sldId="5860"/>
        </pc:sldMkLst>
        <pc:spChg chg="mod">
          <ac:chgData name="William A Johnson" userId="a3efdc2b-6fbc-4f96-8433-b827d3d9a063" providerId="ADAL" clId="{61CB4BFC-45A0-44D9-8033-BC370299D39A}" dt="2026-04-01T09:10:14.206" v="291" actId="1076"/>
          <ac:spMkLst>
            <pc:docMk/>
            <pc:sldMk cId="3567364312" sldId="5860"/>
            <ac:spMk id="2" creationId="{DBE9549D-E6A5-1269-C1BC-03B6091A0A30}"/>
          </ac:spMkLst>
        </pc:spChg>
        <pc:spChg chg="mod">
          <ac:chgData name="William A Johnson" userId="a3efdc2b-6fbc-4f96-8433-b827d3d9a063" providerId="ADAL" clId="{61CB4BFC-45A0-44D9-8033-BC370299D39A}" dt="2026-04-01T08:46:54.069" v="133" actId="122"/>
          <ac:spMkLst>
            <pc:docMk/>
            <pc:sldMk cId="3567364312" sldId="5860"/>
            <ac:spMk id="3" creationId="{6B017431-4DAF-4D8E-7AC1-87025DAF8787}"/>
          </ac:spMkLst>
        </pc:spChg>
        <pc:spChg chg="mod">
          <ac:chgData name="William A Johnson" userId="a3efdc2b-6fbc-4f96-8433-b827d3d9a063" providerId="ADAL" clId="{61CB4BFC-45A0-44D9-8033-BC370299D39A}" dt="2026-04-01T08:47:58.153" v="142" actId="1076"/>
          <ac:spMkLst>
            <pc:docMk/>
            <pc:sldMk cId="3567364312" sldId="5860"/>
            <ac:spMk id="4" creationId="{151D3F19-C95A-A199-7C9B-8AA8F5FDB754}"/>
          </ac:spMkLst>
        </pc:spChg>
        <pc:picChg chg="mod">
          <ac:chgData name="William A Johnson" userId="a3efdc2b-6fbc-4f96-8433-b827d3d9a063" providerId="ADAL" clId="{61CB4BFC-45A0-44D9-8033-BC370299D39A}" dt="2026-04-01T08:48:18.446" v="147" actId="14100"/>
          <ac:picMkLst>
            <pc:docMk/>
            <pc:sldMk cId="3567364312" sldId="5860"/>
            <ac:picMk id="5" creationId="{403B4EFB-7E42-D929-B4FE-8EBE18AD67A0}"/>
          </ac:picMkLst>
        </pc:picChg>
      </pc:sldChg>
      <pc:sldChg chg="modSp mod">
        <pc:chgData name="William A Johnson" userId="a3efdc2b-6fbc-4f96-8433-b827d3d9a063" providerId="ADAL" clId="{61CB4BFC-45A0-44D9-8033-BC370299D39A}" dt="2026-04-01T08:31:05.498" v="15" actId="14100"/>
        <pc:sldMkLst>
          <pc:docMk/>
          <pc:sldMk cId="2061484534" sldId="5861"/>
        </pc:sldMkLst>
        <pc:spChg chg="mod">
          <ac:chgData name="William A Johnson" userId="a3efdc2b-6fbc-4f96-8433-b827d3d9a063" providerId="ADAL" clId="{61CB4BFC-45A0-44D9-8033-BC370299D39A}" dt="2026-04-01T08:31:01.360" v="14" actId="1076"/>
          <ac:spMkLst>
            <pc:docMk/>
            <pc:sldMk cId="2061484534" sldId="5861"/>
            <ac:spMk id="2" creationId="{5B3185F3-3E3B-B3B2-658C-EE19818CAE68}"/>
          </ac:spMkLst>
        </pc:spChg>
        <pc:spChg chg="mod">
          <ac:chgData name="William A Johnson" userId="a3efdc2b-6fbc-4f96-8433-b827d3d9a063" providerId="ADAL" clId="{61CB4BFC-45A0-44D9-8033-BC370299D39A}" dt="2026-04-01T08:30:36.227" v="11" actId="122"/>
          <ac:spMkLst>
            <pc:docMk/>
            <pc:sldMk cId="2061484534" sldId="5861"/>
            <ac:spMk id="3" creationId="{07723534-0070-2986-1A0B-B481DD94295C}"/>
          </ac:spMkLst>
        </pc:spChg>
        <pc:picChg chg="mod">
          <ac:chgData name="William A Johnson" userId="a3efdc2b-6fbc-4f96-8433-b827d3d9a063" providerId="ADAL" clId="{61CB4BFC-45A0-44D9-8033-BC370299D39A}" dt="2026-04-01T08:31:05.498" v="15" actId="14100"/>
          <ac:picMkLst>
            <pc:docMk/>
            <pc:sldMk cId="2061484534" sldId="5861"/>
            <ac:picMk id="5" creationId="{3A2DBFB9-4F94-455A-8C0C-84F955FB4A5A}"/>
          </ac:picMkLst>
        </pc:picChg>
      </pc:sldChg>
      <pc:sldChg chg="delSp modSp mod">
        <pc:chgData name="William A Johnson" userId="a3efdc2b-6fbc-4f96-8433-b827d3d9a063" providerId="ADAL" clId="{61CB4BFC-45A0-44D9-8033-BC370299D39A}" dt="2026-04-01T09:09:12.182" v="289" actId="1076"/>
        <pc:sldMkLst>
          <pc:docMk/>
          <pc:sldMk cId="546520037" sldId="5864"/>
        </pc:sldMkLst>
        <pc:spChg chg="del">
          <ac:chgData name="William A Johnson" userId="a3efdc2b-6fbc-4f96-8433-b827d3d9a063" providerId="ADAL" clId="{61CB4BFC-45A0-44D9-8033-BC370299D39A}" dt="2026-04-01T09:07:56.049" v="281" actId="478"/>
          <ac:spMkLst>
            <pc:docMk/>
            <pc:sldMk cId="546520037" sldId="5864"/>
            <ac:spMk id="2" creationId="{A92AB323-C0F1-473D-CBE3-B815D33080A2}"/>
          </ac:spMkLst>
        </pc:spChg>
        <pc:spChg chg="mod">
          <ac:chgData name="William A Johnson" userId="a3efdc2b-6fbc-4f96-8433-b827d3d9a063" providerId="ADAL" clId="{61CB4BFC-45A0-44D9-8033-BC370299D39A}" dt="2026-04-01T09:07:49.803" v="280" actId="1076"/>
          <ac:spMkLst>
            <pc:docMk/>
            <pc:sldMk cId="546520037" sldId="5864"/>
            <ac:spMk id="3" creationId="{66698133-F39C-BA89-FC90-BCCC9CD03E6F}"/>
          </ac:spMkLst>
        </pc:spChg>
        <pc:spChg chg="mod">
          <ac:chgData name="William A Johnson" userId="a3efdc2b-6fbc-4f96-8433-b827d3d9a063" providerId="ADAL" clId="{61CB4BFC-45A0-44D9-8033-BC370299D39A}" dt="2026-04-01T09:08:21.817" v="283" actId="122"/>
          <ac:spMkLst>
            <pc:docMk/>
            <pc:sldMk cId="546520037" sldId="5864"/>
            <ac:spMk id="5" creationId="{11C0D855-88C5-BF6A-BF8C-02447DF028FB}"/>
          </ac:spMkLst>
        </pc:spChg>
        <pc:spChg chg="mod">
          <ac:chgData name="William A Johnson" userId="a3efdc2b-6fbc-4f96-8433-b827d3d9a063" providerId="ADAL" clId="{61CB4BFC-45A0-44D9-8033-BC370299D39A}" dt="2026-04-01T09:09:12.182" v="289" actId="1076"/>
          <ac:spMkLst>
            <pc:docMk/>
            <pc:sldMk cId="546520037" sldId="5864"/>
            <ac:spMk id="7" creationId="{EA2A4737-1DAD-EC7B-3986-1CF23D8CC848}"/>
          </ac:spMkLst>
        </pc:spChg>
        <pc:graphicFrameChg chg="mod">
          <ac:chgData name="William A Johnson" userId="a3efdc2b-6fbc-4f96-8433-b827d3d9a063" providerId="ADAL" clId="{61CB4BFC-45A0-44D9-8033-BC370299D39A}" dt="2026-04-01T09:07:35.833" v="278" actId="1076"/>
          <ac:graphicFrameMkLst>
            <pc:docMk/>
            <pc:sldMk cId="546520037" sldId="5864"/>
            <ac:graphicFrameMk id="9" creationId="{278CF91F-D45D-ECA8-B78F-A84F892E9403}"/>
          </ac:graphicFrameMkLst>
        </pc:graphicFrameChg>
      </pc:sldChg>
      <pc:sldChg chg="modSp mod">
        <pc:chgData name="William A Johnson" userId="a3efdc2b-6fbc-4f96-8433-b827d3d9a063" providerId="ADAL" clId="{61CB4BFC-45A0-44D9-8033-BC370299D39A}" dt="2026-04-01T08:55:42.684" v="211" actId="1076"/>
        <pc:sldMkLst>
          <pc:docMk/>
          <pc:sldMk cId="3112885347" sldId="5865"/>
        </pc:sldMkLst>
        <pc:spChg chg="mod">
          <ac:chgData name="William A Johnson" userId="a3efdc2b-6fbc-4f96-8433-b827d3d9a063" providerId="ADAL" clId="{61CB4BFC-45A0-44D9-8033-BC370299D39A}" dt="2026-04-01T08:55:42.684" v="211" actId="1076"/>
          <ac:spMkLst>
            <pc:docMk/>
            <pc:sldMk cId="3112885347" sldId="5865"/>
            <ac:spMk id="2" creationId="{405F7484-1C88-76BD-F8EB-54D510929DA5}"/>
          </ac:spMkLst>
        </pc:spChg>
        <pc:spChg chg="mod">
          <ac:chgData name="William A Johnson" userId="a3efdc2b-6fbc-4f96-8433-b827d3d9a063" providerId="ADAL" clId="{61CB4BFC-45A0-44D9-8033-BC370299D39A}" dt="2026-04-01T08:55:08.870" v="205" actId="1076"/>
          <ac:spMkLst>
            <pc:docMk/>
            <pc:sldMk cId="3112885347" sldId="5865"/>
            <ac:spMk id="3" creationId="{424F6756-37AD-A562-5876-184A0341A57A}"/>
          </ac:spMkLst>
        </pc:spChg>
        <pc:picChg chg="mod">
          <ac:chgData name="William A Johnson" userId="a3efdc2b-6fbc-4f96-8433-b827d3d9a063" providerId="ADAL" clId="{61CB4BFC-45A0-44D9-8033-BC370299D39A}" dt="2026-04-01T08:55:34.520" v="210" actId="14100"/>
          <ac:picMkLst>
            <pc:docMk/>
            <pc:sldMk cId="3112885347" sldId="5865"/>
            <ac:picMk id="7" creationId="{C79EAC12-6DE8-943F-1C47-2CDF9FE0B51C}"/>
          </ac:picMkLst>
        </pc:picChg>
      </pc:sldChg>
      <pc:sldChg chg="modSp mod">
        <pc:chgData name="William A Johnson" userId="a3efdc2b-6fbc-4f96-8433-b827d3d9a063" providerId="ADAL" clId="{61CB4BFC-45A0-44D9-8033-BC370299D39A}" dt="2026-04-01T08:54:28.625" v="199" actId="1076"/>
        <pc:sldMkLst>
          <pc:docMk/>
          <pc:sldMk cId="2657904122" sldId="5866"/>
        </pc:sldMkLst>
        <pc:spChg chg="mod">
          <ac:chgData name="William A Johnson" userId="a3efdc2b-6fbc-4f96-8433-b827d3d9a063" providerId="ADAL" clId="{61CB4BFC-45A0-44D9-8033-BC370299D39A}" dt="2026-04-01T08:53:01.608" v="181" actId="1076"/>
          <ac:spMkLst>
            <pc:docMk/>
            <pc:sldMk cId="2657904122" sldId="5866"/>
            <ac:spMk id="2" creationId="{FDD1CF48-B3C8-E5D8-2A33-A6F29CBCE1D7}"/>
          </ac:spMkLst>
        </pc:spChg>
        <pc:spChg chg="mod">
          <ac:chgData name="William A Johnson" userId="a3efdc2b-6fbc-4f96-8433-b827d3d9a063" providerId="ADAL" clId="{61CB4BFC-45A0-44D9-8033-BC370299D39A}" dt="2026-04-01T08:53:45.056" v="192" actId="1076"/>
          <ac:spMkLst>
            <pc:docMk/>
            <pc:sldMk cId="2657904122" sldId="5866"/>
            <ac:spMk id="3" creationId="{658C23CD-3F1E-4841-5A46-53B9F0B6EB1B}"/>
          </ac:spMkLst>
        </pc:spChg>
        <pc:spChg chg="mod">
          <ac:chgData name="William A Johnson" userId="a3efdc2b-6fbc-4f96-8433-b827d3d9a063" providerId="ADAL" clId="{61CB4BFC-45A0-44D9-8033-BC370299D39A}" dt="2026-04-01T08:54:07.748" v="195" actId="1076"/>
          <ac:spMkLst>
            <pc:docMk/>
            <pc:sldMk cId="2657904122" sldId="5866"/>
            <ac:spMk id="4" creationId="{72890127-C550-9787-95A9-973E5C945727}"/>
          </ac:spMkLst>
        </pc:spChg>
        <pc:spChg chg="mod">
          <ac:chgData name="William A Johnson" userId="a3efdc2b-6fbc-4f96-8433-b827d3d9a063" providerId="ADAL" clId="{61CB4BFC-45A0-44D9-8033-BC370299D39A}" dt="2026-04-01T08:54:28.625" v="199" actId="1076"/>
          <ac:spMkLst>
            <pc:docMk/>
            <pc:sldMk cId="2657904122" sldId="5866"/>
            <ac:spMk id="7" creationId="{4B6C1FA4-B39B-6A44-D780-F29BB5E0C9AF}"/>
          </ac:spMkLst>
        </pc:spChg>
        <pc:picChg chg="mod">
          <ac:chgData name="William A Johnson" userId="a3efdc2b-6fbc-4f96-8433-b827d3d9a063" providerId="ADAL" clId="{61CB4BFC-45A0-44D9-8033-BC370299D39A}" dt="2026-04-01T08:54:24.852" v="198" actId="1076"/>
          <ac:picMkLst>
            <pc:docMk/>
            <pc:sldMk cId="2657904122" sldId="5866"/>
            <ac:picMk id="6" creationId="{EB27D8A2-F31A-DE88-EABF-30AF3A0AD216}"/>
          </ac:picMkLst>
        </pc:picChg>
      </pc:sldChg>
      <pc:sldChg chg="modSp mod">
        <pc:chgData name="William A Johnson" userId="a3efdc2b-6fbc-4f96-8433-b827d3d9a063" providerId="ADAL" clId="{61CB4BFC-45A0-44D9-8033-BC370299D39A}" dt="2026-04-01T08:52:36.871" v="180" actId="1076"/>
        <pc:sldMkLst>
          <pc:docMk/>
          <pc:sldMk cId="313394965" sldId="5867"/>
        </pc:sldMkLst>
        <pc:spChg chg="mod">
          <ac:chgData name="William A Johnson" userId="a3efdc2b-6fbc-4f96-8433-b827d3d9a063" providerId="ADAL" clId="{61CB4BFC-45A0-44D9-8033-BC370299D39A}" dt="2026-04-01T08:51:30.048" v="170" actId="1076"/>
          <ac:spMkLst>
            <pc:docMk/>
            <pc:sldMk cId="313394965" sldId="5867"/>
            <ac:spMk id="2" creationId="{6B20E8BD-A92B-DA70-5B20-78C268ABD992}"/>
          </ac:spMkLst>
        </pc:spChg>
        <pc:spChg chg="mod">
          <ac:chgData name="William A Johnson" userId="a3efdc2b-6fbc-4f96-8433-b827d3d9a063" providerId="ADAL" clId="{61CB4BFC-45A0-44D9-8033-BC370299D39A}" dt="2026-04-01T08:51:02.696" v="167" actId="122"/>
          <ac:spMkLst>
            <pc:docMk/>
            <pc:sldMk cId="313394965" sldId="5867"/>
            <ac:spMk id="3" creationId="{CCE21541-EE78-E18B-B5AD-DAFB9394B12C}"/>
          </ac:spMkLst>
        </pc:spChg>
        <pc:spChg chg="mod">
          <ac:chgData name="William A Johnson" userId="a3efdc2b-6fbc-4f96-8433-b827d3d9a063" providerId="ADAL" clId="{61CB4BFC-45A0-44D9-8033-BC370299D39A}" dt="2026-04-01T08:52:36.871" v="180" actId="1076"/>
          <ac:spMkLst>
            <pc:docMk/>
            <pc:sldMk cId="313394965" sldId="5867"/>
            <ac:spMk id="7" creationId="{2401A057-8F52-E285-C192-7159EE7A31EB}"/>
          </ac:spMkLst>
        </pc:spChg>
        <pc:picChg chg="mod">
          <ac:chgData name="William A Johnson" userId="a3efdc2b-6fbc-4f96-8433-b827d3d9a063" providerId="ADAL" clId="{61CB4BFC-45A0-44D9-8033-BC370299D39A}" dt="2026-04-01T08:52:31.449" v="179" actId="1076"/>
          <ac:picMkLst>
            <pc:docMk/>
            <pc:sldMk cId="313394965" sldId="5867"/>
            <ac:picMk id="6" creationId="{0EB7A432-C519-651F-14DD-7384C1757AE3}"/>
          </ac:picMkLst>
        </pc:picChg>
      </pc:sldChg>
      <pc:sldChg chg="modSp mod">
        <pc:chgData name="William A Johnson" userId="a3efdc2b-6fbc-4f96-8433-b827d3d9a063" providerId="ADAL" clId="{61CB4BFC-45A0-44D9-8033-BC370299D39A}" dt="2026-04-01T09:05:14.152" v="265" actId="122"/>
        <pc:sldMkLst>
          <pc:docMk/>
          <pc:sldMk cId="1467659527" sldId="5870"/>
        </pc:sldMkLst>
        <pc:spChg chg="mod">
          <ac:chgData name="William A Johnson" userId="a3efdc2b-6fbc-4f96-8433-b827d3d9a063" providerId="ADAL" clId="{61CB4BFC-45A0-44D9-8033-BC370299D39A}" dt="2026-04-01T09:05:14.152" v="265" actId="122"/>
          <ac:spMkLst>
            <pc:docMk/>
            <pc:sldMk cId="1467659527" sldId="5870"/>
            <ac:spMk id="7" creationId="{A2FFB8D5-30B4-8C5E-F1F0-027EB31C51F2}"/>
          </ac:spMkLst>
        </pc:spChg>
      </pc:sldChg>
      <pc:sldChg chg="modSp mod">
        <pc:chgData name="William A Johnson" userId="a3efdc2b-6fbc-4f96-8433-b827d3d9a063" providerId="ADAL" clId="{61CB4BFC-45A0-44D9-8033-BC370299D39A}" dt="2026-04-01T08:45:53.636" v="130" actId="208"/>
        <pc:sldMkLst>
          <pc:docMk/>
          <pc:sldMk cId="4142258968" sldId="5873"/>
        </pc:sldMkLst>
        <pc:spChg chg="mod">
          <ac:chgData name="William A Johnson" userId="a3efdc2b-6fbc-4f96-8433-b827d3d9a063" providerId="ADAL" clId="{61CB4BFC-45A0-44D9-8033-BC370299D39A}" dt="2026-04-01T08:42:13.514" v="109" actId="122"/>
          <ac:spMkLst>
            <pc:docMk/>
            <pc:sldMk cId="4142258968" sldId="5873"/>
            <ac:spMk id="3" creationId="{4D71A853-0200-B318-C9A5-77E2C7818342}"/>
          </ac:spMkLst>
        </pc:spChg>
        <pc:spChg chg="mod">
          <ac:chgData name="William A Johnson" userId="a3efdc2b-6fbc-4f96-8433-b827d3d9a063" providerId="ADAL" clId="{61CB4BFC-45A0-44D9-8033-BC370299D39A}" dt="2026-04-01T08:42:52.958" v="114" actId="1076"/>
          <ac:spMkLst>
            <pc:docMk/>
            <pc:sldMk cId="4142258968" sldId="5873"/>
            <ac:spMk id="6" creationId="{95190AD2-F776-A409-F6E4-7EFF8A02C005}"/>
          </ac:spMkLst>
        </pc:spChg>
        <pc:picChg chg="mod">
          <ac:chgData name="William A Johnson" userId="a3efdc2b-6fbc-4f96-8433-b827d3d9a063" providerId="ADAL" clId="{61CB4BFC-45A0-44D9-8033-BC370299D39A}" dt="2026-04-01T08:45:53.636" v="130" actId="208"/>
          <ac:picMkLst>
            <pc:docMk/>
            <pc:sldMk cId="4142258968" sldId="5873"/>
            <ac:picMk id="4" creationId="{01FD7574-2464-9FEA-36C5-8CDEABA1AFC4}"/>
          </ac:picMkLst>
        </pc:picChg>
      </pc:sldChg>
      <pc:sldChg chg="modSp mod">
        <pc:chgData name="William A Johnson" userId="a3efdc2b-6fbc-4f96-8433-b827d3d9a063" providerId="ADAL" clId="{61CB4BFC-45A0-44D9-8033-BC370299D39A}" dt="2026-04-01T09:04:16.041" v="256" actId="1076"/>
        <pc:sldMkLst>
          <pc:docMk/>
          <pc:sldMk cId="432129394" sldId="5874"/>
        </pc:sldMkLst>
        <pc:spChg chg="mod">
          <ac:chgData name="William A Johnson" userId="a3efdc2b-6fbc-4f96-8433-b827d3d9a063" providerId="ADAL" clId="{61CB4BFC-45A0-44D9-8033-BC370299D39A}" dt="2026-04-01T09:04:16.041" v="256" actId="1076"/>
          <ac:spMkLst>
            <pc:docMk/>
            <pc:sldMk cId="432129394" sldId="5874"/>
            <ac:spMk id="2" creationId="{6B9061F2-A3C0-B5C2-9C05-348484D39392}"/>
          </ac:spMkLst>
        </pc:spChg>
        <pc:spChg chg="mod">
          <ac:chgData name="William A Johnson" userId="a3efdc2b-6fbc-4f96-8433-b827d3d9a063" providerId="ADAL" clId="{61CB4BFC-45A0-44D9-8033-BC370299D39A}" dt="2026-04-01T09:03:49.900" v="255" actId="1076"/>
          <ac:spMkLst>
            <pc:docMk/>
            <pc:sldMk cId="432129394" sldId="5874"/>
            <ac:spMk id="3" creationId="{72E000ED-E990-7AB2-DF40-6B69ABD1201F}"/>
          </ac:spMkLst>
        </pc:spChg>
      </pc:sldChg>
      <pc:sldChg chg="modSp mod">
        <pc:chgData name="William A Johnson" userId="a3efdc2b-6fbc-4f96-8433-b827d3d9a063" providerId="ADAL" clId="{61CB4BFC-45A0-44D9-8033-BC370299D39A}" dt="2026-04-01T09:02:53.925" v="254" actId="14100"/>
        <pc:sldMkLst>
          <pc:docMk/>
          <pc:sldMk cId="3769340741" sldId="5875"/>
        </pc:sldMkLst>
        <pc:spChg chg="mod">
          <ac:chgData name="William A Johnson" userId="a3efdc2b-6fbc-4f96-8433-b827d3d9a063" providerId="ADAL" clId="{61CB4BFC-45A0-44D9-8033-BC370299D39A}" dt="2026-04-01T09:02:53.925" v="254" actId="14100"/>
          <ac:spMkLst>
            <pc:docMk/>
            <pc:sldMk cId="3769340741" sldId="5875"/>
            <ac:spMk id="3" creationId="{6E0B76CF-3B78-4C02-93A6-EAF06E9FA759}"/>
          </ac:spMkLst>
        </pc:spChg>
        <pc:spChg chg="mod">
          <ac:chgData name="William A Johnson" userId="a3efdc2b-6fbc-4f96-8433-b827d3d9a063" providerId="ADAL" clId="{61CB4BFC-45A0-44D9-8033-BC370299D39A}" dt="2026-04-01T09:02:48.597" v="253" actId="1076"/>
          <ac:spMkLst>
            <pc:docMk/>
            <pc:sldMk cId="3769340741" sldId="5875"/>
            <ac:spMk id="4" creationId="{1489B103-C98B-F89F-C558-45307A7C778A}"/>
          </ac:spMkLst>
        </pc:spChg>
      </pc:sldChg>
      <pc:sldChg chg="addSp delSp modSp new del mod ord chgLayout">
        <pc:chgData name="William A Johnson" userId="a3efdc2b-6fbc-4f96-8433-b827d3d9a063" providerId="ADAL" clId="{61CB4BFC-45A0-44D9-8033-BC370299D39A}" dt="2026-04-01T17:17:43.832" v="296" actId="2696"/>
        <pc:sldMkLst>
          <pc:docMk/>
          <pc:sldMk cId="182089865" sldId="5876"/>
        </pc:sldMkLst>
        <pc:spChg chg="del">
          <ac:chgData name="William A Johnson" userId="a3efdc2b-6fbc-4f96-8433-b827d3d9a063" providerId="ADAL" clId="{61CB4BFC-45A0-44D9-8033-BC370299D39A}" dt="2026-04-01T17:17:33.882" v="295" actId="6264"/>
          <ac:spMkLst>
            <pc:docMk/>
            <pc:sldMk cId="182089865" sldId="5876"/>
            <ac:spMk id="2" creationId="{EA7C6982-0647-5267-46D9-CABDF6A21C0F}"/>
          </ac:spMkLst>
        </pc:spChg>
        <pc:spChg chg="del">
          <ac:chgData name="William A Johnson" userId="a3efdc2b-6fbc-4f96-8433-b827d3d9a063" providerId="ADAL" clId="{61CB4BFC-45A0-44D9-8033-BC370299D39A}" dt="2026-04-01T17:17:33.882" v="295" actId="6264"/>
          <ac:spMkLst>
            <pc:docMk/>
            <pc:sldMk cId="182089865" sldId="5876"/>
            <ac:spMk id="3" creationId="{835CE5D9-067F-DE61-DB65-EBDE24D23DC2}"/>
          </ac:spMkLst>
        </pc:spChg>
        <pc:spChg chg="add mod ord">
          <ac:chgData name="William A Johnson" userId="a3efdc2b-6fbc-4f96-8433-b827d3d9a063" providerId="ADAL" clId="{61CB4BFC-45A0-44D9-8033-BC370299D39A}" dt="2026-04-01T17:17:33.882" v="295" actId="6264"/>
          <ac:spMkLst>
            <pc:docMk/>
            <pc:sldMk cId="182089865" sldId="5876"/>
            <ac:spMk id="4" creationId="{1AB623F3-1C63-08D1-9AB5-5048E73F1AE8}"/>
          </ac:spMkLst>
        </pc:spChg>
        <pc:spChg chg="add mod ord">
          <ac:chgData name="William A Johnson" userId="a3efdc2b-6fbc-4f96-8433-b827d3d9a063" providerId="ADAL" clId="{61CB4BFC-45A0-44D9-8033-BC370299D39A}" dt="2026-04-01T17:17:33.882" v="295" actId="6264"/>
          <ac:spMkLst>
            <pc:docMk/>
            <pc:sldMk cId="182089865" sldId="5876"/>
            <ac:spMk id="5" creationId="{0CB81F10-F965-6A73-B56F-18BB85DEDAD7}"/>
          </ac:spMkLst>
        </pc:spChg>
      </pc:sldChg>
      <pc:sldChg chg="addSp delSp modSp add del mod">
        <pc:chgData name="William A Johnson" userId="a3efdc2b-6fbc-4f96-8433-b827d3d9a063" providerId="ADAL" clId="{61CB4BFC-45A0-44D9-8033-BC370299D39A}" dt="2026-04-01T17:41:09.434" v="695" actId="2696"/>
        <pc:sldMkLst>
          <pc:docMk/>
          <pc:sldMk cId="3869012823" sldId="5876"/>
        </pc:sldMkLst>
        <pc:spChg chg="del mod">
          <ac:chgData name="William A Johnson" userId="a3efdc2b-6fbc-4f96-8433-b827d3d9a063" providerId="ADAL" clId="{61CB4BFC-45A0-44D9-8033-BC370299D39A}" dt="2026-04-01T17:19:38.615" v="326"/>
          <ac:spMkLst>
            <pc:docMk/>
            <pc:sldMk cId="3869012823" sldId="5876"/>
            <ac:spMk id="2" creationId="{54090FF3-38D2-68FC-135B-B2EE4870E9F1}"/>
          </ac:spMkLst>
        </pc:spChg>
        <pc:spChg chg="mod">
          <ac:chgData name="William A Johnson" userId="a3efdc2b-6fbc-4f96-8433-b827d3d9a063" providerId="ADAL" clId="{61CB4BFC-45A0-44D9-8033-BC370299D39A}" dt="2026-04-01T17:21:00.168" v="383" actId="14100"/>
          <ac:spMkLst>
            <pc:docMk/>
            <pc:sldMk cId="3869012823" sldId="5876"/>
            <ac:spMk id="3" creationId="{734C60A5-5AC8-D59B-54AA-48EC510BCC5D}"/>
          </ac:spMkLst>
        </pc:spChg>
        <pc:spChg chg="del mod">
          <ac:chgData name="William A Johnson" userId="a3efdc2b-6fbc-4f96-8433-b827d3d9a063" providerId="ADAL" clId="{61CB4BFC-45A0-44D9-8033-BC370299D39A}" dt="2026-04-01T17:18:25.427" v="299" actId="21"/>
          <ac:spMkLst>
            <pc:docMk/>
            <pc:sldMk cId="3869012823" sldId="5876"/>
            <ac:spMk id="4" creationId="{DD2B0EA5-5F09-E8B2-2358-FC1615383316}"/>
          </ac:spMkLst>
        </pc:spChg>
        <pc:spChg chg="add del mod">
          <ac:chgData name="William A Johnson" userId="a3efdc2b-6fbc-4f96-8433-b827d3d9a063" providerId="ADAL" clId="{61CB4BFC-45A0-44D9-8033-BC370299D39A}" dt="2026-04-01T17:21:33.485" v="384" actId="3680"/>
          <ac:spMkLst>
            <pc:docMk/>
            <pc:sldMk cId="3869012823" sldId="5876"/>
            <ac:spMk id="7" creationId="{84C215A3-79FC-98E8-D338-743639AEAA99}"/>
          </ac:spMkLst>
        </pc:spChg>
        <pc:graphicFrameChg chg="add mod ord modGraphic">
          <ac:chgData name="William A Johnson" userId="a3efdc2b-6fbc-4f96-8433-b827d3d9a063" providerId="ADAL" clId="{61CB4BFC-45A0-44D9-8033-BC370299D39A}" dt="2026-04-01T17:40:47.554" v="692" actId="6549"/>
          <ac:graphicFrameMkLst>
            <pc:docMk/>
            <pc:sldMk cId="3869012823" sldId="5876"/>
            <ac:graphicFrameMk id="8" creationId="{FE1669E6-E266-F3F0-255B-46B78F86A2C6}"/>
          </ac:graphicFrameMkLst>
        </pc:graphicFrameChg>
        <pc:picChg chg="add mod">
          <ac:chgData name="William A Johnson" userId="a3efdc2b-6fbc-4f96-8433-b827d3d9a063" providerId="ADAL" clId="{61CB4BFC-45A0-44D9-8033-BC370299D39A}" dt="2026-04-01T17:19:38.615" v="326"/>
          <ac:picMkLst>
            <pc:docMk/>
            <pc:sldMk cId="3869012823" sldId="5876"/>
            <ac:picMk id="1026" creationId="{64C64DD0-7444-87F8-0EF4-A4E8A1D44B9D}"/>
          </ac:picMkLst>
        </pc:picChg>
      </pc:sldChg>
      <pc:sldChg chg="modSp mod">
        <pc:chgData name="William A Johnson" userId="a3efdc2b-6fbc-4f96-8433-b827d3d9a063" providerId="ADAL" clId="{61CB4BFC-45A0-44D9-8033-BC370299D39A}" dt="2026-04-01T09:10:02.777" v="290" actId="1076"/>
        <pc:sldMkLst>
          <pc:docMk/>
          <pc:sldMk cId="180920009" sldId="5877"/>
        </pc:sldMkLst>
        <pc:spChg chg="mod">
          <ac:chgData name="William A Johnson" userId="a3efdc2b-6fbc-4f96-8433-b827d3d9a063" providerId="ADAL" clId="{61CB4BFC-45A0-44D9-8033-BC370299D39A}" dt="2026-04-01T08:50:02.057" v="161" actId="1076"/>
          <ac:spMkLst>
            <pc:docMk/>
            <pc:sldMk cId="180920009" sldId="5877"/>
            <ac:spMk id="2" creationId="{CE74488F-0E19-4627-BF12-5CA0A89C02ED}"/>
          </ac:spMkLst>
        </pc:spChg>
        <pc:spChg chg="mod">
          <ac:chgData name="William A Johnson" userId="a3efdc2b-6fbc-4f96-8433-b827d3d9a063" providerId="ADAL" clId="{61CB4BFC-45A0-44D9-8033-BC370299D39A}" dt="2026-04-01T08:49:48.827" v="160" actId="122"/>
          <ac:spMkLst>
            <pc:docMk/>
            <pc:sldMk cId="180920009" sldId="5877"/>
            <ac:spMk id="3" creationId="{C6E6FDFF-8661-7B63-AAE1-582CEE54F6B3}"/>
          </ac:spMkLst>
        </pc:spChg>
        <pc:spChg chg="mod">
          <ac:chgData name="William A Johnson" userId="a3efdc2b-6fbc-4f96-8433-b827d3d9a063" providerId="ADAL" clId="{61CB4BFC-45A0-44D9-8033-BC370299D39A}" dt="2026-04-01T09:10:02.777" v="290" actId="1076"/>
          <ac:spMkLst>
            <pc:docMk/>
            <pc:sldMk cId="180920009" sldId="5877"/>
            <ac:spMk id="4" creationId="{7699B3C8-1012-3892-12C4-826519C7D517}"/>
          </ac:spMkLst>
        </pc:spChg>
        <pc:picChg chg="mod">
          <ac:chgData name="William A Johnson" userId="a3efdc2b-6fbc-4f96-8433-b827d3d9a063" providerId="ADAL" clId="{61CB4BFC-45A0-44D9-8033-BC370299D39A}" dt="2026-04-01T08:49:43.822" v="159" actId="208"/>
          <ac:picMkLst>
            <pc:docMk/>
            <pc:sldMk cId="180920009" sldId="5877"/>
            <ac:picMk id="5" creationId="{0D6BE471-9D3D-7D2E-F524-EB9B9755A286}"/>
          </ac:picMkLst>
        </pc:picChg>
      </pc:sldChg>
      <pc:sldChg chg="addSp delSp modSp new mod ord modNotesTx">
        <pc:chgData name="William A Johnson" userId="a3efdc2b-6fbc-4f96-8433-b827d3d9a063" providerId="ADAL" clId="{61CB4BFC-45A0-44D9-8033-BC370299D39A}" dt="2026-04-01T18:27:42.293" v="1608" actId="14100"/>
        <pc:sldMkLst>
          <pc:docMk/>
          <pc:sldMk cId="566114433" sldId="5877"/>
        </pc:sldMkLst>
        <pc:spChg chg="del">
          <ac:chgData name="William A Johnson" userId="a3efdc2b-6fbc-4f96-8433-b827d3d9a063" providerId="ADAL" clId="{61CB4BFC-45A0-44D9-8033-BC370299D39A}" dt="2026-04-01T17:41:03.469" v="694"/>
          <ac:spMkLst>
            <pc:docMk/>
            <pc:sldMk cId="566114433" sldId="5877"/>
            <ac:spMk id="2" creationId="{0842635F-E742-F129-8D48-920389B9723F}"/>
          </ac:spMkLst>
        </pc:spChg>
        <pc:spChg chg="mod">
          <ac:chgData name="William A Johnson" userId="a3efdc2b-6fbc-4f96-8433-b827d3d9a063" providerId="ADAL" clId="{61CB4BFC-45A0-44D9-8033-BC370299D39A}" dt="2026-04-01T17:56:26.324" v="978" actId="14100"/>
          <ac:spMkLst>
            <pc:docMk/>
            <pc:sldMk cId="566114433" sldId="5877"/>
            <ac:spMk id="3" creationId="{AC99DAAC-0CB2-B4B4-08B3-92F12579DF0B}"/>
          </ac:spMkLst>
        </pc:spChg>
        <pc:spChg chg="del">
          <ac:chgData name="William A Johnson" userId="a3efdc2b-6fbc-4f96-8433-b827d3d9a063" providerId="ADAL" clId="{61CB4BFC-45A0-44D9-8033-BC370299D39A}" dt="2026-04-01T17:41:32.416" v="696"/>
          <ac:spMkLst>
            <pc:docMk/>
            <pc:sldMk cId="566114433" sldId="5877"/>
            <ac:spMk id="4" creationId="{60B88B24-9631-6A0A-8206-A251E4C78B54}"/>
          </ac:spMkLst>
        </pc:spChg>
        <pc:spChg chg="add mod">
          <ac:chgData name="William A Johnson" userId="a3efdc2b-6fbc-4f96-8433-b827d3d9a063" providerId="ADAL" clId="{61CB4BFC-45A0-44D9-8033-BC370299D39A}" dt="2026-04-01T18:09:23.037" v="1048" actId="20577"/>
          <ac:spMkLst>
            <pc:docMk/>
            <pc:sldMk cId="566114433" sldId="5877"/>
            <ac:spMk id="8" creationId="{C5BED646-6D1C-FF87-CF57-D7988896DD1E}"/>
          </ac:spMkLst>
        </pc:spChg>
        <pc:graphicFrameChg chg="add mod modGraphic">
          <ac:chgData name="William A Johnson" userId="a3efdc2b-6fbc-4f96-8433-b827d3d9a063" providerId="ADAL" clId="{61CB4BFC-45A0-44D9-8033-BC370299D39A}" dt="2026-04-01T18:13:55.682" v="1050" actId="122"/>
          <ac:graphicFrameMkLst>
            <pc:docMk/>
            <pc:sldMk cId="566114433" sldId="5877"/>
            <ac:graphicFrameMk id="6" creationId="{7B6A9CA9-BD12-86A2-1287-6EB8D1756F85}"/>
          </ac:graphicFrameMkLst>
        </pc:graphicFrameChg>
        <pc:picChg chg="add mod">
          <ac:chgData name="William A Johnson" userId="a3efdc2b-6fbc-4f96-8433-b827d3d9a063" providerId="ADAL" clId="{61CB4BFC-45A0-44D9-8033-BC370299D39A}" dt="2026-04-01T18:27:42.293" v="1608" actId="14100"/>
          <ac:picMkLst>
            <pc:docMk/>
            <pc:sldMk cId="566114433" sldId="5877"/>
            <ac:picMk id="5" creationId="{6AB1B77B-3C53-AD1C-4489-1FA69A74889F}"/>
          </ac:picMkLst>
        </pc:picChg>
        <pc:picChg chg="add mod">
          <ac:chgData name="William A Johnson" userId="a3efdc2b-6fbc-4f96-8433-b827d3d9a063" providerId="ADAL" clId="{61CB4BFC-45A0-44D9-8033-BC370299D39A}" dt="2026-04-01T18:16:25.806" v="1053" actId="1076"/>
          <ac:picMkLst>
            <pc:docMk/>
            <pc:sldMk cId="566114433" sldId="5877"/>
            <ac:picMk id="9" creationId="{97222EF6-F9F2-E7F2-4B9F-4B235EF1FD0B}"/>
          </ac:picMkLst>
        </pc:picChg>
      </pc:sldChg>
      <pc:sldChg chg="modSp mod">
        <pc:chgData name="William A Johnson" userId="a3efdc2b-6fbc-4f96-8433-b827d3d9a063" providerId="ADAL" clId="{61CB4BFC-45A0-44D9-8033-BC370299D39A}" dt="2026-04-01T09:04:48.112" v="260" actId="1076"/>
        <pc:sldMkLst>
          <pc:docMk/>
          <pc:sldMk cId="3403329718" sldId="5878"/>
        </pc:sldMkLst>
        <pc:spChg chg="mod">
          <ac:chgData name="William A Johnson" userId="a3efdc2b-6fbc-4f96-8433-b827d3d9a063" providerId="ADAL" clId="{61CB4BFC-45A0-44D9-8033-BC370299D39A}" dt="2026-04-01T09:04:48.112" v="260" actId="1076"/>
          <ac:spMkLst>
            <pc:docMk/>
            <pc:sldMk cId="3403329718" sldId="5878"/>
            <ac:spMk id="3" creationId="{6F84B11E-FA3E-7F0A-867F-054402C0DE62}"/>
          </ac:spMkLst>
        </pc:spChg>
        <pc:picChg chg="mod">
          <ac:chgData name="William A Johnson" userId="a3efdc2b-6fbc-4f96-8433-b827d3d9a063" providerId="ADAL" clId="{61CB4BFC-45A0-44D9-8033-BC370299D39A}" dt="2026-04-01T09:04:41.617" v="259" actId="14100"/>
          <ac:picMkLst>
            <pc:docMk/>
            <pc:sldMk cId="3403329718" sldId="5878"/>
            <ac:picMk id="9" creationId="{CD128633-4400-A399-6C19-0FD2B2BF9093}"/>
          </ac:picMkLst>
        </pc:picChg>
      </pc:sldChg>
    </pc:docChg>
  </pc:docChgLst>
  <pc:docChgLst>
    <pc:chgData name="Jeanie J Donovan" userId="S::jjdonovan@cityofno.com::468c0452-db85-42db-b40a-808600874488" providerId="AD" clId="Web-{24E39C41-D045-C50C-B0A4-5AC36778E759}"/>
    <pc:docChg chg="modSld">
      <pc:chgData name="Jeanie J Donovan" userId="S::jjdonovan@cityofno.com::468c0452-db85-42db-b40a-808600874488" providerId="AD" clId="Web-{24E39C41-D045-C50C-B0A4-5AC36778E759}" dt="2026-03-26T16:35:03.817" v="6"/>
      <pc:docMkLst>
        <pc:docMk/>
      </pc:docMkLst>
    </pc:docChg>
  </pc:docChgLst>
  <pc:docChgLst>
    <pc:chgData name="Guest User" userId="S::urn:spo:tenantanon#08cbf485-1cb7-4a02-9a21-0dd9b45b9ff7::" providerId="AD" clId="Web-{59952B30-A10B-43B4-0182-4E6808E05EAD}"/>
    <pc:docChg chg="addSld modSld sldOrd modSection">
      <pc:chgData name="Guest User" userId="S::urn:spo:tenantanon#08cbf485-1cb7-4a02-9a21-0dd9b45b9ff7::" providerId="AD" clId="Web-{59952B30-A10B-43B4-0182-4E6808E05EAD}" dt="2026-03-31T18:29:04.934" v="304"/>
      <pc:docMkLst>
        <pc:docMk/>
      </pc:docMkLst>
      <pc:sldChg chg="modSp add replId">
        <pc:chgData name="Guest User" userId="S::urn:spo:tenantanon#08cbf485-1cb7-4a02-9a21-0dd9b45b9ff7::" providerId="AD" clId="Web-{59952B30-A10B-43B4-0182-4E6808E05EAD}" dt="2026-03-31T17:46:34.440" v="1"/>
        <pc:sldMkLst>
          <pc:docMk/>
          <pc:sldMk cId="180920009" sldId="5877"/>
        </pc:sldMkLst>
        <pc:picChg chg="mod">
          <ac:chgData name="Guest User" userId="S::urn:spo:tenantanon#08cbf485-1cb7-4a02-9a21-0dd9b45b9ff7::" providerId="AD" clId="Web-{59952B30-A10B-43B4-0182-4E6808E05EAD}" dt="2026-03-31T17:46:34.440" v="1"/>
          <ac:picMkLst>
            <pc:docMk/>
            <pc:sldMk cId="180920009" sldId="5877"/>
            <ac:picMk id="5" creationId="{0D6BE471-9D3D-7D2E-F524-EB9B9755A286}"/>
          </ac:picMkLst>
        </pc:picChg>
      </pc:sldChg>
      <pc:sldChg chg="addSp delSp modSp add ord replId modNotes">
        <pc:chgData name="Guest User" userId="S::urn:spo:tenantanon#08cbf485-1cb7-4a02-9a21-0dd9b45b9ff7::" providerId="AD" clId="Web-{59952B30-A10B-43B4-0182-4E6808E05EAD}" dt="2026-03-31T18:28:22.886" v="273"/>
        <pc:sldMkLst>
          <pc:docMk/>
          <pc:sldMk cId="3403329718" sldId="5878"/>
        </pc:sldMkLst>
        <pc:spChg chg="add del mod">
          <ac:chgData name="Guest User" userId="S::urn:spo:tenantanon#08cbf485-1cb7-4a02-9a21-0dd9b45b9ff7::" providerId="AD" clId="Web-{59952B30-A10B-43B4-0182-4E6808E05EAD}" dt="2026-03-31T18:20:05.977" v="33"/>
          <ac:spMkLst>
            <pc:docMk/>
            <pc:sldMk cId="3403329718" sldId="5878"/>
            <ac:spMk id="6" creationId="{C850D8A5-9BB9-2C2E-882C-AC5A304EBAFF}"/>
          </ac:spMkLst>
        </pc:spChg>
        <pc:spChg chg="mod">
          <ac:chgData name="Guest User" userId="S::urn:spo:tenantanon#08cbf485-1cb7-4a02-9a21-0dd9b45b9ff7::" providerId="AD" clId="Web-{59952B30-A10B-43B4-0182-4E6808E05EAD}" dt="2026-03-31T18:19:55.976" v="27" actId="20577"/>
          <ac:spMkLst>
            <pc:docMk/>
            <pc:sldMk cId="3403329718" sldId="5878"/>
            <ac:spMk id="7" creationId="{51B43D3E-6A27-D6C8-268D-720BFB284341}"/>
          </ac:spMkLst>
        </pc:spChg>
        <pc:spChg chg="del">
          <ac:chgData name="Guest User" userId="S::urn:spo:tenantanon#08cbf485-1cb7-4a02-9a21-0dd9b45b9ff7::" providerId="AD" clId="Web-{59952B30-A10B-43B4-0182-4E6808E05EAD}" dt="2026-03-31T18:20:09.586" v="35"/>
          <ac:spMkLst>
            <pc:docMk/>
            <pc:sldMk cId="3403329718" sldId="5878"/>
            <ac:spMk id="15" creationId="{1A11DAA2-F3B4-74D5-384A-6DC4E663B92B}"/>
          </ac:spMkLst>
        </pc:spChg>
        <pc:spChg chg="del">
          <ac:chgData name="Guest User" userId="S::urn:spo:tenantanon#08cbf485-1cb7-4a02-9a21-0dd9b45b9ff7::" providerId="AD" clId="Web-{59952B30-A10B-43B4-0182-4E6808E05EAD}" dt="2026-03-31T18:20:07.461" v="34"/>
          <ac:spMkLst>
            <pc:docMk/>
            <pc:sldMk cId="3403329718" sldId="5878"/>
            <ac:spMk id="16" creationId="{88D079BB-3C99-F185-69E5-B94C42678D4C}"/>
          </ac:spMkLst>
        </pc:spChg>
        <pc:graphicFrameChg chg="del">
          <ac:chgData name="Guest User" userId="S::urn:spo:tenantanon#08cbf485-1cb7-4a02-9a21-0dd9b45b9ff7::" providerId="AD" clId="Web-{59952B30-A10B-43B4-0182-4E6808E05EAD}" dt="2026-03-31T18:20:01.102" v="28"/>
          <ac:graphicFrameMkLst>
            <pc:docMk/>
            <pc:sldMk cId="3403329718" sldId="5878"/>
            <ac:graphicFrameMk id="2" creationId="{6A219D61-4513-684F-5932-1D71AF708BC1}"/>
          </ac:graphicFrameMkLst>
        </pc:graphicFrameChg>
        <pc:graphicFrameChg chg="del">
          <ac:chgData name="Guest User" userId="S::urn:spo:tenantanon#08cbf485-1cb7-4a02-9a21-0dd9b45b9ff7::" providerId="AD" clId="Web-{59952B30-A10B-43B4-0182-4E6808E05EAD}" dt="2026-03-31T18:20:02.367" v="29"/>
          <ac:graphicFrameMkLst>
            <pc:docMk/>
            <pc:sldMk cId="3403329718" sldId="5878"/>
            <ac:graphicFrameMk id="10" creationId="{E0551272-8E75-1920-0A81-B6D48DA68B7E}"/>
          </ac:graphicFrameMkLst>
        </pc:graphicFrameChg>
        <pc:picChg chg="add mod">
          <ac:chgData name="Guest User" userId="S::urn:spo:tenantanon#08cbf485-1cb7-4a02-9a21-0dd9b45b9ff7::" providerId="AD" clId="Web-{59952B30-A10B-43B4-0182-4E6808E05EAD}" dt="2026-03-31T18:22:48.793" v="40" actId="1076"/>
          <ac:picMkLst>
            <pc:docMk/>
            <pc:sldMk cId="3403329718" sldId="5878"/>
            <ac:picMk id="9" creationId="{CD128633-4400-A399-6C19-0FD2B2BF9093}"/>
          </ac:picMkLst>
        </pc:picChg>
        <pc:cxnChg chg="del">
          <ac:chgData name="Guest User" userId="S::urn:spo:tenantanon#08cbf485-1cb7-4a02-9a21-0dd9b45b9ff7::" providerId="AD" clId="Web-{59952B30-A10B-43B4-0182-4E6808E05EAD}" dt="2026-03-31T18:20:03.617" v="30"/>
          <ac:cxnSpMkLst>
            <pc:docMk/>
            <pc:sldMk cId="3403329718" sldId="5878"/>
            <ac:cxnSpMk id="4" creationId="{0E9038EE-21C5-56D5-C6F5-2F8D1F5AF168}"/>
          </ac:cxnSpMkLst>
        </pc:cxnChg>
        <pc:cxnChg chg="del">
          <ac:chgData name="Guest User" userId="S::urn:spo:tenantanon#08cbf485-1cb7-4a02-9a21-0dd9b45b9ff7::" providerId="AD" clId="Web-{59952B30-A10B-43B4-0182-4E6808E05EAD}" dt="2026-03-31T18:20:04.211" v="31"/>
          <ac:cxnSpMkLst>
            <pc:docMk/>
            <pc:sldMk cId="3403329718" sldId="5878"/>
            <ac:cxnSpMk id="8" creationId="{A8F7D7A5-A836-1D57-8499-7305EC076104}"/>
          </ac:cxnSpMkLst>
        </pc:cxnChg>
        <pc:cxnChg chg="del">
          <ac:chgData name="Guest User" userId="S::urn:spo:tenantanon#08cbf485-1cb7-4a02-9a21-0dd9b45b9ff7::" providerId="AD" clId="Web-{59952B30-A10B-43B4-0182-4E6808E05EAD}" dt="2026-03-31T18:20:05.305" v="32"/>
          <ac:cxnSpMkLst>
            <pc:docMk/>
            <pc:sldMk cId="3403329718" sldId="5878"/>
            <ac:cxnSpMk id="13" creationId="{06825D94-DE89-A58F-AD61-95ADC06C1024}"/>
          </ac:cxnSpMkLst>
        </pc:cxnChg>
      </pc:sldChg>
    </pc:docChg>
  </pc:docChgLst>
  <pc:docChgLst>
    <pc:chgData name="Jeanie J Donovan" userId="S::jjdonovan@cityofno.com::468c0452-db85-42db-b40a-808600874488" providerId="AD" clId="Web-{61868725-582B-125E-6D87-8CAB29F392D6}"/>
    <pc:docChg chg="modSld">
      <pc:chgData name="Jeanie J Donovan" userId="S::jjdonovan@cityofno.com::468c0452-db85-42db-b40a-808600874488" providerId="AD" clId="Web-{61868725-582B-125E-6D87-8CAB29F392D6}" dt="2026-03-31T21:15:21.993" v="66" actId="20577"/>
      <pc:docMkLst>
        <pc:docMk/>
      </pc:docMkLst>
      <pc:sldChg chg="modSp modCm">
        <pc:chgData name="Jeanie J Donovan" userId="S::jjdonovan@cityofno.com::468c0452-db85-42db-b40a-808600874488" providerId="AD" clId="Web-{61868725-582B-125E-6D87-8CAB29F392D6}" dt="2026-03-31T21:15:21.993" v="66" actId="20577"/>
        <pc:sldMkLst>
          <pc:docMk/>
          <pc:sldMk cId="3620651798" sldId="5869"/>
        </pc:sldMkLst>
        <pc:spChg chg="mod">
          <ac:chgData name="Jeanie J Donovan" userId="S::jjdonovan@cityofno.com::468c0452-db85-42db-b40a-808600874488" providerId="AD" clId="Web-{61868725-582B-125E-6D87-8CAB29F392D6}" dt="2026-03-31T21:15:21.993" v="66" actId="20577"/>
          <ac:spMkLst>
            <pc:docMk/>
            <pc:sldMk cId="3620651798" sldId="5869"/>
            <ac:spMk id="4" creationId="{F199AC4A-118E-6641-6A5F-738AFD22A3F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anie J Donovan" userId="S::jjdonovan@cityofno.com::468c0452-db85-42db-b40a-808600874488" providerId="AD" clId="Web-{61868725-582B-125E-6D87-8CAB29F392D6}" dt="2026-03-31T21:15:21.993" v="66" actId="20577"/>
              <pc2:cmMkLst xmlns:pc2="http://schemas.microsoft.com/office/powerpoint/2019/9/main/command">
                <pc:docMk/>
                <pc:sldMk cId="3620651798" sldId="5869"/>
                <pc2:cmMk id="{D69F4A3F-0016-45B0-9273-6E1677E8B007}"/>
              </pc2:cmMkLst>
            </pc226:cmChg>
            <pc226:cmChg xmlns:pc226="http://schemas.microsoft.com/office/powerpoint/2022/06/main/command" chg="mod">
              <pc226:chgData name="Jeanie J Donovan" userId="S::jjdonovan@cityofno.com::468c0452-db85-42db-b40a-808600874488" providerId="AD" clId="Web-{61868725-582B-125E-6D87-8CAB29F392D6}" dt="2026-03-31T21:15:21.993" v="66" actId="20577"/>
              <pc2:cmMkLst xmlns:pc2="http://schemas.microsoft.com/office/powerpoint/2019/9/main/command">
                <pc:docMk/>
                <pc:sldMk cId="3620651798" sldId="5869"/>
                <pc2:cmMk id="{9C291FD6-364E-4A11-BA03-CF4A7D7AAEC1}"/>
              </pc2:cmMkLst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gnyteDrive\Projects\T0000\00AUS.00238.00_P_New%20Orleans%20Safety%20Action%20Plan\03%20Needs%20Assessment%20&amp;%20Safety%20Analysis\Descriptive%20Analysis\Exhibits\DSA_Exhibits_fm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gnyteDrive\Projects\T0000\00AUS.00238.00_P_New%20Orleans%20Safety%20Action%20Plan\03%20Needs%20Assessment%20&amp;%20Safety%20Analysis\Descriptive%20Analysis\Exhibits\DSA_Exhibits_fmt_REV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'B. Crash Mode'!$B$13</c:f>
              <c:strCache>
                <c:ptCount val="1"/>
                <c:pt idx="0">
                  <c:v>FSI Total</c:v>
                </c:pt>
              </c:strCache>
            </c:strRef>
          </c:tx>
          <c:dPt>
            <c:idx val="0"/>
            <c:bubble3D val="0"/>
            <c:spPr>
              <a:solidFill>
                <a:srgbClr val="00313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75-460D-90ED-A89746C2CDAB}"/>
              </c:ext>
            </c:extLst>
          </c:dPt>
          <c:dPt>
            <c:idx val="1"/>
            <c:bubble3D val="0"/>
            <c:spPr>
              <a:solidFill>
                <a:srgbClr val="0078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75-460D-90ED-A89746C2CDAB}"/>
              </c:ext>
            </c:extLst>
          </c:dPt>
          <c:dPt>
            <c:idx val="2"/>
            <c:bubble3D val="0"/>
            <c:spPr>
              <a:solidFill>
                <a:srgbClr val="C9DB5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75-460D-90ED-A89746C2CDAB}"/>
              </c:ext>
            </c:extLst>
          </c:dPt>
          <c:dPt>
            <c:idx val="3"/>
            <c:bubble3D val="0"/>
            <c:spPr>
              <a:solidFill>
                <a:srgbClr val="A0D5D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75-460D-90ED-A89746C2CDAB}"/>
              </c:ext>
            </c:extLst>
          </c:dPt>
          <c:dLbls>
            <c:dLbl>
              <c:idx val="0"/>
              <c:layout>
                <c:manualLayout>
                  <c:x val="-0.15122559506178257"/>
                  <c:y val="0.17025540640407716"/>
                </c:manualLayout>
              </c:layout>
              <c:tx>
                <c:rich>
                  <a:bodyPr/>
                  <a:lstStyle/>
                  <a:p>
                    <a:fld id="{5373717C-724C-487D-BDF7-B7E63831BE87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  <a:fld id="{C02D2100-2746-4DAA-B67E-3E82219A2518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075-460D-90ED-A89746C2CD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ABF2E95-FBC4-455B-98DC-26332208E322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  <a:fld id="{CD9F1F1A-F8BD-457A-B314-E29EFF11310B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98019651622463"/>
                      <c:h val="0.114926926383421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075-460D-90ED-A89746C2CDA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0B2EDF7-552E-45EF-A96F-FBE605D87868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  <a:fld id="{4B15F360-A917-49CA-89DD-3A1712DB16AD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90038378621"/>
                      <c:h val="0.1334635274130056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075-460D-90ED-A89746C2CDA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404E276-64A7-4FF7-A9EB-89D0BFA55181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  <a:fld id="{E3541552-6C3A-40C1-A62C-FB58971F0065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465353034294706"/>
                      <c:h val="0.10963075466068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075-460D-90ED-A89746C2C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('B. Crash Mode'!$C$6,'B. Crash Mode'!$E$6,'B. Crash Mode'!$G$6,'B. Crash Mode'!$I$6)</c:f>
              <c:strCache>
                <c:ptCount val="4"/>
                <c:pt idx="0">
                  <c:v>Motor Vehicle</c:v>
                </c:pt>
                <c:pt idx="1">
                  <c:v>Motorcycle</c:v>
                </c:pt>
                <c:pt idx="2">
                  <c:v>Bicyclist</c:v>
                </c:pt>
                <c:pt idx="3">
                  <c:v>Pedestrian</c:v>
                </c:pt>
              </c:strCache>
              <c:extLst/>
            </c:strRef>
          </c:cat>
          <c:val>
            <c:numRef>
              <c:f>('B. Crash Mode'!$C$13,'B. Crash Mode'!$E$13,'B. Crash Mode'!$G$13,'B. Crash Mode'!$I$13)</c:f>
              <c:numCache>
                <c:formatCode>#,##0_);\(#,##0\)</c:formatCode>
                <c:ptCount val="4"/>
                <c:pt idx="0">
                  <c:v>1110</c:v>
                </c:pt>
                <c:pt idx="1">
                  <c:v>234</c:v>
                </c:pt>
                <c:pt idx="2">
                  <c:v>151</c:v>
                </c:pt>
                <c:pt idx="3">
                  <c:v>400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1075-460D-90ED-A89746C2CD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accent6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'B. Crash Mode'!$B$15</c:f>
              <c:strCache>
                <c:ptCount val="1"/>
                <c:pt idx="0">
                  <c:v>Grand Total</c:v>
                </c:pt>
              </c:strCache>
            </c:strRef>
          </c:tx>
          <c:dPt>
            <c:idx val="0"/>
            <c:bubble3D val="0"/>
            <c:spPr>
              <a:solidFill>
                <a:srgbClr val="00313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8C-4EC7-9EFD-BB6F3C05D0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8C-4EC7-9EFD-BB6F3C05D02F}"/>
              </c:ext>
            </c:extLst>
          </c:dPt>
          <c:dPt>
            <c:idx val="2"/>
            <c:bubble3D val="0"/>
            <c:spPr>
              <a:solidFill>
                <a:srgbClr val="0078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8C-4EC7-9EFD-BB6F3C05D0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8C-4EC7-9EFD-BB6F3C05D02F}"/>
              </c:ext>
            </c:extLst>
          </c:dPt>
          <c:dPt>
            <c:idx val="4"/>
            <c:bubble3D val="0"/>
            <c:spPr>
              <a:solidFill>
                <a:srgbClr val="C9DB5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78C-4EC7-9EFD-BB6F3C05D0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78C-4EC7-9EFD-BB6F3C05D02F}"/>
              </c:ext>
            </c:extLst>
          </c:dPt>
          <c:dPt>
            <c:idx val="6"/>
            <c:bubble3D val="0"/>
            <c:spPr>
              <a:solidFill>
                <a:srgbClr val="A0D5D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78C-4EC7-9EFD-BB6F3C05D02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78C-4EC7-9EFD-BB6F3C05D02F}"/>
              </c:ext>
            </c:extLst>
          </c:dPt>
          <c:dLbls>
            <c:dLbl>
              <c:idx val="0"/>
              <c:layout>
                <c:manualLayout>
                  <c:x val="-2.3590204672586518E-2"/>
                  <c:y val="4.2982644868573572E-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F61C4B7-0BF0-4424-8BBC-A7CE86F74CAB}" type="VALUE">
                      <a:rPr lang="en-US" b="1" smtClean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 b="1" baseline="0">
                        <a:solidFill>
                          <a:schemeClr val="bg1"/>
                        </a:solidFill>
                      </a:rPr>
                      <a:t> </a:t>
                    </a:r>
                    <a:fld id="{268C478A-D892-4D9E-ADB5-A846B4CF59AA}" type="PERCENTAGE">
                      <a:rPr lang="en-US" b="1" baseline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="1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78C-4EC7-9EFD-BB6F3C05D02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8C-4EC7-9EFD-BB6F3C05D02F}"/>
                </c:ext>
              </c:extLst>
            </c:dLbl>
            <c:dLbl>
              <c:idx val="2"/>
              <c:layout>
                <c:manualLayout>
                  <c:x val="-0.29649130998516648"/>
                  <c:y val="-7.222221695667716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6BA5B3-1FF2-4D26-B08A-83D9BDA6DB3E}" type="VALUE">
                      <a:rPr lang="en-US" b="1" smtClean="0"/>
                      <a:pPr>
                        <a:defRPr b="1"/>
                      </a:pPr>
                      <a:t>[VALUE]</a:t>
                    </a:fld>
                    <a:r>
                      <a:rPr lang="en-US" b="1" baseline="0"/>
                      <a:t> </a:t>
                    </a:r>
                    <a:fld id="{A2642B70-F272-4725-81DC-B28AAFB4F09B}" type="PERCENTAGE">
                      <a:rPr lang="en-US" b="1" baseline="0"/>
                      <a:pPr>
                        <a:defRPr b="1"/>
                      </a:pPr>
                      <a:t>[PERCENTAGE]</a:t>
                    </a:fld>
                    <a:endParaRPr lang="en-US" b="1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78C-4EC7-9EFD-BB6F3C05D02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8C-4EC7-9EFD-BB6F3C05D02F}"/>
                </c:ext>
              </c:extLst>
            </c:dLbl>
            <c:dLbl>
              <c:idx val="4"/>
              <c:layout>
                <c:manualLayout>
                  <c:x val="0.33196890263296408"/>
                  <c:y val="-7.2222216956677118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146817B-C1DA-411F-8BED-1C85D2CE8E3F}" type="VALUE">
                      <a:rPr lang="en-US" b="1" smtClean="0"/>
                      <a:pPr>
                        <a:defRPr b="1"/>
                      </a:pPr>
                      <a:t>[VALUE]</a:t>
                    </a:fld>
                    <a:r>
                      <a:rPr lang="en-US" b="1" baseline="0"/>
                      <a:t> </a:t>
                    </a:r>
                    <a:fld id="{E36DFF80-0333-42EB-A022-E558B90238CF}" type="PERCENTAGE">
                      <a:rPr lang="en-US" b="1" baseline="0"/>
                      <a:pPr>
                        <a:defRPr b="1"/>
                      </a:pPr>
                      <a:t>[PERCENTAGE]</a:t>
                    </a:fld>
                    <a:endParaRPr lang="en-US" b="1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78C-4EC7-9EFD-BB6F3C05D02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78C-4EC7-9EFD-BB6F3C05D02F}"/>
                </c:ext>
              </c:extLst>
            </c:dLbl>
            <c:dLbl>
              <c:idx val="6"/>
              <c:layout>
                <c:manualLayout>
                  <c:x val="0.40925937232995196"/>
                  <c:y val="0.1429398043934234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9F20DEB-4E4E-4AF8-B580-DCFE4910172E}" type="VALUE">
                      <a:rPr lang="en-US" b="1" smtClean="0"/>
                      <a:pPr>
                        <a:defRPr b="1"/>
                      </a:pPr>
                      <a:t>[VALUE]</a:t>
                    </a:fld>
                    <a:r>
                      <a:rPr lang="en-US" b="1" baseline="0"/>
                      <a:t> </a:t>
                    </a:r>
                    <a:fld id="{BA784BAF-EC95-4F5C-99C0-B0860853A670}" type="PERCENTAGE">
                      <a:rPr lang="en-US" b="1" baseline="0" dirty="0"/>
                      <a:pPr>
                        <a:defRPr b="1"/>
                      </a:pPr>
                      <a:t>[PERCENTAGE]</a:t>
                    </a:fld>
                    <a:endParaRPr lang="en-US" b="1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62578283163867"/>
                      <c:h val="0.166712950808329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78C-4EC7-9EFD-BB6F3C05D02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8C-4EC7-9EFD-BB6F3C05D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'B. Crash Mode'!$C$6:$J$6</c:f>
              <c:strCache>
                <c:ptCount val="7"/>
                <c:pt idx="0">
                  <c:v>Motor Vehicle</c:v>
                </c:pt>
                <c:pt idx="2">
                  <c:v>Motorcycle</c:v>
                </c:pt>
                <c:pt idx="4">
                  <c:v>Bicyclist</c:v>
                </c:pt>
                <c:pt idx="6">
                  <c:v>Pedestrian</c:v>
                </c:pt>
              </c:strCache>
            </c:strRef>
          </c:cat>
          <c:val>
            <c:numRef>
              <c:f>'B. Crash Mode'!$C$15:$J$15</c:f>
              <c:numCache>
                <c:formatCode>0%</c:formatCode>
                <c:ptCount val="8"/>
                <c:pt idx="0" formatCode="#,##0_);\(#,##0\)">
                  <c:v>80844</c:v>
                </c:pt>
                <c:pt idx="1">
                  <c:v>1</c:v>
                </c:pt>
                <c:pt idx="2" formatCode="#,##0_);\(#,##0\)">
                  <c:v>1023</c:v>
                </c:pt>
                <c:pt idx="3">
                  <c:v>1</c:v>
                </c:pt>
                <c:pt idx="4" formatCode="#,##0_);\(#,##0\)">
                  <c:v>1015</c:v>
                </c:pt>
                <c:pt idx="5">
                  <c:v>1</c:v>
                </c:pt>
                <c:pt idx="6" formatCode="#,##0_);\(#,##0\)">
                  <c:v>1760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8C-4EC7-9EFD-BB6F3C05D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A948FC-54B9-45B2-B775-FE22CBE685C2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00A308-F277-43C6-A053-269D9028D9BA}">
      <dgm:prSet phldrT="[Text]"/>
      <dgm:spPr/>
      <dgm:t>
        <a:bodyPr/>
        <a:lstStyle/>
        <a:p>
          <a:r>
            <a:rPr lang="en-US"/>
            <a:t>Kickoff</a:t>
          </a:r>
        </a:p>
      </dgm:t>
    </dgm:pt>
    <dgm:pt modelId="{1DE26209-E53E-4F52-9CE5-F1ADF8393C4C}" type="parTrans" cxnId="{42614AA9-48AB-4603-9B7D-6E5E9D62E38F}">
      <dgm:prSet/>
      <dgm:spPr/>
      <dgm:t>
        <a:bodyPr/>
        <a:lstStyle/>
        <a:p>
          <a:endParaRPr lang="en-US"/>
        </a:p>
      </dgm:t>
    </dgm:pt>
    <dgm:pt modelId="{5AD46020-E8BF-4A40-B5D5-709EA5CF6672}" type="sibTrans" cxnId="{42614AA9-48AB-4603-9B7D-6E5E9D62E38F}">
      <dgm:prSet/>
      <dgm:spPr/>
      <dgm:t>
        <a:bodyPr/>
        <a:lstStyle/>
        <a:p>
          <a:endParaRPr lang="en-US"/>
        </a:p>
      </dgm:t>
    </dgm:pt>
    <dgm:pt modelId="{0CF33877-5342-4726-B4B4-3E24F8706692}">
      <dgm:prSet phldrT="[Text]"/>
      <dgm:spPr/>
      <dgm:t>
        <a:bodyPr/>
        <a:lstStyle/>
        <a:p>
          <a:r>
            <a:rPr lang="en-US"/>
            <a:t>Crash analysis</a:t>
          </a:r>
        </a:p>
      </dgm:t>
    </dgm:pt>
    <dgm:pt modelId="{0FBB23F4-0A08-4B85-AABA-15D1E22C147C}" type="parTrans" cxnId="{F8E8604D-2819-4D00-A14F-737C6BA0BBCC}">
      <dgm:prSet/>
      <dgm:spPr/>
      <dgm:t>
        <a:bodyPr/>
        <a:lstStyle/>
        <a:p>
          <a:endParaRPr lang="en-US"/>
        </a:p>
      </dgm:t>
    </dgm:pt>
    <dgm:pt modelId="{64A11EAA-BB6A-4127-8FD4-AF16002E7D34}" type="sibTrans" cxnId="{F8E8604D-2819-4D00-A14F-737C6BA0BBCC}">
      <dgm:prSet/>
      <dgm:spPr/>
      <dgm:t>
        <a:bodyPr/>
        <a:lstStyle/>
        <a:p>
          <a:endParaRPr lang="en-US"/>
        </a:p>
      </dgm:t>
    </dgm:pt>
    <dgm:pt modelId="{D59424A7-6762-42C7-A64F-26794AF05967}">
      <dgm:prSet phldrT="[Text]"/>
      <dgm:spPr/>
      <dgm:t>
        <a:bodyPr/>
        <a:lstStyle/>
        <a:p>
          <a:r>
            <a:rPr lang="en-US"/>
            <a:t>Plan reviews</a:t>
          </a:r>
        </a:p>
      </dgm:t>
    </dgm:pt>
    <dgm:pt modelId="{D1F79D5D-5B15-4206-B400-AE71D9D731A3}" type="parTrans" cxnId="{4E5DE6A7-4271-47F7-B214-DC797B2FE40B}">
      <dgm:prSet/>
      <dgm:spPr/>
      <dgm:t>
        <a:bodyPr/>
        <a:lstStyle/>
        <a:p>
          <a:endParaRPr lang="en-US"/>
        </a:p>
      </dgm:t>
    </dgm:pt>
    <dgm:pt modelId="{76789DDA-64C6-49CF-A705-26B6C70D5D22}" type="sibTrans" cxnId="{4E5DE6A7-4271-47F7-B214-DC797B2FE40B}">
      <dgm:prSet/>
      <dgm:spPr/>
      <dgm:t>
        <a:bodyPr/>
        <a:lstStyle/>
        <a:p>
          <a:endParaRPr lang="en-US"/>
        </a:p>
      </dgm:t>
    </dgm:pt>
    <dgm:pt modelId="{FB9DDA8D-E1C4-45B4-BC71-3D11433B1C1C}">
      <dgm:prSet phldrT="[Text]"/>
      <dgm:spPr/>
      <dgm:t>
        <a:bodyPr/>
        <a:lstStyle/>
        <a:p>
          <a:pPr rtl="0"/>
          <a:r>
            <a:rPr lang="en-US">
              <a:latin typeface="Arial" panose="020B0604020202020204"/>
            </a:rPr>
            <a:t>Final Plan</a:t>
          </a:r>
          <a:endParaRPr lang="en-US"/>
        </a:p>
      </dgm:t>
    </dgm:pt>
    <dgm:pt modelId="{60AA1654-2CE0-48D5-9BE5-2418B67FED35}" type="parTrans" cxnId="{DA6EF041-F1E3-495F-89C5-E7905092BFC5}">
      <dgm:prSet/>
      <dgm:spPr/>
      <dgm:t>
        <a:bodyPr/>
        <a:lstStyle/>
        <a:p>
          <a:endParaRPr lang="en-US"/>
        </a:p>
      </dgm:t>
    </dgm:pt>
    <dgm:pt modelId="{88B5D91F-0CB3-4660-9C41-0B52EA293ACE}" type="sibTrans" cxnId="{DA6EF041-F1E3-495F-89C5-E7905092BFC5}">
      <dgm:prSet/>
      <dgm:spPr/>
      <dgm:t>
        <a:bodyPr/>
        <a:lstStyle/>
        <a:p>
          <a:endParaRPr lang="en-US"/>
        </a:p>
      </dgm:t>
    </dgm:pt>
    <dgm:pt modelId="{A85240BB-2D83-4095-BFDB-CAB15964E0C5}">
      <dgm:prSet phldrT="[Text]"/>
      <dgm:spPr>
        <a:ln w="76200">
          <a:noFill/>
        </a:ln>
      </dgm:spPr>
      <dgm:t>
        <a:bodyPr/>
        <a:lstStyle/>
        <a:p>
          <a:r>
            <a:rPr lang="en-US">
              <a:latin typeface="Arial" panose="020B0604020202020204"/>
            </a:rPr>
            <a:t>Project locations</a:t>
          </a:r>
          <a:endParaRPr lang="en-US"/>
        </a:p>
      </dgm:t>
    </dgm:pt>
    <dgm:pt modelId="{3D80333E-06C8-4505-9F73-1C160E80803E}" type="parTrans" cxnId="{908C60CD-1EDB-4518-A7CD-91848D670991}">
      <dgm:prSet/>
      <dgm:spPr/>
      <dgm:t>
        <a:bodyPr/>
        <a:lstStyle/>
        <a:p>
          <a:endParaRPr lang="en-US"/>
        </a:p>
      </dgm:t>
    </dgm:pt>
    <dgm:pt modelId="{240E844F-01AC-4C48-B1E4-F63AD5CCD54D}" type="sibTrans" cxnId="{908C60CD-1EDB-4518-A7CD-91848D670991}">
      <dgm:prSet/>
      <dgm:spPr/>
      <dgm:t>
        <a:bodyPr/>
        <a:lstStyle/>
        <a:p>
          <a:endParaRPr lang="en-US"/>
        </a:p>
      </dgm:t>
    </dgm:pt>
    <dgm:pt modelId="{B7A7F271-908C-4843-90A7-675EEE7A393D}">
      <dgm:prSet phldrT="[Text]"/>
      <dgm:spPr/>
      <dgm:t>
        <a:bodyPr/>
        <a:lstStyle/>
        <a:p>
          <a:pPr rtl="0"/>
          <a:r>
            <a:rPr lang="en-US">
              <a:latin typeface="Arial" panose="020B0604020202020204"/>
            </a:rPr>
            <a:t>Next Steps</a:t>
          </a:r>
          <a:endParaRPr lang="en-US"/>
        </a:p>
      </dgm:t>
    </dgm:pt>
    <dgm:pt modelId="{CF95F9A5-65FC-43DA-93D7-A049E854CD20}" type="parTrans" cxnId="{08E03346-712E-4FE3-90AA-ADE5CABDB68E}">
      <dgm:prSet/>
      <dgm:spPr/>
      <dgm:t>
        <a:bodyPr/>
        <a:lstStyle/>
        <a:p>
          <a:endParaRPr lang="en-US"/>
        </a:p>
      </dgm:t>
    </dgm:pt>
    <dgm:pt modelId="{11C3D513-42A0-45E5-A8D6-B26261DEF53F}" type="sibTrans" cxnId="{08E03346-712E-4FE3-90AA-ADE5CABDB68E}">
      <dgm:prSet/>
      <dgm:spPr/>
      <dgm:t>
        <a:bodyPr/>
        <a:lstStyle/>
        <a:p>
          <a:endParaRPr lang="en-US"/>
        </a:p>
      </dgm:t>
    </dgm:pt>
    <dgm:pt modelId="{3F2E6B1E-D156-43D8-8000-080721415543}">
      <dgm:prSet/>
      <dgm:spPr>
        <a:ln w="50800">
          <a:solidFill>
            <a:schemeClr val="accent4">
              <a:alpha val="90000"/>
            </a:schemeClr>
          </a:solidFill>
        </a:ln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en-US">
              <a:latin typeface="Arial" panose="020B0604020202020204"/>
            </a:rPr>
            <a:t>Mayor and Council approval</a:t>
          </a:r>
          <a:endParaRPr lang="en-US"/>
        </a:p>
      </dgm:t>
    </dgm:pt>
    <dgm:pt modelId="{0E0D7055-7664-4B4E-BFA0-4E1AEC103E73}" type="parTrans" cxnId="{7AAF9C92-F530-484D-B6E1-5D0A96CC4F68}">
      <dgm:prSet/>
      <dgm:spPr/>
      <dgm:t>
        <a:bodyPr/>
        <a:lstStyle/>
        <a:p>
          <a:endParaRPr lang="en-US"/>
        </a:p>
      </dgm:t>
    </dgm:pt>
    <dgm:pt modelId="{EC21F9F3-4140-406F-B43F-67B34742283E}" type="sibTrans" cxnId="{7AAF9C92-F530-484D-B6E1-5D0A96CC4F68}">
      <dgm:prSet/>
      <dgm:spPr/>
      <dgm:t>
        <a:bodyPr/>
        <a:lstStyle/>
        <a:p>
          <a:endParaRPr lang="en-US"/>
        </a:p>
      </dgm:t>
    </dgm:pt>
    <dgm:pt modelId="{1DBB4603-6CDC-43D0-9FCE-544941F7E5F9}">
      <dgm:prSet phldrT="[Text]"/>
      <dgm:spPr>
        <a:ln w="76200">
          <a:noFill/>
        </a:ln>
      </dgm:spPr>
      <dgm:t>
        <a:bodyPr/>
        <a:lstStyle/>
        <a:p>
          <a:r>
            <a:rPr lang="en-US"/>
            <a:t>Systemic actions</a:t>
          </a:r>
        </a:p>
      </dgm:t>
    </dgm:pt>
    <dgm:pt modelId="{B8EB30D7-68C8-4E91-A48E-11BAE31FB878}" type="parTrans" cxnId="{59ED3141-1EF5-4713-8F76-5DBFFCF11901}">
      <dgm:prSet/>
      <dgm:spPr/>
      <dgm:t>
        <a:bodyPr/>
        <a:lstStyle/>
        <a:p>
          <a:endParaRPr lang="en-US"/>
        </a:p>
      </dgm:t>
    </dgm:pt>
    <dgm:pt modelId="{F7B897E1-70A1-4CD7-ADCB-E19F9128FCEC}" type="sibTrans" cxnId="{59ED3141-1EF5-4713-8F76-5DBFFCF11901}">
      <dgm:prSet/>
      <dgm:spPr/>
      <dgm:t>
        <a:bodyPr/>
        <a:lstStyle/>
        <a:p>
          <a:endParaRPr lang="en-US"/>
        </a:p>
      </dgm:t>
    </dgm:pt>
    <dgm:pt modelId="{6E2C71E9-EFCE-4DD9-99B6-E679F1DB1753}">
      <dgm:prSet/>
      <dgm:spPr>
        <a:ln w="50800">
          <a:solidFill>
            <a:schemeClr val="accent4">
              <a:alpha val="90000"/>
            </a:schemeClr>
          </a:solidFill>
        </a:ln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en-US">
              <a:latin typeface="Arial" panose="020B0604020202020204"/>
            </a:rPr>
            <a:t>SS4A implementation funding</a:t>
          </a:r>
          <a:endParaRPr lang="en-US"/>
        </a:p>
      </dgm:t>
    </dgm:pt>
    <dgm:pt modelId="{8E405B06-4C58-44B4-BBDF-49304DCBEFDB}" type="parTrans" cxnId="{83756EF6-7978-40D1-807F-3C2ECD9B8879}">
      <dgm:prSet/>
      <dgm:spPr/>
      <dgm:t>
        <a:bodyPr/>
        <a:lstStyle/>
        <a:p>
          <a:endParaRPr lang="en-US"/>
        </a:p>
      </dgm:t>
    </dgm:pt>
    <dgm:pt modelId="{3B460B68-4FE4-4BCB-998E-6E97831DE518}" type="sibTrans" cxnId="{83756EF6-7978-40D1-807F-3C2ECD9B8879}">
      <dgm:prSet/>
      <dgm:spPr/>
      <dgm:t>
        <a:bodyPr/>
        <a:lstStyle/>
        <a:p>
          <a:endParaRPr lang="en-US"/>
        </a:p>
      </dgm:t>
    </dgm:pt>
    <dgm:pt modelId="{99542668-A64F-40FF-B812-52815EAF252C}">
      <dgm:prSet phldrT="[Text]"/>
      <dgm:spPr/>
      <dgm:t>
        <a:bodyPr/>
        <a:lstStyle/>
        <a:p>
          <a:pPr rtl="0"/>
          <a:r>
            <a:rPr lang="en-US">
              <a:latin typeface="Arial" panose="020B0604020202020204"/>
            </a:rPr>
            <a:t>Crash and risk </a:t>
          </a:r>
          <a:r>
            <a:rPr lang="en-US"/>
            <a:t>analysis</a:t>
          </a:r>
        </a:p>
      </dgm:t>
    </dgm:pt>
    <dgm:pt modelId="{34744EC2-0567-4278-9769-362B95E2875F}" type="parTrans" cxnId="{AD7B012F-7BAB-4F3B-9C6C-2699CC1666EB}">
      <dgm:prSet/>
      <dgm:spPr/>
      <dgm:t>
        <a:bodyPr/>
        <a:lstStyle/>
        <a:p>
          <a:endParaRPr lang="en-US"/>
        </a:p>
      </dgm:t>
    </dgm:pt>
    <dgm:pt modelId="{543EA5DB-1305-44DD-A2D3-EA2382D2245F}" type="sibTrans" cxnId="{AD7B012F-7BAB-4F3B-9C6C-2699CC1666EB}">
      <dgm:prSet/>
      <dgm:spPr/>
      <dgm:t>
        <a:bodyPr/>
        <a:lstStyle/>
        <a:p>
          <a:endParaRPr lang="en-US"/>
        </a:p>
      </dgm:t>
    </dgm:pt>
    <dgm:pt modelId="{6B99AC51-1053-4B15-AE8F-509AD6635E0C}">
      <dgm:prSet phldrT="[Text]" phldr="0"/>
      <dgm:spPr/>
      <dgm:t>
        <a:bodyPr/>
        <a:lstStyle/>
        <a:p>
          <a:pPr rtl="0"/>
          <a:r>
            <a:rPr lang="en-US">
              <a:latin typeface="Arial" panose="020B0604020202020204"/>
            </a:rPr>
            <a:t>Safety Analysis</a:t>
          </a:r>
          <a:endParaRPr lang="en-US"/>
        </a:p>
      </dgm:t>
    </dgm:pt>
    <dgm:pt modelId="{1778FB7A-D76E-446D-ACE7-5D994496E8F6}" type="parTrans" cxnId="{9B4D7A9B-A02B-4518-8E8E-5913EE6C784D}">
      <dgm:prSet/>
      <dgm:spPr/>
      <dgm:t>
        <a:bodyPr/>
        <a:lstStyle/>
        <a:p>
          <a:endParaRPr lang="en-US"/>
        </a:p>
      </dgm:t>
    </dgm:pt>
    <dgm:pt modelId="{9ECA87E2-64C0-4826-8696-521DA724CFC1}" type="sibTrans" cxnId="{9B4D7A9B-A02B-4518-8E8E-5913EE6C784D}">
      <dgm:prSet/>
      <dgm:spPr/>
      <dgm:t>
        <a:bodyPr/>
        <a:lstStyle/>
        <a:p>
          <a:endParaRPr lang="en-US"/>
        </a:p>
      </dgm:t>
    </dgm:pt>
    <dgm:pt modelId="{A2E03C8D-DB03-4C9E-A839-2E035A14F9BB}">
      <dgm:prSet phldr="0"/>
      <dgm:spPr/>
      <dgm:t>
        <a:bodyPr/>
        <a:lstStyle/>
        <a:p>
          <a:pPr rtl="0"/>
          <a:r>
            <a:rPr lang="en-US">
              <a:latin typeface="Arial" panose="020B0604020202020204"/>
            </a:rPr>
            <a:t>Community </a:t>
          </a:r>
          <a:r>
            <a:rPr lang="en-US">
              <a:solidFill>
                <a:srgbClr val="444444"/>
              </a:solidFill>
              <a:latin typeface="Arial"/>
              <a:ea typeface="Calibri"/>
              <a:cs typeface="Arial"/>
            </a:rPr>
            <a:t>input</a:t>
          </a:r>
          <a:endParaRPr lang="en-US">
            <a:solidFill>
              <a:srgbClr val="444444"/>
            </a:solidFill>
            <a:latin typeface="Arial"/>
            <a:ea typeface="Calibri"/>
            <a:cs typeface="Calibri"/>
          </a:endParaRPr>
        </a:p>
      </dgm:t>
    </dgm:pt>
    <dgm:pt modelId="{193F5CAA-1E8D-419E-8E48-F52168BE95D8}" type="parTrans" cxnId="{B7679A65-441E-4029-913D-D2B808BABF09}">
      <dgm:prSet/>
      <dgm:spPr/>
    </dgm:pt>
    <dgm:pt modelId="{EF09CDD7-70B9-4528-B4BE-5BEE4919CD3A}" type="sibTrans" cxnId="{B7679A65-441E-4029-913D-D2B808BABF09}">
      <dgm:prSet/>
      <dgm:spPr/>
    </dgm:pt>
    <dgm:pt modelId="{7DA2002D-99B6-4D9A-8DD1-29ADCC72313F}">
      <dgm:prSet phldr="0"/>
      <dgm:spPr/>
      <dgm:t>
        <a:bodyPr/>
        <a:lstStyle/>
        <a:p>
          <a:pPr rtl="0"/>
          <a:r>
            <a:rPr lang="en-US">
              <a:latin typeface="Arial" panose="020B0604020202020204"/>
            </a:rPr>
            <a:t>Safety Summit</a:t>
          </a:r>
        </a:p>
      </dgm:t>
    </dgm:pt>
    <dgm:pt modelId="{61F5A595-924D-4BA7-87AB-D6149D2D5F0A}" type="parTrans" cxnId="{3D3D1B4C-9623-4855-8C58-769276EC3CCD}">
      <dgm:prSet/>
      <dgm:spPr/>
    </dgm:pt>
    <dgm:pt modelId="{807CC8BE-71B0-4AF2-A945-DE469AB3A55E}" type="sibTrans" cxnId="{3D3D1B4C-9623-4855-8C58-769276EC3CCD}">
      <dgm:prSet/>
      <dgm:spPr/>
    </dgm:pt>
    <dgm:pt modelId="{5388C8F7-E14B-4B11-86C0-7EAA2252273E}">
      <dgm:prSet phldr="0"/>
      <dgm:spPr/>
      <dgm:t>
        <a:bodyPr/>
        <a:lstStyle/>
        <a:p>
          <a:pPr rtl="0"/>
          <a:r>
            <a:rPr lang="en-US">
              <a:latin typeface="Arial" panose="020B0604020202020204"/>
              <a:ea typeface="Calibri"/>
            </a:rPr>
            <a:t>Priority corridors</a:t>
          </a:r>
        </a:p>
      </dgm:t>
    </dgm:pt>
    <dgm:pt modelId="{C5E3DC81-EE31-43E6-A013-84BE7009988C}" type="parTrans" cxnId="{62E26C96-7425-4CA6-8626-85064E405B3B}">
      <dgm:prSet/>
      <dgm:spPr/>
    </dgm:pt>
    <dgm:pt modelId="{161D9936-B1B4-4C23-A621-B726FD2A56B9}" type="sibTrans" cxnId="{62E26C96-7425-4CA6-8626-85064E405B3B}">
      <dgm:prSet/>
      <dgm:spPr/>
    </dgm:pt>
    <dgm:pt modelId="{297BAE9C-47DA-4E76-8289-8CD90E1F9E94}">
      <dgm:prSet phldr="0"/>
      <dgm:spPr/>
      <dgm:t>
        <a:bodyPr/>
        <a:lstStyle/>
        <a:p>
          <a:pPr rtl="0"/>
          <a:r>
            <a:rPr lang="en-US">
              <a:latin typeface="Arial" panose="020B0604020202020204"/>
            </a:rPr>
            <a:t>Safety design toolkit</a:t>
          </a:r>
        </a:p>
      </dgm:t>
    </dgm:pt>
    <dgm:pt modelId="{2A697F58-11B9-4472-A6C7-F8C3D8D7B30B}" type="parTrans" cxnId="{20B10CA4-7EE5-4C8D-A74C-719815EAC636}">
      <dgm:prSet/>
      <dgm:spPr/>
    </dgm:pt>
    <dgm:pt modelId="{1B4C832E-275E-4D78-BE60-D3309E39A7D7}" type="sibTrans" cxnId="{20B10CA4-7EE5-4C8D-A74C-719815EAC636}">
      <dgm:prSet/>
      <dgm:spPr/>
    </dgm:pt>
    <dgm:pt modelId="{1A04D428-D006-4570-8C53-03BFF715662C}" type="pres">
      <dgm:prSet presAssocID="{6CA948FC-54B9-45B2-B775-FE22CBE685C2}" presName="theList" presStyleCnt="0">
        <dgm:presLayoutVars>
          <dgm:dir/>
          <dgm:animLvl val="lvl"/>
          <dgm:resizeHandles val="exact"/>
        </dgm:presLayoutVars>
      </dgm:prSet>
      <dgm:spPr/>
    </dgm:pt>
    <dgm:pt modelId="{32C3AF65-5F31-4560-A241-31ADADAA76E4}" type="pres">
      <dgm:prSet presAssocID="{3100A308-F277-43C6-A053-269D9028D9BA}" presName="compNode" presStyleCnt="0"/>
      <dgm:spPr/>
    </dgm:pt>
    <dgm:pt modelId="{2B43AD19-F8EC-4A6A-B4FB-0B0E8BC3AC5D}" type="pres">
      <dgm:prSet presAssocID="{3100A308-F277-43C6-A053-269D9028D9BA}" presName="noGeometry" presStyleCnt="0"/>
      <dgm:spPr/>
    </dgm:pt>
    <dgm:pt modelId="{B977FB67-EBC7-42D4-8463-AB4EED0648C7}" type="pres">
      <dgm:prSet presAssocID="{3100A308-F277-43C6-A053-269D9028D9BA}" presName="childTextVisible" presStyleLbl="bgAccFollowNode1" presStyleIdx="0" presStyleCnt="4">
        <dgm:presLayoutVars>
          <dgm:bulletEnabled val="1"/>
        </dgm:presLayoutVars>
      </dgm:prSet>
      <dgm:spPr/>
    </dgm:pt>
    <dgm:pt modelId="{98FD56B1-55EE-4957-A3E8-27C3C2BC095B}" type="pres">
      <dgm:prSet presAssocID="{3100A308-F277-43C6-A053-269D9028D9BA}" presName="childTextHidden" presStyleLbl="bgAccFollowNode1" presStyleIdx="0" presStyleCnt="4"/>
      <dgm:spPr/>
    </dgm:pt>
    <dgm:pt modelId="{8B8966CB-5787-4293-B0C2-D3B4AF9B1A51}" type="pres">
      <dgm:prSet presAssocID="{3100A308-F277-43C6-A053-269D9028D9B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FFB4E235-B9FB-4497-A66C-4263963FCB59}" type="pres">
      <dgm:prSet presAssocID="{3100A308-F277-43C6-A053-269D9028D9BA}" presName="aSpace" presStyleCnt="0"/>
      <dgm:spPr/>
    </dgm:pt>
    <dgm:pt modelId="{FA2EF9BD-A46C-45D2-915A-A99B1278DDF4}" type="pres">
      <dgm:prSet presAssocID="{6B99AC51-1053-4B15-AE8F-509AD6635E0C}" presName="compNode" presStyleCnt="0"/>
      <dgm:spPr/>
    </dgm:pt>
    <dgm:pt modelId="{76ED0860-883C-408C-B3CF-485FC228F972}" type="pres">
      <dgm:prSet presAssocID="{6B99AC51-1053-4B15-AE8F-509AD6635E0C}" presName="noGeometry" presStyleCnt="0"/>
      <dgm:spPr/>
    </dgm:pt>
    <dgm:pt modelId="{0DB6A533-3671-4739-9849-0165C42E8B13}" type="pres">
      <dgm:prSet presAssocID="{6B99AC51-1053-4B15-AE8F-509AD6635E0C}" presName="childTextVisible" presStyleLbl="bgAccFollowNode1" presStyleIdx="1" presStyleCnt="4">
        <dgm:presLayoutVars>
          <dgm:bulletEnabled val="1"/>
        </dgm:presLayoutVars>
      </dgm:prSet>
      <dgm:spPr/>
    </dgm:pt>
    <dgm:pt modelId="{513ACC05-7972-4228-A0FB-3F68F65D277D}" type="pres">
      <dgm:prSet presAssocID="{6B99AC51-1053-4B15-AE8F-509AD6635E0C}" presName="childTextHidden" presStyleLbl="bgAccFollowNode1" presStyleIdx="1" presStyleCnt="4"/>
      <dgm:spPr/>
    </dgm:pt>
    <dgm:pt modelId="{111FDCCF-225F-42AB-A230-90E12C02AE0B}" type="pres">
      <dgm:prSet presAssocID="{6B99AC51-1053-4B15-AE8F-509AD6635E0C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1CDFE0BA-D001-4F39-806D-65A8AE78C91D}" type="pres">
      <dgm:prSet presAssocID="{6B99AC51-1053-4B15-AE8F-509AD6635E0C}" presName="aSpace" presStyleCnt="0"/>
      <dgm:spPr/>
    </dgm:pt>
    <dgm:pt modelId="{1CEC69C5-585D-4426-BEB1-E68BEE3E7DB0}" type="pres">
      <dgm:prSet presAssocID="{FB9DDA8D-E1C4-45B4-BC71-3D11433B1C1C}" presName="compNode" presStyleCnt="0"/>
      <dgm:spPr/>
    </dgm:pt>
    <dgm:pt modelId="{0BAF7A3F-1F8D-4AC6-A1A8-24700D83F30F}" type="pres">
      <dgm:prSet presAssocID="{FB9DDA8D-E1C4-45B4-BC71-3D11433B1C1C}" presName="noGeometry" presStyleCnt="0"/>
      <dgm:spPr/>
    </dgm:pt>
    <dgm:pt modelId="{F5FC5FCA-AD5A-4B0C-8E8E-A8C164F02B12}" type="pres">
      <dgm:prSet presAssocID="{FB9DDA8D-E1C4-45B4-BC71-3D11433B1C1C}" presName="childTextVisible" presStyleLbl="bgAccFollowNode1" presStyleIdx="2" presStyleCnt="4">
        <dgm:presLayoutVars>
          <dgm:bulletEnabled val="1"/>
        </dgm:presLayoutVars>
      </dgm:prSet>
      <dgm:spPr/>
    </dgm:pt>
    <dgm:pt modelId="{3D8EF402-8B0E-4EA2-B735-D0290E88595F}" type="pres">
      <dgm:prSet presAssocID="{FB9DDA8D-E1C4-45B4-BC71-3D11433B1C1C}" presName="childTextHidden" presStyleLbl="bgAccFollowNode1" presStyleIdx="2" presStyleCnt="4"/>
      <dgm:spPr/>
    </dgm:pt>
    <dgm:pt modelId="{DC26D4F6-FAEB-4440-B484-C1F6399B865B}" type="pres">
      <dgm:prSet presAssocID="{FB9DDA8D-E1C4-45B4-BC71-3D11433B1C1C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ECCE475-B303-4517-A0E6-6A1672A7DAC3}" type="pres">
      <dgm:prSet presAssocID="{FB9DDA8D-E1C4-45B4-BC71-3D11433B1C1C}" presName="aSpace" presStyleCnt="0"/>
      <dgm:spPr/>
    </dgm:pt>
    <dgm:pt modelId="{E9048FB0-F71B-4084-B59A-D4CC94364AA7}" type="pres">
      <dgm:prSet presAssocID="{B7A7F271-908C-4843-90A7-675EEE7A393D}" presName="compNode" presStyleCnt="0"/>
      <dgm:spPr/>
    </dgm:pt>
    <dgm:pt modelId="{352EE5DA-1A6C-4F30-85A1-23AC9BC49820}" type="pres">
      <dgm:prSet presAssocID="{B7A7F271-908C-4843-90A7-675EEE7A393D}" presName="noGeometry" presStyleCnt="0"/>
      <dgm:spPr/>
    </dgm:pt>
    <dgm:pt modelId="{A82AF610-80C2-44C0-AA53-4AA9EA21A7A3}" type="pres">
      <dgm:prSet presAssocID="{B7A7F271-908C-4843-90A7-675EEE7A393D}" presName="childTextVisible" presStyleLbl="bgAccFollowNode1" presStyleIdx="3" presStyleCnt="4">
        <dgm:presLayoutVars>
          <dgm:bulletEnabled val="1"/>
        </dgm:presLayoutVars>
      </dgm:prSet>
      <dgm:spPr/>
    </dgm:pt>
    <dgm:pt modelId="{768BD68D-2164-4E0D-B87B-57F8AA386236}" type="pres">
      <dgm:prSet presAssocID="{B7A7F271-908C-4843-90A7-675EEE7A393D}" presName="childTextHidden" presStyleLbl="bgAccFollowNode1" presStyleIdx="3" presStyleCnt="4"/>
      <dgm:spPr/>
    </dgm:pt>
    <dgm:pt modelId="{DB7235B1-C959-4B40-A972-A986B473F95C}" type="pres">
      <dgm:prSet presAssocID="{B7A7F271-908C-4843-90A7-675EEE7A393D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8FDA801B-8DA4-4BE2-97D9-F9C58B4254A6}" type="presOf" srcId="{297BAE9C-47DA-4E76-8289-8CD90E1F9E94}" destId="{F5FC5FCA-AD5A-4B0C-8E8E-A8C164F02B12}" srcOrd="0" destOrd="0" presId="urn:microsoft.com/office/officeart/2005/8/layout/hProcess6"/>
    <dgm:cxn modelId="{01EB162B-1D01-4D9A-B6D3-D7026C0D4EA7}" type="presOf" srcId="{5388C8F7-E14B-4B11-86C0-7EAA2252273E}" destId="{0DB6A533-3671-4739-9849-0165C42E8B13}" srcOrd="0" destOrd="2" presId="urn:microsoft.com/office/officeart/2005/8/layout/hProcess6"/>
    <dgm:cxn modelId="{AD7B012F-7BAB-4F3B-9C6C-2699CC1666EB}" srcId="{6B99AC51-1053-4B15-AE8F-509AD6635E0C}" destId="{99542668-A64F-40FF-B812-52815EAF252C}" srcOrd="0" destOrd="0" parTransId="{34744EC2-0567-4278-9769-362B95E2875F}" sibTransId="{543EA5DB-1305-44DD-A2D3-EA2382D2245F}"/>
    <dgm:cxn modelId="{92A9E83A-7EA9-4BEC-B0F1-F10E56733DAA}" type="presOf" srcId="{297BAE9C-47DA-4E76-8289-8CD90E1F9E94}" destId="{3D8EF402-8B0E-4EA2-B735-D0290E88595F}" srcOrd="1" destOrd="0" presId="urn:microsoft.com/office/officeart/2005/8/layout/hProcess6"/>
    <dgm:cxn modelId="{2177C05B-64CB-4A16-8005-93C941C7D0BC}" type="presOf" srcId="{1DBB4603-6CDC-43D0-9FCE-544941F7E5F9}" destId="{3D8EF402-8B0E-4EA2-B735-D0290E88595F}" srcOrd="1" destOrd="2" presId="urn:microsoft.com/office/officeart/2005/8/layout/hProcess6"/>
    <dgm:cxn modelId="{59ED3141-1EF5-4713-8F76-5DBFFCF11901}" srcId="{FB9DDA8D-E1C4-45B4-BC71-3D11433B1C1C}" destId="{1DBB4603-6CDC-43D0-9FCE-544941F7E5F9}" srcOrd="2" destOrd="0" parTransId="{B8EB30D7-68C8-4E91-A48E-11BAE31FB878}" sibTransId="{F7B897E1-70A1-4CD7-ADCB-E19F9128FCEC}"/>
    <dgm:cxn modelId="{7F958C61-469F-4735-AD83-1DB72485252D}" type="presOf" srcId="{A85240BB-2D83-4095-BFDB-CAB15964E0C5}" destId="{F5FC5FCA-AD5A-4B0C-8E8E-A8C164F02B12}" srcOrd="0" destOrd="1" presId="urn:microsoft.com/office/officeart/2005/8/layout/hProcess6"/>
    <dgm:cxn modelId="{DA6EF041-F1E3-495F-89C5-E7905092BFC5}" srcId="{6CA948FC-54B9-45B2-B775-FE22CBE685C2}" destId="{FB9DDA8D-E1C4-45B4-BC71-3D11433B1C1C}" srcOrd="2" destOrd="0" parTransId="{60AA1654-2CE0-48D5-9BE5-2418B67FED35}" sibTransId="{88B5D91F-0CB3-4660-9C41-0B52EA293ACE}"/>
    <dgm:cxn modelId="{91242064-3383-4F87-A41C-86B02AF7D2C5}" type="presOf" srcId="{0CF33877-5342-4726-B4B4-3E24F8706692}" destId="{B977FB67-EBC7-42D4-8463-AB4EED0648C7}" srcOrd="0" destOrd="0" presId="urn:microsoft.com/office/officeart/2005/8/layout/hProcess6"/>
    <dgm:cxn modelId="{B7679A65-441E-4029-913D-D2B808BABF09}" srcId="{6B99AC51-1053-4B15-AE8F-509AD6635E0C}" destId="{A2E03C8D-DB03-4C9E-A839-2E035A14F9BB}" srcOrd="1" destOrd="0" parTransId="{193F5CAA-1E8D-419E-8E48-F52168BE95D8}" sibTransId="{EF09CDD7-70B9-4528-B4BE-5BEE4919CD3A}"/>
    <dgm:cxn modelId="{08E03346-712E-4FE3-90AA-ADE5CABDB68E}" srcId="{6CA948FC-54B9-45B2-B775-FE22CBE685C2}" destId="{B7A7F271-908C-4843-90A7-675EEE7A393D}" srcOrd="3" destOrd="0" parTransId="{CF95F9A5-65FC-43DA-93D7-A049E854CD20}" sibTransId="{11C3D513-42A0-45E5-A8D6-B26261DEF53F}"/>
    <dgm:cxn modelId="{69449A46-0724-44E2-A869-102727083FFB}" type="presOf" srcId="{99542668-A64F-40FF-B812-52815EAF252C}" destId="{513ACC05-7972-4228-A0FB-3F68F65D277D}" srcOrd="1" destOrd="0" presId="urn:microsoft.com/office/officeart/2005/8/layout/hProcess6"/>
    <dgm:cxn modelId="{9B0E6467-067E-4492-BB86-ED76EF7AE611}" type="presOf" srcId="{1DBB4603-6CDC-43D0-9FCE-544941F7E5F9}" destId="{F5FC5FCA-AD5A-4B0C-8E8E-A8C164F02B12}" srcOrd="0" destOrd="2" presId="urn:microsoft.com/office/officeart/2005/8/layout/hProcess6"/>
    <dgm:cxn modelId="{F9C2076A-4639-4093-8903-B59CA7D683D4}" type="presOf" srcId="{7DA2002D-99B6-4D9A-8DD1-29ADCC72313F}" destId="{98FD56B1-55EE-4957-A3E8-27C3C2BC095B}" srcOrd="1" destOrd="2" presId="urn:microsoft.com/office/officeart/2005/8/layout/hProcess6"/>
    <dgm:cxn modelId="{3D3D1B4C-9623-4855-8C58-769276EC3CCD}" srcId="{3100A308-F277-43C6-A053-269D9028D9BA}" destId="{7DA2002D-99B6-4D9A-8DD1-29ADCC72313F}" srcOrd="2" destOrd="0" parTransId="{61F5A595-924D-4BA7-87AB-D6149D2D5F0A}" sibTransId="{807CC8BE-71B0-4AF2-A945-DE469AB3A55E}"/>
    <dgm:cxn modelId="{F8E8604D-2819-4D00-A14F-737C6BA0BBCC}" srcId="{3100A308-F277-43C6-A053-269D9028D9BA}" destId="{0CF33877-5342-4726-B4B4-3E24F8706692}" srcOrd="0" destOrd="0" parTransId="{0FBB23F4-0A08-4B85-AABA-15D1E22C147C}" sibTransId="{64A11EAA-BB6A-4127-8FD4-AF16002E7D34}"/>
    <dgm:cxn modelId="{F468857A-B387-46F8-B737-8E059EC17F8C}" type="presOf" srcId="{6E2C71E9-EFCE-4DD9-99B6-E679F1DB1753}" destId="{A82AF610-80C2-44C0-AA53-4AA9EA21A7A3}" srcOrd="0" destOrd="1" presId="urn:microsoft.com/office/officeart/2005/8/layout/hProcess6"/>
    <dgm:cxn modelId="{119DD37D-C9A9-4BFD-A2AB-2D38CC2AD524}" type="presOf" srcId="{3100A308-F277-43C6-A053-269D9028D9BA}" destId="{8B8966CB-5787-4293-B0C2-D3B4AF9B1A51}" srcOrd="0" destOrd="0" presId="urn:microsoft.com/office/officeart/2005/8/layout/hProcess6"/>
    <dgm:cxn modelId="{0C32997F-10D9-43A2-9D90-B572979B09B8}" type="presOf" srcId="{3F2E6B1E-D156-43D8-8000-080721415543}" destId="{A82AF610-80C2-44C0-AA53-4AA9EA21A7A3}" srcOrd="0" destOrd="0" presId="urn:microsoft.com/office/officeart/2005/8/layout/hProcess6"/>
    <dgm:cxn modelId="{31DA0380-6A39-4203-86F2-6BDEE51BFCDE}" type="presOf" srcId="{FB9DDA8D-E1C4-45B4-BC71-3D11433B1C1C}" destId="{DC26D4F6-FAEB-4440-B484-C1F6399B865B}" srcOrd="0" destOrd="0" presId="urn:microsoft.com/office/officeart/2005/8/layout/hProcess6"/>
    <dgm:cxn modelId="{FB26B883-AD51-4237-8102-67C23AA86727}" type="presOf" srcId="{D59424A7-6762-42C7-A64F-26794AF05967}" destId="{98FD56B1-55EE-4957-A3E8-27C3C2BC095B}" srcOrd="1" destOrd="1" presId="urn:microsoft.com/office/officeart/2005/8/layout/hProcess6"/>
    <dgm:cxn modelId="{2E271084-0684-4891-ABC6-267918723D1B}" type="presOf" srcId="{B7A7F271-908C-4843-90A7-675EEE7A393D}" destId="{DB7235B1-C959-4B40-A972-A986B473F95C}" srcOrd="0" destOrd="0" presId="urn:microsoft.com/office/officeart/2005/8/layout/hProcess6"/>
    <dgm:cxn modelId="{3627E88A-EDAA-48D8-B4C4-E7ED0054A4CA}" type="presOf" srcId="{99542668-A64F-40FF-B812-52815EAF252C}" destId="{0DB6A533-3671-4739-9849-0165C42E8B13}" srcOrd="0" destOrd="0" presId="urn:microsoft.com/office/officeart/2005/8/layout/hProcess6"/>
    <dgm:cxn modelId="{C12C808F-9DAC-4241-B0EE-82B6C0C7FF55}" type="presOf" srcId="{A2E03C8D-DB03-4C9E-A839-2E035A14F9BB}" destId="{0DB6A533-3671-4739-9849-0165C42E8B13}" srcOrd="0" destOrd="1" presId="urn:microsoft.com/office/officeart/2005/8/layout/hProcess6"/>
    <dgm:cxn modelId="{7AAF9C92-F530-484D-B6E1-5D0A96CC4F68}" srcId="{B7A7F271-908C-4843-90A7-675EEE7A393D}" destId="{3F2E6B1E-D156-43D8-8000-080721415543}" srcOrd="0" destOrd="0" parTransId="{0E0D7055-7664-4B4E-BFA0-4E1AEC103E73}" sibTransId="{EC21F9F3-4140-406F-B43F-67B34742283E}"/>
    <dgm:cxn modelId="{62E26C96-7425-4CA6-8626-85064E405B3B}" srcId="{6B99AC51-1053-4B15-AE8F-509AD6635E0C}" destId="{5388C8F7-E14B-4B11-86C0-7EAA2252273E}" srcOrd="2" destOrd="0" parTransId="{C5E3DC81-EE31-43E6-A013-84BE7009988C}" sibTransId="{161D9936-B1B4-4C23-A621-B726FD2A56B9}"/>
    <dgm:cxn modelId="{354AE296-F6A0-49BE-8416-13381839C60A}" type="presOf" srcId="{6CA948FC-54B9-45B2-B775-FE22CBE685C2}" destId="{1A04D428-D006-4570-8C53-03BFF715662C}" srcOrd="0" destOrd="0" presId="urn:microsoft.com/office/officeart/2005/8/layout/hProcess6"/>
    <dgm:cxn modelId="{9B4D7A9B-A02B-4518-8E8E-5913EE6C784D}" srcId="{6CA948FC-54B9-45B2-B775-FE22CBE685C2}" destId="{6B99AC51-1053-4B15-AE8F-509AD6635E0C}" srcOrd="1" destOrd="0" parTransId="{1778FB7A-D76E-446D-ACE7-5D994496E8F6}" sibTransId="{9ECA87E2-64C0-4826-8696-521DA724CFC1}"/>
    <dgm:cxn modelId="{20B10CA4-7EE5-4C8D-A74C-719815EAC636}" srcId="{FB9DDA8D-E1C4-45B4-BC71-3D11433B1C1C}" destId="{297BAE9C-47DA-4E76-8289-8CD90E1F9E94}" srcOrd="0" destOrd="0" parTransId="{2A697F58-11B9-4472-A6C7-F8C3D8D7B30B}" sibTransId="{1B4C832E-275E-4D78-BE60-D3309E39A7D7}"/>
    <dgm:cxn modelId="{4E5DE6A7-4271-47F7-B214-DC797B2FE40B}" srcId="{3100A308-F277-43C6-A053-269D9028D9BA}" destId="{D59424A7-6762-42C7-A64F-26794AF05967}" srcOrd="1" destOrd="0" parTransId="{D1F79D5D-5B15-4206-B400-AE71D9D731A3}" sibTransId="{76789DDA-64C6-49CF-A705-26B6C70D5D22}"/>
    <dgm:cxn modelId="{42614AA9-48AB-4603-9B7D-6E5E9D62E38F}" srcId="{6CA948FC-54B9-45B2-B775-FE22CBE685C2}" destId="{3100A308-F277-43C6-A053-269D9028D9BA}" srcOrd="0" destOrd="0" parTransId="{1DE26209-E53E-4F52-9CE5-F1ADF8393C4C}" sibTransId="{5AD46020-E8BF-4A40-B5D5-709EA5CF6672}"/>
    <dgm:cxn modelId="{BF84BEAE-527A-412C-AA34-4588FD96ED29}" type="presOf" srcId="{A85240BB-2D83-4095-BFDB-CAB15964E0C5}" destId="{3D8EF402-8B0E-4EA2-B735-D0290E88595F}" srcOrd="1" destOrd="1" presId="urn:microsoft.com/office/officeart/2005/8/layout/hProcess6"/>
    <dgm:cxn modelId="{B6E4C7B7-0B13-4581-8FA2-DC104B8DFEE2}" type="presOf" srcId="{6B99AC51-1053-4B15-AE8F-509AD6635E0C}" destId="{111FDCCF-225F-42AB-A230-90E12C02AE0B}" srcOrd="0" destOrd="0" presId="urn:microsoft.com/office/officeart/2005/8/layout/hProcess6"/>
    <dgm:cxn modelId="{0F09E7B7-B337-4DD5-8D60-21F8B7C19D01}" type="presOf" srcId="{D59424A7-6762-42C7-A64F-26794AF05967}" destId="{B977FB67-EBC7-42D4-8463-AB4EED0648C7}" srcOrd="0" destOrd="1" presId="urn:microsoft.com/office/officeart/2005/8/layout/hProcess6"/>
    <dgm:cxn modelId="{4F55BAC5-DBCE-49BE-BD66-4490CC7B64FF}" type="presOf" srcId="{0CF33877-5342-4726-B4B4-3E24F8706692}" destId="{98FD56B1-55EE-4957-A3E8-27C3C2BC095B}" srcOrd="1" destOrd="0" presId="urn:microsoft.com/office/officeart/2005/8/layout/hProcess6"/>
    <dgm:cxn modelId="{96D8EFC5-5417-48BB-8759-67B236F8B0D8}" type="presOf" srcId="{7DA2002D-99B6-4D9A-8DD1-29ADCC72313F}" destId="{B977FB67-EBC7-42D4-8463-AB4EED0648C7}" srcOrd="0" destOrd="2" presId="urn:microsoft.com/office/officeart/2005/8/layout/hProcess6"/>
    <dgm:cxn modelId="{E689B0CA-5851-440B-AE30-7E5A97A90AF7}" type="presOf" srcId="{A2E03C8D-DB03-4C9E-A839-2E035A14F9BB}" destId="{513ACC05-7972-4228-A0FB-3F68F65D277D}" srcOrd="1" destOrd="1" presId="urn:microsoft.com/office/officeart/2005/8/layout/hProcess6"/>
    <dgm:cxn modelId="{908C60CD-1EDB-4518-A7CD-91848D670991}" srcId="{FB9DDA8D-E1C4-45B4-BC71-3D11433B1C1C}" destId="{A85240BB-2D83-4095-BFDB-CAB15964E0C5}" srcOrd="1" destOrd="0" parTransId="{3D80333E-06C8-4505-9F73-1C160E80803E}" sibTransId="{240E844F-01AC-4C48-B1E4-F63AD5CCD54D}"/>
    <dgm:cxn modelId="{3FED8CCF-B93B-43B4-ACF6-956593C6A874}" type="presOf" srcId="{3F2E6B1E-D156-43D8-8000-080721415543}" destId="{768BD68D-2164-4E0D-B87B-57F8AA386236}" srcOrd="1" destOrd="0" presId="urn:microsoft.com/office/officeart/2005/8/layout/hProcess6"/>
    <dgm:cxn modelId="{FBD6DFE7-E060-40D6-B9B9-77F9F6FE6C5D}" type="presOf" srcId="{5388C8F7-E14B-4B11-86C0-7EAA2252273E}" destId="{513ACC05-7972-4228-A0FB-3F68F65D277D}" srcOrd="1" destOrd="2" presId="urn:microsoft.com/office/officeart/2005/8/layout/hProcess6"/>
    <dgm:cxn modelId="{83756EF6-7978-40D1-807F-3C2ECD9B8879}" srcId="{B7A7F271-908C-4843-90A7-675EEE7A393D}" destId="{6E2C71E9-EFCE-4DD9-99B6-E679F1DB1753}" srcOrd="1" destOrd="0" parTransId="{8E405B06-4C58-44B4-BBDF-49304DCBEFDB}" sibTransId="{3B460B68-4FE4-4BCB-998E-6E97831DE518}"/>
    <dgm:cxn modelId="{7F2093FF-A3B8-478C-B199-3E716F2E5DA1}" type="presOf" srcId="{6E2C71E9-EFCE-4DD9-99B6-E679F1DB1753}" destId="{768BD68D-2164-4E0D-B87B-57F8AA386236}" srcOrd="1" destOrd="1" presId="urn:microsoft.com/office/officeart/2005/8/layout/hProcess6"/>
    <dgm:cxn modelId="{6EA84A86-BCE0-4A48-A59E-CA38ED6F57C6}" type="presParOf" srcId="{1A04D428-D006-4570-8C53-03BFF715662C}" destId="{32C3AF65-5F31-4560-A241-31ADADAA76E4}" srcOrd="0" destOrd="0" presId="urn:microsoft.com/office/officeart/2005/8/layout/hProcess6"/>
    <dgm:cxn modelId="{ED9DEDDD-5C98-4032-A326-14441B632371}" type="presParOf" srcId="{32C3AF65-5F31-4560-A241-31ADADAA76E4}" destId="{2B43AD19-F8EC-4A6A-B4FB-0B0E8BC3AC5D}" srcOrd="0" destOrd="0" presId="urn:microsoft.com/office/officeart/2005/8/layout/hProcess6"/>
    <dgm:cxn modelId="{A9355CEC-1E71-4502-9C82-72B3BEC2152F}" type="presParOf" srcId="{32C3AF65-5F31-4560-A241-31ADADAA76E4}" destId="{B977FB67-EBC7-42D4-8463-AB4EED0648C7}" srcOrd="1" destOrd="0" presId="urn:microsoft.com/office/officeart/2005/8/layout/hProcess6"/>
    <dgm:cxn modelId="{85E428C2-157B-4B7D-B2AE-61B9570BDF60}" type="presParOf" srcId="{32C3AF65-5F31-4560-A241-31ADADAA76E4}" destId="{98FD56B1-55EE-4957-A3E8-27C3C2BC095B}" srcOrd="2" destOrd="0" presId="urn:microsoft.com/office/officeart/2005/8/layout/hProcess6"/>
    <dgm:cxn modelId="{49827A0D-BADF-477B-9281-AEDD78067629}" type="presParOf" srcId="{32C3AF65-5F31-4560-A241-31ADADAA76E4}" destId="{8B8966CB-5787-4293-B0C2-D3B4AF9B1A51}" srcOrd="3" destOrd="0" presId="urn:microsoft.com/office/officeart/2005/8/layout/hProcess6"/>
    <dgm:cxn modelId="{316B9D1B-CDAA-4504-8D3B-C2389B4E4A01}" type="presParOf" srcId="{1A04D428-D006-4570-8C53-03BFF715662C}" destId="{FFB4E235-B9FB-4497-A66C-4263963FCB59}" srcOrd="1" destOrd="0" presId="urn:microsoft.com/office/officeart/2005/8/layout/hProcess6"/>
    <dgm:cxn modelId="{F0AD2DB3-2F36-434A-9BDA-EC63ABA9BA7D}" type="presParOf" srcId="{1A04D428-D006-4570-8C53-03BFF715662C}" destId="{FA2EF9BD-A46C-45D2-915A-A99B1278DDF4}" srcOrd="2" destOrd="0" presId="urn:microsoft.com/office/officeart/2005/8/layout/hProcess6"/>
    <dgm:cxn modelId="{764DB951-661B-4027-8E58-ACE2D14A6A25}" type="presParOf" srcId="{FA2EF9BD-A46C-45D2-915A-A99B1278DDF4}" destId="{76ED0860-883C-408C-B3CF-485FC228F972}" srcOrd="0" destOrd="0" presId="urn:microsoft.com/office/officeart/2005/8/layout/hProcess6"/>
    <dgm:cxn modelId="{268E31DD-2B6C-4479-B111-BD53167CC9CB}" type="presParOf" srcId="{FA2EF9BD-A46C-45D2-915A-A99B1278DDF4}" destId="{0DB6A533-3671-4739-9849-0165C42E8B13}" srcOrd="1" destOrd="0" presId="urn:microsoft.com/office/officeart/2005/8/layout/hProcess6"/>
    <dgm:cxn modelId="{883DE4DF-0779-4F48-83EA-AD8C000331D4}" type="presParOf" srcId="{FA2EF9BD-A46C-45D2-915A-A99B1278DDF4}" destId="{513ACC05-7972-4228-A0FB-3F68F65D277D}" srcOrd="2" destOrd="0" presId="urn:microsoft.com/office/officeart/2005/8/layout/hProcess6"/>
    <dgm:cxn modelId="{1C1294E9-F66A-41B8-B876-A96EE735D8B0}" type="presParOf" srcId="{FA2EF9BD-A46C-45D2-915A-A99B1278DDF4}" destId="{111FDCCF-225F-42AB-A230-90E12C02AE0B}" srcOrd="3" destOrd="0" presId="urn:microsoft.com/office/officeart/2005/8/layout/hProcess6"/>
    <dgm:cxn modelId="{4440FC51-7C31-44AA-9819-D20C46F6D4EE}" type="presParOf" srcId="{1A04D428-D006-4570-8C53-03BFF715662C}" destId="{1CDFE0BA-D001-4F39-806D-65A8AE78C91D}" srcOrd="3" destOrd="0" presId="urn:microsoft.com/office/officeart/2005/8/layout/hProcess6"/>
    <dgm:cxn modelId="{9638D9B7-6088-4B13-926C-A6639778AE85}" type="presParOf" srcId="{1A04D428-D006-4570-8C53-03BFF715662C}" destId="{1CEC69C5-585D-4426-BEB1-E68BEE3E7DB0}" srcOrd="4" destOrd="0" presId="urn:microsoft.com/office/officeart/2005/8/layout/hProcess6"/>
    <dgm:cxn modelId="{2AA95C91-72B8-4514-8EFC-ECEA46D14463}" type="presParOf" srcId="{1CEC69C5-585D-4426-BEB1-E68BEE3E7DB0}" destId="{0BAF7A3F-1F8D-4AC6-A1A8-24700D83F30F}" srcOrd="0" destOrd="0" presId="urn:microsoft.com/office/officeart/2005/8/layout/hProcess6"/>
    <dgm:cxn modelId="{B1B2E26F-0B5A-4541-AC03-82003A9AA58D}" type="presParOf" srcId="{1CEC69C5-585D-4426-BEB1-E68BEE3E7DB0}" destId="{F5FC5FCA-AD5A-4B0C-8E8E-A8C164F02B12}" srcOrd="1" destOrd="0" presId="urn:microsoft.com/office/officeart/2005/8/layout/hProcess6"/>
    <dgm:cxn modelId="{AF2069B6-598E-46C8-AE2E-EB8632C564E2}" type="presParOf" srcId="{1CEC69C5-585D-4426-BEB1-E68BEE3E7DB0}" destId="{3D8EF402-8B0E-4EA2-B735-D0290E88595F}" srcOrd="2" destOrd="0" presId="urn:microsoft.com/office/officeart/2005/8/layout/hProcess6"/>
    <dgm:cxn modelId="{F9613C0D-E1C5-42EE-93BE-137116EE4013}" type="presParOf" srcId="{1CEC69C5-585D-4426-BEB1-E68BEE3E7DB0}" destId="{DC26D4F6-FAEB-4440-B484-C1F6399B865B}" srcOrd="3" destOrd="0" presId="urn:microsoft.com/office/officeart/2005/8/layout/hProcess6"/>
    <dgm:cxn modelId="{2BFCF7D8-011A-4922-B688-ADCBDED4BFB4}" type="presParOf" srcId="{1A04D428-D006-4570-8C53-03BFF715662C}" destId="{EECCE475-B303-4517-A0E6-6A1672A7DAC3}" srcOrd="5" destOrd="0" presId="urn:microsoft.com/office/officeart/2005/8/layout/hProcess6"/>
    <dgm:cxn modelId="{99255B3B-8955-406F-966C-B69E513055DF}" type="presParOf" srcId="{1A04D428-D006-4570-8C53-03BFF715662C}" destId="{E9048FB0-F71B-4084-B59A-D4CC94364AA7}" srcOrd="6" destOrd="0" presId="urn:microsoft.com/office/officeart/2005/8/layout/hProcess6"/>
    <dgm:cxn modelId="{7BB2421B-9A6B-4EE1-B136-4E2FC800E07D}" type="presParOf" srcId="{E9048FB0-F71B-4084-B59A-D4CC94364AA7}" destId="{352EE5DA-1A6C-4F30-85A1-23AC9BC49820}" srcOrd="0" destOrd="0" presId="urn:microsoft.com/office/officeart/2005/8/layout/hProcess6"/>
    <dgm:cxn modelId="{424DF8BA-94A6-42DC-8D99-B8A51283B10E}" type="presParOf" srcId="{E9048FB0-F71B-4084-B59A-D4CC94364AA7}" destId="{A82AF610-80C2-44C0-AA53-4AA9EA21A7A3}" srcOrd="1" destOrd="0" presId="urn:microsoft.com/office/officeart/2005/8/layout/hProcess6"/>
    <dgm:cxn modelId="{982758EB-4E89-4BD2-897D-29D7DB6CAF56}" type="presParOf" srcId="{E9048FB0-F71B-4084-B59A-D4CC94364AA7}" destId="{768BD68D-2164-4E0D-B87B-57F8AA386236}" srcOrd="2" destOrd="0" presId="urn:microsoft.com/office/officeart/2005/8/layout/hProcess6"/>
    <dgm:cxn modelId="{C8DD5789-3915-4795-9722-9703D44D1109}" type="presParOf" srcId="{E9048FB0-F71B-4084-B59A-D4CC94364AA7}" destId="{DB7235B1-C959-4B40-A972-A986B473F95C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7FB67-EBC7-42D4-8463-AB4EED0648C7}">
      <dsp:nvSpPr>
        <dsp:cNvPr id="0" name=""/>
        <dsp:cNvSpPr/>
      </dsp:nvSpPr>
      <dsp:spPr>
        <a:xfrm>
          <a:off x="714835" y="0"/>
          <a:ext cx="2293798" cy="200506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Crash analysis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Plan reviews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</a:rPr>
            <a:t>Safety Summit</a:t>
          </a:r>
        </a:p>
      </dsp:txBody>
      <dsp:txXfrm>
        <a:off x="1288284" y="300760"/>
        <a:ext cx="1118227" cy="1403549"/>
      </dsp:txXfrm>
    </dsp:sp>
    <dsp:sp modelId="{8B8966CB-5787-4293-B0C2-D3B4AF9B1A51}">
      <dsp:nvSpPr>
        <dsp:cNvPr id="0" name=""/>
        <dsp:cNvSpPr/>
      </dsp:nvSpPr>
      <dsp:spPr>
        <a:xfrm>
          <a:off x="141385" y="429084"/>
          <a:ext cx="1146899" cy="1146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Kickoff</a:t>
          </a:r>
        </a:p>
      </dsp:txBody>
      <dsp:txXfrm>
        <a:off x="309344" y="597043"/>
        <a:ext cx="810981" cy="810981"/>
      </dsp:txXfrm>
    </dsp:sp>
    <dsp:sp modelId="{0DB6A533-3671-4739-9849-0165C42E8B13}">
      <dsp:nvSpPr>
        <dsp:cNvPr id="0" name=""/>
        <dsp:cNvSpPr/>
      </dsp:nvSpPr>
      <dsp:spPr>
        <a:xfrm>
          <a:off x="3728828" y="0"/>
          <a:ext cx="2293798" cy="200506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</a:rPr>
            <a:t>Crash and risk </a:t>
          </a:r>
          <a:r>
            <a:rPr lang="en-US" sz="1100" kern="1200"/>
            <a:t>analysis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</a:rPr>
            <a:t>Community </a:t>
          </a:r>
          <a:r>
            <a:rPr lang="en-US" sz="1100" kern="1200">
              <a:solidFill>
                <a:srgbClr val="444444"/>
              </a:solidFill>
              <a:latin typeface="Arial" panose="020B0604020202020204"/>
              <a:ea typeface="Calibri"/>
              <a:cs typeface="Arial"/>
            </a:rPr>
            <a:t>input</a:t>
          </a:r>
          <a:endParaRPr lang="en-US" sz="1100" kern="1200">
            <a:solidFill>
              <a:srgbClr val="444444"/>
            </a:solidFill>
            <a:latin typeface="Arial" panose="020B0604020202020204"/>
            <a:ea typeface="Calibri"/>
            <a:cs typeface="Calibri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  <a:ea typeface="Calibri"/>
            </a:rPr>
            <a:t>Priority corridors</a:t>
          </a:r>
        </a:p>
      </dsp:txBody>
      <dsp:txXfrm>
        <a:off x="4302278" y="300760"/>
        <a:ext cx="1118227" cy="1403549"/>
      </dsp:txXfrm>
    </dsp:sp>
    <dsp:sp modelId="{111FDCCF-225F-42AB-A230-90E12C02AE0B}">
      <dsp:nvSpPr>
        <dsp:cNvPr id="0" name=""/>
        <dsp:cNvSpPr/>
      </dsp:nvSpPr>
      <dsp:spPr>
        <a:xfrm>
          <a:off x="3155378" y="429084"/>
          <a:ext cx="1146899" cy="1146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rial" panose="020B0604020202020204"/>
            </a:rPr>
            <a:t>Safety Analysis</a:t>
          </a:r>
          <a:endParaRPr lang="en-US" sz="1600" kern="1200"/>
        </a:p>
      </dsp:txBody>
      <dsp:txXfrm>
        <a:off x="3323337" y="597043"/>
        <a:ext cx="810981" cy="810981"/>
      </dsp:txXfrm>
    </dsp:sp>
    <dsp:sp modelId="{F5FC5FCA-AD5A-4B0C-8E8E-A8C164F02B12}">
      <dsp:nvSpPr>
        <dsp:cNvPr id="0" name=""/>
        <dsp:cNvSpPr/>
      </dsp:nvSpPr>
      <dsp:spPr>
        <a:xfrm>
          <a:off x="6742821" y="0"/>
          <a:ext cx="2293798" cy="200506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</a:rPr>
            <a:t>Safety design toolkit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rial" panose="020B0604020202020204"/>
            </a:rPr>
            <a:t>Project locations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Systemic actions</a:t>
          </a:r>
        </a:p>
      </dsp:txBody>
      <dsp:txXfrm>
        <a:off x="7316271" y="300760"/>
        <a:ext cx="1118227" cy="1403549"/>
      </dsp:txXfrm>
    </dsp:sp>
    <dsp:sp modelId="{DC26D4F6-FAEB-4440-B484-C1F6399B865B}">
      <dsp:nvSpPr>
        <dsp:cNvPr id="0" name=""/>
        <dsp:cNvSpPr/>
      </dsp:nvSpPr>
      <dsp:spPr>
        <a:xfrm>
          <a:off x="6169371" y="429084"/>
          <a:ext cx="1146899" cy="1146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rial" panose="020B0604020202020204"/>
            </a:rPr>
            <a:t>Final Plan</a:t>
          </a:r>
          <a:endParaRPr lang="en-US" sz="1600" kern="1200"/>
        </a:p>
      </dsp:txBody>
      <dsp:txXfrm>
        <a:off x="6337330" y="597043"/>
        <a:ext cx="810981" cy="810981"/>
      </dsp:txXfrm>
    </dsp:sp>
    <dsp:sp modelId="{A82AF610-80C2-44C0-AA53-4AA9EA21A7A3}">
      <dsp:nvSpPr>
        <dsp:cNvPr id="0" name=""/>
        <dsp:cNvSpPr/>
      </dsp:nvSpPr>
      <dsp:spPr>
        <a:xfrm>
          <a:off x="9756814" y="0"/>
          <a:ext cx="2293798" cy="200506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4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100" kern="1200">
              <a:latin typeface="Arial" panose="020B0604020202020204"/>
            </a:rPr>
            <a:t>Mayor and Council approval</a:t>
          </a:r>
          <a:endParaRPr lang="en-US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100" kern="1200">
              <a:latin typeface="Arial" panose="020B0604020202020204"/>
            </a:rPr>
            <a:t>SS4A implementation funding</a:t>
          </a:r>
          <a:endParaRPr lang="en-US" sz="1100" kern="1200"/>
        </a:p>
      </dsp:txBody>
      <dsp:txXfrm>
        <a:off x="10330264" y="300760"/>
        <a:ext cx="1118227" cy="1403549"/>
      </dsp:txXfrm>
    </dsp:sp>
    <dsp:sp modelId="{DB7235B1-C959-4B40-A972-A986B473F95C}">
      <dsp:nvSpPr>
        <dsp:cNvPr id="0" name=""/>
        <dsp:cNvSpPr/>
      </dsp:nvSpPr>
      <dsp:spPr>
        <a:xfrm>
          <a:off x="9183364" y="429084"/>
          <a:ext cx="1146899" cy="1146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rial" panose="020B0604020202020204"/>
            </a:rPr>
            <a:t>Next Steps</a:t>
          </a:r>
          <a:endParaRPr lang="en-US" sz="1600" kern="1200"/>
        </a:p>
      </dsp:txBody>
      <dsp:txXfrm>
        <a:off x="9351323" y="597043"/>
        <a:ext cx="810981" cy="810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F0A26-1088-416A-BC1D-47C011F565FD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C234C-7FCD-4F4A-AAE8-E88CEAA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6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3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09C26-F019-5265-5E9F-3BFB1BF98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766ABB-00D9-16C6-0166-FE6DA4E3F3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E64BDC-D997-57B6-5429-8C3B91DC2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Priority Safety Network was identified based on various inputs including highest frequency of fatal and severe crash data, risk, and community priorities.  It does not include the Interstate system – but focuses primarily on local and state roadways that are not controlled-access.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9E79A-43E7-F9AF-EFFE-6937449497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6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/>
              <a:t>Support Multimodal Projects</a:t>
            </a:r>
          </a:p>
          <a:p>
            <a:r>
              <a:rPr lang="en-US"/>
              <a:t>Access management policy</a:t>
            </a:r>
          </a:p>
          <a:p>
            <a:r>
              <a:rPr lang="en-US"/>
              <a:t>DPW Roadway Design Guide updates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59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Important to track progress on the infrastructure, policies, and programs – in particular number of projects, people reached, etc. – ultimately if the goal is zero deaths and incapacitating injuries, those are the most important metrics</a:t>
            </a:r>
          </a:p>
          <a:p>
            <a:r>
              <a:rPr lang="en-US"/>
              <a:t>More detail on what metrics are proposed on the boards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0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a serious injury?  A serious injury is one that is life-altering, referring to injuries involving broken or fractured bones, dislocated limbs, severe lacerations, unconsciousness, severe burns, or injuries to the skull, spinal cord, or abdomen.</a:t>
            </a:r>
          </a:p>
          <a:p>
            <a:endParaRPr lang="en-US"/>
          </a:p>
          <a:p>
            <a:r>
              <a:rPr lang="en-US"/>
              <a:t>Stark upward trend in fatal and serious injury, or ‘FSI,’ crashes across all modes in the five-year period </a:t>
            </a:r>
          </a:p>
          <a:p>
            <a:endParaRPr lang="en-US"/>
          </a:p>
          <a:p>
            <a:r>
              <a:rPr lang="en-US" sz="1200"/>
              <a:t>Fatal and serious injury (FSI) crashes rose 109% over the five-year period</a:t>
            </a:r>
          </a:p>
          <a:p>
            <a:r>
              <a:rPr lang="en-US" sz="1200"/>
              <a:t>Crash severity rose across all types of roadway users</a:t>
            </a:r>
          </a:p>
          <a:p>
            <a:pPr lvl="1"/>
            <a:r>
              <a:rPr lang="en-US"/>
              <a:t>Pedestrian FSIs rose 62%</a:t>
            </a:r>
          </a:p>
          <a:p>
            <a:pPr lvl="1"/>
            <a:r>
              <a:rPr lang="en-US"/>
              <a:t>All other mode (auto, moto, and bike) FSIs grew by over 100% each</a:t>
            </a:r>
          </a:p>
          <a:p>
            <a:endParaRPr lang="en-US"/>
          </a:p>
          <a:p>
            <a:r>
              <a:rPr lang="en-US"/>
              <a:t>2024 update: CARTS crash data for 2024 was released after this analysis was completed, and showed that while fatal crashes remained flat between 2023 ad 2024, and serious injury crashes fell 8%, overall crashes (any severity) rose 11%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68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New Orleans has consistently ranked near the top of these crash categories year after year.</a:t>
            </a:r>
          </a:p>
          <a:p>
            <a:r>
              <a:rPr lang="en-US"/>
              <a:t>Reducing these negative roadway outcomes is the entire focus of this program.</a:t>
            </a:r>
          </a:p>
          <a:p>
            <a:r>
              <a:rPr lang="en-US"/>
              <a:t>It is our objective to achieve a sustained drop in these crash categories year after year until we reach our goal of zero.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78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D81BE-259B-1565-5B61-FCBFB1B14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2EC7C3-7D70-DF83-042A-9F3E3A7924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C6899D-F3F5-9A3D-4EDD-8F6968742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project team analyzed state crash data from CARTS for the most recent five-year period available at the time – 2019 to 2023</a:t>
            </a:r>
          </a:p>
          <a:p>
            <a:r>
              <a:rPr lang="en-US"/>
              <a:t>Of the more than 84,000 total crashes over that period, this map shows the location of fatal and serious injury crashes, which are the focus of this SAP</a:t>
            </a:r>
          </a:p>
          <a:p>
            <a:r>
              <a:rPr lang="en-US"/>
              <a:t>While not shown here, minor injury and property damage only crashes were considered in the safety analyses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98649-C615-BF02-5986-2F214D43B3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16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C99C9-FAFC-64FB-4179-08F22BE7E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E81C72-68CD-7153-67A2-08B20CBBB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F2B370-E545-90D4-DE09-1E00410CF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Motor vehicles are the greater volume of FSI crashes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However, nearly one third of FSIs involved people walking and bicycling</a:t>
            </a:r>
          </a:p>
          <a:p>
            <a:r>
              <a:rPr lang="en-US" b="1" i="1"/>
              <a:t>While motorcycles and VRUs (people walking, rolling, and bicycling) were involved in just 4% of overall crashes, they comprise 41% of fatal and serious injury crashes</a:t>
            </a:r>
          </a:p>
          <a:p>
            <a:endParaRPr lang="en-US" b="1" i="1"/>
          </a:p>
          <a:p>
            <a:r>
              <a:rPr lang="en-US"/>
              <a:t>Of 1,895 FSI crashes between 2019 – 2023:</a:t>
            </a:r>
          </a:p>
          <a:p>
            <a:pPr lvl="1"/>
            <a:r>
              <a:rPr lang="en-US"/>
              <a:t>59% were motor-vehicle only</a:t>
            </a:r>
          </a:p>
          <a:p>
            <a:pPr lvl="1"/>
            <a:r>
              <a:rPr lang="en-US"/>
              <a:t>29% involved people walking or bicycling—vulnerable road users (VRUs)</a:t>
            </a:r>
          </a:p>
          <a:p>
            <a:pPr lvl="1"/>
            <a:r>
              <a:rPr lang="en-US"/>
              <a:t>12% involved motorcycles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301767-5E80-174B-FB2C-C0223B0792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89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48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14BDE-5D7C-F85F-63C4-F83461231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46FF1-5B10-22A2-4B0E-96386B2EE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5B7F7C-0A5D-9BD6-9DF5-67ACD04274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DESCRIPTION</a:t>
            </a:r>
          </a:p>
          <a:p>
            <a:endParaRPr lang="en-US"/>
          </a:p>
          <a:p>
            <a:r>
              <a:rPr lang="en-US"/>
              <a:t>Stark upward trend in fatal and serious injury, or ‘FSI,’ crashes across all modes in the five-year period </a:t>
            </a:r>
          </a:p>
          <a:p>
            <a:endParaRPr lang="en-US"/>
          </a:p>
          <a:p>
            <a:r>
              <a:rPr lang="en-US" sz="1200"/>
              <a:t>Fatal and serious injury (FSI) crashes rose 109% over the five-year period</a:t>
            </a:r>
          </a:p>
          <a:p>
            <a:r>
              <a:rPr lang="en-US" sz="1200"/>
              <a:t>Crash severity rose across all types of roadway users</a:t>
            </a:r>
          </a:p>
          <a:p>
            <a:pPr lvl="1"/>
            <a:r>
              <a:rPr lang="en-US"/>
              <a:t>Pedestrian FSIs rose 62%</a:t>
            </a:r>
          </a:p>
          <a:p>
            <a:pPr lvl="1"/>
            <a:r>
              <a:rPr lang="en-US"/>
              <a:t>All other mode (auto, moto, and bike) FSIs grew by over 100% each</a:t>
            </a:r>
          </a:p>
          <a:p>
            <a:endParaRPr lang="en-US"/>
          </a:p>
          <a:p>
            <a:r>
              <a:rPr lang="en-US"/>
              <a:t>2024 update: CARTS crash data for 2024 was released after this analysis was completed, and showed that while fatal crashes remained flat between 2023 ad 2024, and serious injury crashes fell 8%, overall crashes (any severity) rose 11%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4009-1413-61D8-317B-A883A835D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90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811E3-CB94-078E-9AD9-CD8969BA1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8AD317-254C-9795-E28F-E220D29E54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03D8F0-CDF9-5C5F-FB8E-DA03F89C64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Bold and visionary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304F5-106C-32D7-5F3D-B47D542E4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15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 just about funding but about building a culture of safety, partnerships that support safe streets, and baking transportation safety holistically into city decision-making and investments</a:t>
            </a:r>
          </a:p>
          <a:p>
            <a:r>
              <a:rPr lang="en-US"/>
              <a:t>Project Advisory Committee—city staff from across departments, external stakeholders, advocates, etc. have been directly informing the process</a:t>
            </a:r>
          </a:p>
          <a:p>
            <a:r>
              <a:rPr lang="en-US"/>
              <a:t>Draft Plan elements will be shared in December and followed by a public review in January—this webinar will cover what will be in the plan with examples of projects, policies, and program recommendations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SS4A’s last authorized year in the BIL is 2026 – has broad bipartisan support and signs are good that it will not only be reauthorized but significantly expanded</a:t>
            </a:r>
          </a:p>
          <a:p>
            <a:r>
              <a:rPr lang="en-US"/>
              <a:t>Timeline – implementation and supplemental planning work – including two supplemental SS4A awards for lighting study and Downtown Development District work on CBD-focused safety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234C-7FCD-4F4A-AAE8-E88CEAA76E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3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6310205-AAB7-4E16-A122-32256DB72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F40AE-BAEB-4B99-8737-AFBDA558A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1707080"/>
            <a:ext cx="10982325" cy="407828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90563" indent="-346075">
              <a:buFont typeface="Wingdings" panose="05000000000000000000" pitchFamily="2" charset="2"/>
              <a:buChar char="§"/>
              <a:defRPr sz="2600"/>
            </a:lvl2pPr>
            <a:lvl3pPr marL="1027113" indent="-336550">
              <a:buFont typeface="Wingdings" panose="05000000000000000000" pitchFamily="2" charset="2"/>
              <a:buChar char="§"/>
              <a:defRPr sz="2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1EDB02-2A3D-492B-AAF3-3C172E6C675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D20607-1BFC-43AB-9580-65BD56BE7F55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32B4D0A-7C20-4BAB-BB5B-EBE922E86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E8CB2FB-C313-4B60-B279-7771D2139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5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0374CB-812A-4DA9-A7FD-31500F59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7999" y="508864"/>
            <a:ext cx="6260124" cy="906732"/>
          </a:xfrm>
          <a:prstGeom prst="rect">
            <a:avLst/>
          </a:prstGeom>
        </p:spPr>
        <p:txBody>
          <a:bodyPr anchor="b" anchorCtr="0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B8900D12-D8BC-49F4-90AF-AE8A68A80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325" y="0"/>
            <a:ext cx="4979350" cy="68579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D918054-A5E2-42B7-8790-00467BCCE34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31252" y="1706523"/>
            <a:ext cx="6276871" cy="4009290"/>
          </a:xfrm>
          <a:prstGeom prst="rect">
            <a:avLst/>
          </a:prstGeom>
        </p:spPr>
        <p:txBody>
          <a:bodyPr lIns="0"/>
          <a:lstStyle>
            <a:lvl1pPr marL="457200" indent="-457200">
              <a:buFont typeface="Wingdings" panose="05000000000000000000" pitchFamily="2" charset="2"/>
              <a:buChar char="§"/>
              <a:defRPr/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67064654-A1C4-4520-9B0B-652E5A2838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165574F-5896-4F1B-AE74-52CE239D6B1E}"/>
              </a:ext>
            </a:extLst>
          </p:cNvPr>
          <p:cNvCxnSpPr>
            <a:cxnSpLocks/>
          </p:cNvCxnSpPr>
          <p:nvPr userDrawn="1"/>
        </p:nvCxnSpPr>
        <p:spPr>
          <a:xfrm>
            <a:off x="534212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D1C2742-4B9E-4EFB-916D-45BF8749F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1252" y="6387834"/>
            <a:ext cx="5209815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3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EFE96D4-2D34-4BCA-B2A2-686DB9A26992}"/>
              </a:ext>
            </a:extLst>
          </p:cNvPr>
          <p:cNvSpPr/>
          <p:nvPr userDrawn="1"/>
        </p:nvSpPr>
        <p:spPr>
          <a:xfrm>
            <a:off x="1" y="-72570"/>
            <a:ext cx="12192000" cy="5308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0AD50E-5982-4BAD-9D0B-6F4DBC3E96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950" y="5443661"/>
            <a:ext cx="10982850" cy="38921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47702D8-6985-409E-8E6D-4011D9D81C9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-79894"/>
            <a:ext cx="12192000" cy="53154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F3EC7-E6B4-445C-AD79-5389A4AB5DE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2186193-43E2-4C18-9F8E-4D775ECDC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A942167-E109-41A5-9E72-ADF2FD7E28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18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abl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0AD50E-5982-4BAD-9D0B-6F4DBC3E96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950" y="5443661"/>
            <a:ext cx="10982850" cy="38921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C66D7-C20E-4C5F-A641-9B870D011397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1B600F4-25F7-47D9-BCF5-61D086E60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8666342-18A5-4EC0-8C70-E4BC790C9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able Placeholder 3">
            <a:extLst>
              <a:ext uri="{FF2B5EF4-FFF2-40B4-BE49-F238E27FC236}">
                <a16:creationId xmlns:a16="http://schemas.microsoft.com/office/drawing/2014/main" id="{7BDAA9E5-738C-497A-901C-8589FBF3593A}"/>
              </a:ext>
            </a:extLst>
          </p:cNvPr>
          <p:cNvSpPr>
            <a:spLocks noGrp="1"/>
          </p:cNvSpPr>
          <p:nvPr>
            <p:ph type="tbl" sz="quarter" idx="26"/>
          </p:nvPr>
        </p:nvSpPr>
        <p:spPr>
          <a:xfrm>
            <a:off x="612948" y="478302"/>
            <a:ext cx="10982851" cy="48466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312705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ransparent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67794F9-6A2E-4357-BD91-FA5BDA232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E1FCA0-1DF2-4856-8E45-EED48F31D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4800"/>
            <a:ext cx="12192000" cy="756303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anchor="ctr"/>
          <a:lstStyle>
            <a:lvl1pPr>
              <a:defRPr sz="3200" b="1">
                <a:solidFill>
                  <a:schemeClr val="tx2"/>
                </a:solidFill>
                <a:effectLst/>
                <a:latin typeface="+mn-lt"/>
              </a:defRPr>
            </a:lvl1pPr>
          </a:lstStyle>
          <a:p>
            <a:r>
              <a:rPr lang="en-US"/>
              <a:t>  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F814C19-FD28-4FD3-87E0-6508836ACE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91338" y="1309688"/>
            <a:ext cx="4704461" cy="4532312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lIns="274320" tIns="182880"/>
          <a:lstStyle>
            <a:lvl1pPr marL="457200" indent="-457200">
              <a:buFont typeface="Wingdings" panose="05000000000000000000" pitchFamily="2" charset="2"/>
              <a:buChar char="§"/>
              <a:defRPr/>
            </a:lvl1pPr>
            <a:lvl2pPr marL="690563" indent="-346075">
              <a:buFont typeface="Wingdings" panose="05000000000000000000" pitchFamily="2" charset="2"/>
              <a:buChar char="§"/>
              <a:defRPr/>
            </a:lvl2pPr>
            <a:lvl3pPr marL="1027113" indent="-336550">
              <a:buFont typeface="Wingdings" panose="05000000000000000000" pitchFamily="2" charset="2"/>
              <a:buChar char="§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DD985-D32A-4A0B-97EC-B061034E12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C2B9130-C97B-469E-B93E-ACC21F782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7A198C0-F08C-4BDE-B38C-CAADD863E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13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20AB0-A2FE-421F-9EF6-7227E8109C8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7511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a_Full Bleed Par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4A48A1-F22C-F818-036A-AAEE7606EE52}"/>
              </a:ext>
            </a:extLst>
          </p:cNvPr>
          <p:cNvSpPr/>
          <p:nvPr userDrawn="1"/>
        </p:nvSpPr>
        <p:spPr>
          <a:xfrm>
            <a:off x="-1" y="1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536868-9FCA-4969-8D05-F3CD16909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681384"/>
            <a:ext cx="6035276" cy="906732"/>
          </a:xfrm>
        </p:spPr>
        <p:txBody>
          <a:bodyPr anchor="b" anchorCtr="0"/>
          <a:lstStyle>
            <a:lvl1pPr>
              <a:defRPr sz="3200" b="1">
                <a:solidFill>
                  <a:srgbClr val="062B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1115E6-1526-4237-BA17-09BF411A4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74922" y="0"/>
            <a:ext cx="5217077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4CDE56-F821-4098-8008-7C8568968EF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6202" y="1879043"/>
            <a:ext cx="6052023" cy="4009290"/>
          </a:xfrm>
        </p:spPr>
        <p:txBody>
          <a:bodyPr lIns="0"/>
          <a:lstStyle>
            <a:lvl1pPr marL="344488" indent="-344488">
              <a:buFont typeface="Wingdings" panose="05000000000000000000" pitchFamily="2" charset="2"/>
              <a:buChar char="§"/>
              <a:defRPr>
                <a:solidFill>
                  <a:srgbClr val="062B3A"/>
                </a:solidFill>
              </a:defRPr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rgbClr val="062B3A"/>
                </a:solidFill>
              </a:defRPr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rgbClr val="062B3A"/>
                </a:solidFill>
              </a:defRPr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667082-E591-3CB1-1132-A10889893A70}"/>
              </a:ext>
            </a:extLst>
          </p:cNvPr>
          <p:cNvSpPr/>
          <p:nvPr userDrawn="1"/>
        </p:nvSpPr>
        <p:spPr>
          <a:xfrm flipV="1">
            <a:off x="596203" y="1588116"/>
            <a:ext cx="985171" cy="105478"/>
          </a:xfrm>
          <a:prstGeom prst="rect">
            <a:avLst/>
          </a:prstGeom>
          <a:solidFill>
            <a:srgbClr val="A4D9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12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DE42420-32F4-44F9-9C7F-D1D75E591BAB}"/>
              </a:ext>
            </a:extLst>
          </p:cNvPr>
          <p:cNvSpPr/>
          <p:nvPr userDrawn="1"/>
        </p:nvSpPr>
        <p:spPr>
          <a:xfrm>
            <a:off x="0" y="5236809"/>
            <a:ext cx="12192000" cy="16211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71120-5948-4776-9306-4173949B75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6D7032B-C86A-4569-AC53-CA11A550B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853065"/>
            <a:ext cx="9073311" cy="1621190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9517447-1211-493A-A312-ADEED5D7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706" y="2901696"/>
            <a:ext cx="10986588" cy="1978648"/>
          </a:xfrm>
          <a:prstGeom prst="rect">
            <a:avLst/>
          </a:prstGeom>
        </p:spPr>
        <p:txBody>
          <a:bodyPr lIns="0"/>
          <a:lstStyle>
            <a:lvl1pPr marL="0" indent="0">
              <a:buFont typeface="Wingdings" panose="05000000000000000000" pitchFamily="2" charset="2"/>
              <a:buNone/>
              <a:defRPr sz="26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930331-C43D-4D53-8D6B-D775DA4001C2}"/>
              </a:ext>
            </a:extLst>
          </p:cNvPr>
          <p:cNvCxnSpPr>
            <a:cxnSpLocks/>
          </p:cNvCxnSpPr>
          <p:nvPr userDrawn="1"/>
        </p:nvCxnSpPr>
        <p:spPr>
          <a:xfrm>
            <a:off x="607076" y="2638893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51FEF1D-D691-4EEF-AB35-987B08847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E409CCF-7CEE-4289-965E-884CE7021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D5FAB5E-363D-4F14-8D23-33C7996749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91853" y="853065"/>
            <a:ext cx="1387198" cy="49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03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DE42420-32F4-44F9-9C7F-D1D75E591BAB}"/>
              </a:ext>
            </a:extLst>
          </p:cNvPr>
          <p:cNvSpPr/>
          <p:nvPr userDrawn="1"/>
        </p:nvSpPr>
        <p:spPr>
          <a:xfrm>
            <a:off x="0" y="5236809"/>
            <a:ext cx="12192000" cy="1621191"/>
          </a:xfrm>
          <a:prstGeom prst="rect">
            <a:avLst/>
          </a:prstGeom>
          <a:solidFill>
            <a:srgbClr val="062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71120-5948-4776-9306-4173949B75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6D7032B-C86A-4569-AC53-CA11A550B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853065"/>
            <a:ext cx="9073311" cy="1621190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9517447-1211-493A-A312-ADEED5D7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706" y="2901696"/>
            <a:ext cx="10986588" cy="1978648"/>
          </a:xfrm>
          <a:prstGeom prst="rect">
            <a:avLst/>
          </a:prstGeom>
        </p:spPr>
        <p:txBody>
          <a:bodyPr lIns="0"/>
          <a:lstStyle>
            <a:lvl1pPr marL="0" indent="0">
              <a:buFont typeface="Wingdings" panose="05000000000000000000" pitchFamily="2" charset="2"/>
              <a:buNone/>
              <a:defRPr sz="26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930331-C43D-4D53-8D6B-D775DA4001C2}"/>
              </a:ext>
            </a:extLst>
          </p:cNvPr>
          <p:cNvCxnSpPr>
            <a:cxnSpLocks/>
          </p:cNvCxnSpPr>
          <p:nvPr userDrawn="1"/>
        </p:nvCxnSpPr>
        <p:spPr>
          <a:xfrm>
            <a:off x="607076" y="2638893"/>
            <a:ext cx="914400" cy="0"/>
          </a:xfrm>
          <a:prstGeom prst="line">
            <a:avLst/>
          </a:prstGeom>
          <a:ln w="76200">
            <a:solidFill>
              <a:srgbClr val="AD2F0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51FEF1D-D691-4EEF-AB35-987B08847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E409CCF-7CEE-4289-965E-884CE7021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D5FAB5E-363D-4F14-8D23-33C7996749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94874" y="6170335"/>
            <a:ext cx="1387198" cy="49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147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v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71120-5948-4776-9306-4173949B75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6DF0A4B-30E2-46BE-8CF1-8EF38BD2F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267" y="853065"/>
            <a:ext cx="7289104" cy="1621190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55AA60B-3EF3-4938-9C22-72D1D9828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9392" y="2901695"/>
            <a:ext cx="7119901" cy="2320533"/>
          </a:xfrm>
          <a:prstGeom prst="rect">
            <a:avLst/>
          </a:prstGeom>
        </p:spPr>
        <p:txBody>
          <a:bodyPr lIns="0"/>
          <a:lstStyle>
            <a:lvl1pPr marL="0" indent="0">
              <a:buFont typeface="Wingdings" panose="05000000000000000000" pitchFamily="2" charset="2"/>
              <a:buNone/>
              <a:defRPr sz="26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62909F1-437B-4A0E-A50E-1C30DD460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69392" y="6395158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DFA190D-1C11-44AB-9CB6-FDB64DD3177D}"/>
              </a:ext>
            </a:extLst>
          </p:cNvPr>
          <p:cNvSpPr txBox="1">
            <a:spLocks/>
          </p:cNvSpPr>
          <p:nvPr userDrawn="1"/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80012F1-3A98-4182-BFBF-2459D6932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8896" y="6395159"/>
            <a:ext cx="534567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08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Headsho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DE42420-32F4-44F9-9C7F-D1D75E591BAB}"/>
              </a:ext>
            </a:extLst>
          </p:cNvPr>
          <p:cNvSpPr/>
          <p:nvPr userDrawn="1"/>
        </p:nvSpPr>
        <p:spPr>
          <a:xfrm>
            <a:off x="0" y="5236809"/>
            <a:ext cx="12192000" cy="16211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BFEA142-620E-4581-AF81-DFFFBC34B6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891" y="1696345"/>
            <a:ext cx="6127456" cy="1621190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F133A90-F09C-4674-A280-19C00FEA6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647" y="3744976"/>
            <a:ext cx="6141395" cy="987902"/>
          </a:xfrm>
          <a:prstGeom prst="rect">
            <a:avLst/>
          </a:prstGeom>
        </p:spPr>
        <p:txBody>
          <a:bodyPr lIns="0"/>
          <a:lstStyle>
            <a:lvl1pPr marL="0" indent="0">
              <a:buFont typeface="Wingdings" panose="05000000000000000000" pitchFamily="2" charset="2"/>
              <a:buNone/>
              <a:defRPr sz="26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DD823D-8F12-42A5-8B4C-021499E9C2D8}"/>
              </a:ext>
            </a:extLst>
          </p:cNvPr>
          <p:cNvCxnSpPr>
            <a:cxnSpLocks/>
          </p:cNvCxnSpPr>
          <p:nvPr userDrawn="1"/>
        </p:nvCxnSpPr>
        <p:spPr>
          <a:xfrm>
            <a:off x="490018" y="3482173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5DF6086-E0BA-4617-9A6B-9E6C9A436E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83109" y="746235"/>
            <a:ext cx="4114800" cy="52120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F11738-82AD-4000-B22D-C589EC3CB2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55EC38F6-9848-4118-ADBA-DC6CF905B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D7D8E72-C0DA-4B36-A71F-FF022FB7A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0894B485-853E-40DF-A8D8-BCFBC2B7C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40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088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780A8-87C4-4616-BD3A-82B01B05D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706523"/>
            <a:ext cx="5398199" cy="4009290"/>
          </a:xfrm>
          <a:prstGeom prst="rect">
            <a:avLst/>
          </a:prstGeom>
        </p:spPr>
        <p:txBody>
          <a:bodyPr lIns="0"/>
          <a:lstStyle>
            <a:lvl1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A99B8A-CE8E-4759-9039-E6A580E7D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CD167BD-3694-415F-8B25-EAF59F04B8C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2949" y="1706523"/>
            <a:ext cx="5239512" cy="4009290"/>
          </a:xfrm>
          <a:prstGeom prst="rect">
            <a:avLst/>
          </a:prstGeom>
        </p:spPr>
        <p:txBody>
          <a:bodyPr lIns="0"/>
          <a:lstStyle>
            <a:lvl1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5D6102-F38A-43BB-8C8D-BAEE487809C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B249ED-F0D0-4BF3-9A98-84194911FC6B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F1A66CC-BD74-4D39-B32A-8C3DC7543D26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293F905-F328-44A4-9EC1-283BD460AB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am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345371-5DCC-4FE8-831C-B374BA0D2F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949" y="4612969"/>
            <a:ext cx="2043328" cy="521457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71D46BD-BA5D-4011-AFE3-993048DCCF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819492" y="4616836"/>
            <a:ext cx="2026115" cy="517590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ECC3EBB7-1881-49AA-BA8B-27693EC70CC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18601" y="4623925"/>
            <a:ext cx="2026115" cy="510501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CB5422F-2297-4530-A871-3E5045B821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185390" y="4630776"/>
            <a:ext cx="2041101" cy="503650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530F6BB8-D0BA-4950-82D5-F87B33E4832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384499" y="4632079"/>
            <a:ext cx="2041101" cy="502347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F15BB3F0-834A-4654-8DAB-9A6D9A33268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2948" y="5307299"/>
            <a:ext cx="2033549" cy="36512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36B240F-5327-482E-B9A4-37E20252D80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819492" y="5307299"/>
            <a:ext cx="2045384" cy="36512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2669688B-C9E2-466B-8D2E-55AD6ECC6E1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26767" y="5307299"/>
            <a:ext cx="2026116" cy="365124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F6FA3DE0-5D17-46B8-B679-ECF8F6187C1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85390" y="5307299"/>
            <a:ext cx="2058435" cy="374398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7682F8E4-FF86-4788-82C3-11E947101F0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384499" y="5307299"/>
            <a:ext cx="2041101" cy="365125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52B78C-B461-4598-B482-CC30AB3A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F7CD5-EBFA-47EB-9DE4-1D013D7B382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AC49F6-00DE-4717-9F55-86A5FF7CAD6F}"/>
              </a:ext>
            </a:extLst>
          </p:cNvPr>
          <p:cNvCxnSpPr>
            <a:cxnSpLocks/>
          </p:cNvCxnSpPr>
          <p:nvPr userDrawn="1"/>
        </p:nvCxnSpPr>
        <p:spPr>
          <a:xfrm>
            <a:off x="612947" y="5216980"/>
            <a:ext cx="45709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C226A6F-D051-4B0B-9E91-3A22E3C8ADA1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79270B87-2F2B-433F-98B8-5C8200323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9" name="Footer Placeholder 4">
            <a:extLst>
              <a:ext uri="{FF2B5EF4-FFF2-40B4-BE49-F238E27FC236}">
                <a16:creationId xmlns:a16="http://schemas.microsoft.com/office/drawing/2014/main" id="{5E887F0A-3FA0-4B50-A3E1-2BFF5CAC8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0" name="Picture Placeholder 2">
            <a:extLst>
              <a:ext uri="{FF2B5EF4-FFF2-40B4-BE49-F238E27FC236}">
                <a16:creationId xmlns:a16="http://schemas.microsoft.com/office/drawing/2014/main" id="{F2BF6DA3-9DC1-442E-AAAE-B1789EC19F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7076" y="1962788"/>
            <a:ext cx="2050655" cy="252767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Picture Placeholder 2">
            <a:extLst>
              <a:ext uri="{FF2B5EF4-FFF2-40B4-BE49-F238E27FC236}">
                <a16:creationId xmlns:a16="http://schemas.microsoft.com/office/drawing/2014/main" id="{2822E07B-63D9-4610-A23E-0769BB402835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2810032" y="1962788"/>
            <a:ext cx="2050655" cy="252767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Picture Placeholder 2">
            <a:extLst>
              <a:ext uri="{FF2B5EF4-FFF2-40B4-BE49-F238E27FC236}">
                <a16:creationId xmlns:a16="http://schemas.microsoft.com/office/drawing/2014/main" id="{BDF0DB19-A018-444B-9B50-560C9B5CE1B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5006330" y="1962788"/>
            <a:ext cx="2050655" cy="252767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Picture Placeholder 2">
            <a:extLst>
              <a:ext uri="{FF2B5EF4-FFF2-40B4-BE49-F238E27FC236}">
                <a16:creationId xmlns:a16="http://schemas.microsoft.com/office/drawing/2014/main" id="{DCED375A-8E5A-4862-A7D4-744EBDA3E8C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202628" y="1962788"/>
            <a:ext cx="2050655" cy="252767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E2C30427-226C-4B32-A719-386E9467FE87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405584" y="1962788"/>
            <a:ext cx="2050655" cy="252767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0E0C92A-B547-4F74-BBC7-B17754EA00F7}"/>
              </a:ext>
            </a:extLst>
          </p:cNvPr>
          <p:cNvCxnSpPr>
            <a:cxnSpLocks/>
          </p:cNvCxnSpPr>
          <p:nvPr userDrawn="1"/>
        </p:nvCxnSpPr>
        <p:spPr>
          <a:xfrm>
            <a:off x="2810032" y="5216980"/>
            <a:ext cx="45709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A3A7CBB-A49D-4C4D-A4CB-387FD3AD068E}"/>
              </a:ext>
            </a:extLst>
          </p:cNvPr>
          <p:cNvCxnSpPr>
            <a:cxnSpLocks/>
          </p:cNvCxnSpPr>
          <p:nvPr userDrawn="1"/>
        </p:nvCxnSpPr>
        <p:spPr>
          <a:xfrm>
            <a:off x="5006330" y="5216980"/>
            <a:ext cx="45709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9E5BB55-DA5B-4E93-8BB1-A16BDC6D3F1A}"/>
              </a:ext>
            </a:extLst>
          </p:cNvPr>
          <p:cNvCxnSpPr>
            <a:cxnSpLocks/>
          </p:cNvCxnSpPr>
          <p:nvPr userDrawn="1"/>
        </p:nvCxnSpPr>
        <p:spPr>
          <a:xfrm>
            <a:off x="7185390" y="5216980"/>
            <a:ext cx="45709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5A21F18-8AE6-4EAA-8E50-53BC57EB8DCE}"/>
              </a:ext>
            </a:extLst>
          </p:cNvPr>
          <p:cNvCxnSpPr>
            <a:cxnSpLocks/>
          </p:cNvCxnSpPr>
          <p:nvPr userDrawn="1"/>
        </p:nvCxnSpPr>
        <p:spPr>
          <a:xfrm>
            <a:off x="9384499" y="5216980"/>
            <a:ext cx="457096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980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am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CB5422F-2297-4530-A871-3E5045B821B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86150" y="3928316"/>
            <a:ext cx="3200400" cy="77544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 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530F6BB8-D0BA-4950-82D5-F87B33E4832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382444" y="3928316"/>
            <a:ext cx="3200400" cy="773437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F6FA3DE0-5D17-46B8-B679-ECF8F6187C1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886150" y="4973177"/>
            <a:ext cx="3200400" cy="101972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7682F8E4-FF86-4788-82C3-11E947101F0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382443" y="4973177"/>
            <a:ext cx="3200399" cy="1019721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52B78C-B461-4598-B482-CC30AB3A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678464"/>
            <a:ext cx="3654250" cy="35261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2B3627-EC44-4A8E-9019-D2454A942876}"/>
              </a:ext>
            </a:extLst>
          </p:cNvPr>
          <p:cNvCxnSpPr>
            <a:cxnSpLocks/>
          </p:cNvCxnSpPr>
          <p:nvPr userDrawn="1"/>
        </p:nvCxnSpPr>
        <p:spPr>
          <a:xfrm>
            <a:off x="4886150" y="4833387"/>
            <a:ext cx="551612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C5DD255-15DE-4FF6-BF81-B4A4E2AC14D6}"/>
              </a:ext>
            </a:extLst>
          </p:cNvPr>
          <p:cNvCxnSpPr>
            <a:cxnSpLocks/>
          </p:cNvCxnSpPr>
          <p:nvPr userDrawn="1"/>
        </p:nvCxnSpPr>
        <p:spPr>
          <a:xfrm>
            <a:off x="8382444" y="4833387"/>
            <a:ext cx="528092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C226A6F-D051-4B0B-9E91-3A22E3C8ADA1}"/>
              </a:ext>
            </a:extLst>
          </p:cNvPr>
          <p:cNvCxnSpPr>
            <a:cxnSpLocks/>
          </p:cNvCxnSpPr>
          <p:nvPr userDrawn="1"/>
        </p:nvCxnSpPr>
        <p:spPr>
          <a:xfrm>
            <a:off x="607076" y="431603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Picture Placeholder 2">
            <a:extLst>
              <a:ext uri="{FF2B5EF4-FFF2-40B4-BE49-F238E27FC236}">
                <a16:creationId xmlns:a16="http://schemas.microsoft.com/office/drawing/2014/main" id="{DCED375A-8E5A-4862-A7D4-744EBDA3E8C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886150" y="609234"/>
            <a:ext cx="3200400" cy="32004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E2C30427-226C-4B32-A719-386E9467FE87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382444" y="609234"/>
            <a:ext cx="3200400" cy="32004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3" name="Slide Number Placeholder 5">
            <a:extLst>
              <a:ext uri="{FF2B5EF4-FFF2-40B4-BE49-F238E27FC236}">
                <a16:creationId xmlns:a16="http://schemas.microsoft.com/office/drawing/2014/main" id="{05F3E898-37EC-497E-A45A-2281ED72701A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4" name="Date Placeholder 3">
            <a:extLst>
              <a:ext uri="{FF2B5EF4-FFF2-40B4-BE49-F238E27FC236}">
                <a16:creationId xmlns:a16="http://schemas.microsoft.com/office/drawing/2014/main" id="{FB118C3D-855D-4D32-A2AD-054F84D0A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5" name="Footer Placeholder 4">
            <a:extLst>
              <a:ext uri="{FF2B5EF4-FFF2-40B4-BE49-F238E27FC236}">
                <a16:creationId xmlns:a16="http://schemas.microsoft.com/office/drawing/2014/main" id="{3F7F8D20-8A51-43B1-920D-FCFDFFFA1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25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9F70EF0F-B9D9-4DF4-81C6-270305FA05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892" y="2073244"/>
            <a:ext cx="3513164" cy="1823717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D15C40-CD29-4F90-BCBB-0FED220B5333}"/>
              </a:ext>
            </a:extLst>
          </p:cNvPr>
          <p:cNvCxnSpPr>
            <a:cxnSpLocks/>
          </p:cNvCxnSpPr>
          <p:nvPr userDrawn="1"/>
        </p:nvCxnSpPr>
        <p:spPr>
          <a:xfrm>
            <a:off x="490018" y="4061599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EB9805A-1166-408D-B5BF-F195BCEA2BB6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90019" y="4369428"/>
            <a:ext cx="3513165" cy="1306073"/>
          </a:xfrm>
          <a:prstGeom prst="rect">
            <a:avLst/>
          </a:prstGeom>
        </p:spPr>
        <p:txBody>
          <a:bodyPr lIns="0"/>
          <a:lstStyle>
            <a:lvl1pPr marL="0" indent="0">
              <a:buFont typeface="Wingdings" panose="05000000000000000000" pitchFamily="2" charset="2"/>
              <a:buNone/>
              <a:defRPr sz="26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33F920-C3FC-4566-9CB7-AACF5F24C8C0}"/>
              </a:ext>
            </a:extLst>
          </p:cNvPr>
          <p:cNvSpPr/>
          <p:nvPr userDrawn="1"/>
        </p:nvSpPr>
        <p:spPr>
          <a:xfrm>
            <a:off x="0" y="0"/>
            <a:ext cx="12192000" cy="16211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573D5AA3-A9A8-4BAC-9025-F39ED9336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D6A1A364-4336-482C-B6FB-587A7E778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5DB05A5F-29E6-4E93-82FF-F3231DA13B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91C511C-ED19-4E40-AA17-6C188C5BA3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82636" y="686798"/>
            <a:ext cx="3513163" cy="445000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Tx/>
              <a:buNone/>
              <a:tabLst/>
              <a:defRPr sz="2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lang="en-US"/>
              <a:t>Click icon to add picture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47EBF2FF-4036-4989-B13D-F1FF7E6789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69621" y="686797"/>
            <a:ext cx="3513163" cy="445000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C0C7DC6D-6507-476B-8951-BAEA9FD931EB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82636" y="5549779"/>
            <a:ext cx="3513165" cy="752458"/>
          </a:xfrm>
          <a:prstGeom prst="rect">
            <a:avLst/>
          </a:prstGeom>
        </p:spPr>
        <p:txBody>
          <a:bodyPr l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tabLst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8BA50591-0469-4263-BC6C-DD579EF10777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4269619" y="5549779"/>
            <a:ext cx="3513165" cy="752458"/>
          </a:xfrm>
          <a:prstGeom prst="rect">
            <a:avLst/>
          </a:prstGeom>
        </p:spPr>
        <p:txBody>
          <a:bodyPr l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tabLst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DCA833B-F34D-4E25-8D1D-23CDC439E605}"/>
              </a:ext>
            </a:extLst>
          </p:cNvPr>
          <p:cNvCxnSpPr>
            <a:cxnSpLocks/>
          </p:cNvCxnSpPr>
          <p:nvPr userDrawn="1"/>
        </p:nvCxnSpPr>
        <p:spPr>
          <a:xfrm>
            <a:off x="4269619" y="5286211"/>
            <a:ext cx="914400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0C01586-3055-4D51-B41E-DFA92DE4CC40}"/>
              </a:ext>
            </a:extLst>
          </p:cNvPr>
          <p:cNvCxnSpPr>
            <a:cxnSpLocks/>
          </p:cNvCxnSpPr>
          <p:nvPr userDrawn="1"/>
        </p:nvCxnSpPr>
        <p:spPr>
          <a:xfrm>
            <a:off x="8082636" y="5286720"/>
            <a:ext cx="914400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4582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6728785-C388-4C00-83BC-A073C252152A}"/>
              </a:ext>
            </a:extLst>
          </p:cNvPr>
          <p:cNvGrpSpPr/>
          <p:nvPr userDrawn="1"/>
        </p:nvGrpSpPr>
        <p:grpSpPr>
          <a:xfrm>
            <a:off x="599344" y="1600442"/>
            <a:ext cx="744411" cy="502921"/>
            <a:chOff x="845768" y="807572"/>
            <a:chExt cx="744411" cy="502921"/>
          </a:xfrm>
          <a:solidFill>
            <a:schemeClr val="bg1"/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B330541-BB29-44C7-8C34-5246CCD17F0D}"/>
                </a:ext>
              </a:extLst>
            </p:cNvPr>
            <p:cNvGrpSpPr/>
            <p:nvPr userDrawn="1"/>
          </p:nvGrpSpPr>
          <p:grpSpPr>
            <a:xfrm>
              <a:off x="845768" y="807572"/>
              <a:ext cx="290882" cy="502921"/>
              <a:chOff x="725118" y="1385422"/>
              <a:chExt cx="290882" cy="502921"/>
            </a:xfrm>
            <a:grpFill/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6E7B4E4-4FAA-42B9-AC48-68B4D2DFD329}"/>
                  </a:ext>
                </a:extLst>
              </p:cNvPr>
              <p:cNvSpPr/>
              <p:nvPr userDrawn="1"/>
            </p:nvSpPr>
            <p:spPr>
              <a:xfrm>
                <a:off x="725118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id="{36A3A05D-C3A9-47B3-AC94-AA1FFDA59209}"/>
                  </a:ext>
                </a:extLst>
              </p:cNvPr>
              <p:cNvSpPr/>
              <p:nvPr userDrawn="1"/>
            </p:nvSpPr>
            <p:spPr>
              <a:xfrm flipH="1">
                <a:off x="725118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DEE120-8AA9-485A-84B7-FF4D4F642F3B}"/>
                </a:ext>
              </a:extLst>
            </p:cNvPr>
            <p:cNvGrpSpPr/>
            <p:nvPr userDrawn="1"/>
          </p:nvGrpSpPr>
          <p:grpSpPr>
            <a:xfrm>
              <a:off x="1299297" y="807572"/>
              <a:ext cx="290882" cy="502921"/>
              <a:chOff x="772743" y="1385422"/>
              <a:chExt cx="290882" cy="502921"/>
            </a:xfrm>
            <a:grpFill/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F79BD97-BDA8-4C88-B301-C75B05EF22B9}"/>
                  </a:ext>
                </a:extLst>
              </p:cNvPr>
              <p:cNvSpPr/>
              <p:nvPr userDrawn="1"/>
            </p:nvSpPr>
            <p:spPr>
              <a:xfrm>
                <a:off x="772743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ight Triangle 11">
                <a:extLst>
                  <a:ext uri="{FF2B5EF4-FFF2-40B4-BE49-F238E27FC236}">
                    <a16:creationId xmlns:a16="http://schemas.microsoft.com/office/drawing/2014/main" id="{862B7BBD-7A2A-4F59-A485-D96941CEBC80}"/>
                  </a:ext>
                </a:extLst>
              </p:cNvPr>
              <p:cNvSpPr/>
              <p:nvPr userDrawn="1"/>
            </p:nvSpPr>
            <p:spPr>
              <a:xfrm flipH="1">
                <a:off x="772743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3B183A9-85FB-46AD-B1A2-A2160AB7BCC9}"/>
              </a:ext>
            </a:extLst>
          </p:cNvPr>
          <p:cNvGrpSpPr/>
          <p:nvPr userDrawn="1"/>
        </p:nvGrpSpPr>
        <p:grpSpPr>
          <a:xfrm rot="10800000">
            <a:off x="10851388" y="4754878"/>
            <a:ext cx="744411" cy="502921"/>
            <a:chOff x="845768" y="807572"/>
            <a:chExt cx="744411" cy="502921"/>
          </a:xfrm>
          <a:solidFill>
            <a:schemeClr val="bg1"/>
          </a:solidFill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059AA71-51A4-4948-B73F-4B0622DD3EBB}"/>
                </a:ext>
              </a:extLst>
            </p:cNvPr>
            <p:cNvGrpSpPr/>
            <p:nvPr userDrawn="1"/>
          </p:nvGrpSpPr>
          <p:grpSpPr>
            <a:xfrm>
              <a:off x="845768" y="807572"/>
              <a:ext cx="290882" cy="502921"/>
              <a:chOff x="725118" y="1385422"/>
              <a:chExt cx="290882" cy="502921"/>
            </a:xfrm>
            <a:grpFill/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B073D71-1EEF-46E5-BC23-4905C0117B5C}"/>
                  </a:ext>
                </a:extLst>
              </p:cNvPr>
              <p:cNvSpPr/>
              <p:nvPr userDrawn="1"/>
            </p:nvSpPr>
            <p:spPr>
              <a:xfrm>
                <a:off x="725118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ight Triangle 20">
                <a:extLst>
                  <a:ext uri="{FF2B5EF4-FFF2-40B4-BE49-F238E27FC236}">
                    <a16:creationId xmlns:a16="http://schemas.microsoft.com/office/drawing/2014/main" id="{E59E8C24-2002-4360-9C9A-F6793A62BDC9}"/>
                  </a:ext>
                </a:extLst>
              </p:cNvPr>
              <p:cNvSpPr/>
              <p:nvPr userDrawn="1"/>
            </p:nvSpPr>
            <p:spPr>
              <a:xfrm flipH="1">
                <a:off x="725118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8355764-D66A-46C3-8938-3BEC5D985095}"/>
                </a:ext>
              </a:extLst>
            </p:cNvPr>
            <p:cNvGrpSpPr/>
            <p:nvPr userDrawn="1"/>
          </p:nvGrpSpPr>
          <p:grpSpPr>
            <a:xfrm>
              <a:off x="1299297" y="807572"/>
              <a:ext cx="290882" cy="502921"/>
              <a:chOff x="772743" y="1385422"/>
              <a:chExt cx="290882" cy="502921"/>
            </a:xfrm>
            <a:grpFill/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7E50EC5-70A1-4D20-8BFD-5B345F7CD7AD}"/>
                  </a:ext>
                </a:extLst>
              </p:cNvPr>
              <p:cNvSpPr/>
              <p:nvPr userDrawn="1"/>
            </p:nvSpPr>
            <p:spPr>
              <a:xfrm>
                <a:off x="772743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6896BFEE-20C4-4A51-BDC5-87935FD81768}"/>
                  </a:ext>
                </a:extLst>
              </p:cNvPr>
              <p:cNvSpPr/>
              <p:nvPr userDrawn="1"/>
            </p:nvSpPr>
            <p:spPr>
              <a:xfrm flipH="1">
                <a:off x="772743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555C277F-65A1-4AB9-82C2-E030140140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01438" y="5401812"/>
            <a:ext cx="6392863" cy="295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- Edit Master text styles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1058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Gra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6728785-C388-4C00-83BC-A073C252152A}"/>
              </a:ext>
            </a:extLst>
          </p:cNvPr>
          <p:cNvGrpSpPr/>
          <p:nvPr userDrawn="1"/>
        </p:nvGrpSpPr>
        <p:grpSpPr>
          <a:xfrm>
            <a:off x="599344" y="1600442"/>
            <a:ext cx="744411" cy="502921"/>
            <a:chOff x="845768" y="807572"/>
            <a:chExt cx="744411" cy="502921"/>
          </a:xfrm>
          <a:solidFill>
            <a:schemeClr val="bg1"/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B330541-BB29-44C7-8C34-5246CCD17F0D}"/>
                </a:ext>
              </a:extLst>
            </p:cNvPr>
            <p:cNvGrpSpPr/>
            <p:nvPr userDrawn="1"/>
          </p:nvGrpSpPr>
          <p:grpSpPr>
            <a:xfrm>
              <a:off x="845768" y="807572"/>
              <a:ext cx="290882" cy="502921"/>
              <a:chOff x="725118" y="1385422"/>
              <a:chExt cx="290882" cy="502921"/>
            </a:xfrm>
            <a:grpFill/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6E7B4E4-4FAA-42B9-AC48-68B4D2DFD329}"/>
                  </a:ext>
                </a:extLst>
              </p:cNvPr>
              <p:cNvSpPr/>
              <p:nvPr userDrawn="1"/>
            </p:nvSpPr>
            <p:spPr>
              <a:xfrm>
                <a:off x="725118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id="{36A3A05D-C3A9-47B3-AC94-AA1FFDA59209}"/>
                  </a:ext>
                </a:extLst>
              </p:cNvPr>
              <p:cNvSpPr/>
              <p:nvPr userDrawn="1"/>
            </p:nvSpPr>
            <p:spPr>
              <a:xfrm flipH="1">
                <a:off x="725118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DEE120-8AA9-485A-84B7-FF4D4F642F3B}"/>
                </a:ext>
              </a:extLst>
            </p:cNvPr>
            <p:cNvGrpSpPr/>
            <p:nvPr userDrawn="1"/>
          </p:nvGrpSpPr>
          <p:grpSpPr>
            <a:xfrm>
              <a:off x="1299297" y="807572"/>
              <a:ext cx="290882" cy="502921"/>
              <a:chOff x="772743" y="1385422"/>
              <a:chExt cx="290882" cy="502921"/>
            </a:xfrm>
            <a:grpFill/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F79BD97-BDA8-4C88-B301-C75B05EF22B9}"/>
                  </a:ext>
                </a:extLst>
              </p:cNvPr>
              <p:cNvSpPr/>
              <p:nvPr userDrawn="1"/>
            </p:nvSpPr>
            <p:spPr>
              <a:xfrm>
                <a:off x="772743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ight Triangle 11">
                <a:extLst>
                  <a:ext uri="{FF2B5EF4-FFF2-40B4-BE49-F238E27FC236}">
                    <a16:creationId xmlns:a16="http://schemas.microsoft.com/office/drawing/2014/main" id="{862B7BBD-7A2A-4F59-A485-D96941CEBC80}"/>
                  </a:ext>
                </a:extLst>
              </p:cNvPr>
              <p:cNvSpPr/>
              <p:nvPr userDrawn="1"/>
            </p:nvSpPr>
            <p:spPr>
              <a:xfrm flipH="1">
                <a:off x="772743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3B183A9-85FB-46AD-B1A2-A2160AB7BCC9}"/>
              </a:ext>
            </a:extLst>
          </p:cNvPr>
          <p:cNvGrpSpPr/>
          <p:nvPr userDrawn="1"/>
        </p:nvGrpSpPr>
        <p:grpSpPr>
          <a:xfrm rot="10800000">
            <a:off x="10851388" y="4754878"/>
            <a:ext cx="744411" cy="502921"/>
            <a:chOff x="845768" y="807572"/>
            <a:chExt cx="744411" cy="502921"/>
          </a:xfrm>
          <a:solidFill>
            <a:schemeClr val="bg1"/>
          </a:solidFill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059AA71-51A4-4948-B73F-4B0622DD3EBB}"/>
                </a:ext>
              </a:extLst>
            </p:cNvPr>
            <p:cNvGrpSpPr/>
            <p:nvPr userDrawn="1"/>
          </p:nvGrpSpPr>
          <p:grpSpPr>
            <a:xfrm>
              <a:off x="845768" y="807572"/>
              <a:ext cx="290882" cy="502921"/>
              <a:chOff x="725118" y="1385422"/>
              <a:chExt cx="290882" cy="502921"/>
            </a:xfrm>
            <a:grpFill/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B073D71-1EEF-46E5-BC23-4905C0117B5C}"/>
                  </a:ext>
                </a:extLst>
              </p:cNvPr>
              <p:cNvSpPr/>
              <p:nvPr userDrawn="1"/>
            </p:nvSpPr>
            <p:spPr>
              <a:xfrm>
                <a:off x="725118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ight Triangle 20">
                <a:extLst>
                  <a:ext uri="{FF2B5EF4-FFF2-40B4-BE49-F238E27FC236}">
                    <a16:creationId xmlns:a16="http://schemas.microsoft.com/office/drawing/2014/main" id="{E59E8C24-2002-4360-9C9A-F6793A62BDC9}"/>
                  </a:ext>
                </a:extLst>
              </p:cNvPr>
              <p:cNvSpPr/>
              <p:nvPr userDrawn="1"/>
            </p:nvSpPr>
            <p:spPr>
              <a:xfrm flipH="1">
                <a:off x="725118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8355764-D66A-46C3-8938-3BEC5D985095}"/>
                </a:ext>
              </a:extLst>
            </p:cNvPr>
            <p:cNvGrpSpPr/>
            <p:nvPr userDrawn="1"/>
          </p:nvGrpSpPr>
          <p:grpSpPr>
            <a:xfrm>
              <a:off x="1299297" y="807572"/>
              <a:ext cx="290882" cy="502921"/>
              <a:chOff x="772743" y="1385422"/>
              <a:chExt cx="290882" cy="502921"/>
            </a:xfrm>
            <a:grpFill/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7E50EC5-70A1-4D20-8BFD-5B345F7CD7AD}"/>
                  </a:ext>
                </a:extLst>
              </p:cNvPr>
              <p:cNvSpPr/>
              <p:nvPr userDrawn="1"/>
            </p:nvSpPr>
            <p:spPr>
              <a:xfrm>
                <a:off x="772743" y="1636882"/>
                <a:ext cx="290882" cy="25146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6896BFEE-20C4-4A51-BDC5-87935FD81768}"/>
                  </a:ext>
                </a:extLst>
              </p:cNvPr>
              <p:cNvSpPr/>
              <p:nvPr userDrawn="1"/>
            </p:nvSpPr>
            <p:spPr>
              <a:xfrm flipH="1">
                <a:off x="772743" y="1385422"/>
                <a:ext cx="290882" cy="25146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555C277F-65A1-4AB9-82C2-E030140140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01438" y="5401812"/>
            <a:ext cx="6392863" cy="295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- Edit Master text styles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41698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3366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_Gra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15590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llout_Gra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0F1D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82452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llout_Gra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1233CE-0F6D-4BBA-B1A9-710569DFB0D2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2B4C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C614F-BFBD-4335-9C53-7EC663B3D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B4648-97CA-45F6-99A7-87BB6FF68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663B-04CE-4BE8-8266-843F10C632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CD176-C011-46BE-ACA2-8D41904325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948" y="6177926"/>
            <a:ext cx="1387198" cy="49101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EE39E8A9-5CC6-4BF7-8E45-5E629974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46" y="1600442"/>
            <a:ext cx="8612155" cy="36573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02073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Red_w dot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A2709-3307-417A-A637-663FD5EB3E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92F3535B-260A-4BD8-B0B8-FC13FF56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CC55B66-98F8-4609-A685-184205D26D1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68DBD8-176F-4A88-8298-4A768006D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pic>
        <p:nvPicPr>
          <p:cNvPr id="15" name="Graphic 16">
            <a:extLst>
              <a:ext uri="{FF2B5EF4-FFF2-40B4-BE49-F238E27FC236}">
                <a16:creationId xmlns:a16="http://schemas.microsoft.com/office/drawing/2014/main" id="{EA6C01C4-3016-49D6-A057-F2C2065BED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743978"/>
            <a:ext cx="12191999" cy="40323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16BA0-7AE4-4781-906F-EC1B943559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28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60918A-D27A-4039-B21F-90AAEBE3CC9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96450" y="1706523"/>
            <a:ext cx="2838017" cy="18105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0EAD995D-5BFD-4E92-B376-04A2E7F6F43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98835" y="1709141"/>
            <a:ext cx="2780217" cy="1808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397246C3-7FD2-4613-A865-AEF8FE91561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796450" y="3655902"/>
            <a:ext cx="2855182" cy="2059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6335DF2C-36C8-47EF-AD7F-0998FB182DD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798835" y="3655902"/>
            <a:ext cx="2780217" cy="2059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50B8007-D301-4228-ABE3-F115EB1B0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E337D15-D61E-4AD9-A1D0-184722F0D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48" y="1706523"/>
            <a:ext cx="5036297" cy="40092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F94728-8459-4DF7-B324-6E6E6B5B8A8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1500748-A7D6-4C6C-937D-39F53A5F4A1B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0A85FEC-4273-49C7-A80C-B890E87D3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74E02D9-BF39-4400-84A2-61597E4D0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294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Red_w top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A2709-3307-417A-A637-663FD5EB3E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92F3535B-260A-4BD8-B0B8-FC13FF56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CC55B66-98F8-4609-A685-184205D26D1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68DBD8-176F-4A88-8298-4A768006D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pic>
        <p:nvPicPr>
          <p:cNvPr id="15" name="Graphic 10">
            <a:extLst>
              <a:ext uri="{FF2B5EF4-FFF2-40B4-BE49-F238E27FC236}">
                <a16:creationId xmlns:a16="http://schemas.microsoft.com/office/drawing/2014/main" id="{3840F217-55C2-48A8-8F15-D557FF8DE12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649328"/>
            <a:ext cx="12192000" cy="546793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37E6E04-44D9-42D0-AB84-4F27B58524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03254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Gray_w d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EC96B8D-DD4F-4078-A14B-F641099F68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2A494CEF-4F31-4B6A-B138-A0806158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CE31B3B-89B2-45A0-B22C-C8D08696378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80244084-DE58-4E86-9BC4-BC62C8DAC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DBF8D44D-9AEA-40CC-8EA0-E6DBB916EF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743978"/>
            <a:ext cx="12191999" cy="403230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B85BD4A-8296-4553-8269-86F56543BA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tx2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703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ransition_Gray_w dot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EC96B8D-DD4F-4078-A14B-F641099F68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2A494CEF-4F31-4B6A-B138-A0806158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CE31B3B-89B2-45A0-B22C-C8D08696378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80244084-DE58-4E86-9BC4-BC62C8DAC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DBF8D44D-9AEA-40CC-8EA0-E6DBB916EF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743978"/>
            <a:ext cx="12191999" cy="403230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B85BD4A-8296-4553-8269-86F56543BA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8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Gray_w top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EC96B8D-DD4F-4078-A14B-F641099F68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2A494CEF-4F31-4B6A-B138-A0806158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CE31B3B-89B2-45A0-B22C-C8D08696378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80244084-DE58-4E86-9BC4-BC62C8DAC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01E12820-8F2F-4B5E-B8D6-8141FD018C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649328"/>
            <a:ext cx="12192000" cy="546793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58B3169-18DD-4B7B-904F-B75C4535C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49311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Blue_w dot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0B9B2110-6409-4969-AF9E-6974A407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0126DBB-20A5-44B0-83CB-32D52E02F10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3DBFA853-3881-43B1-9040-1317D8BE10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C26B4EE3-3D8A-4662-A796-1EAA31FDD5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743978"/>
            <a:ext cx="12191999" cy="403230"/>
          </a:xfrm>
          <a:prstGeom prst="rect">
            <a:avLst/>
          </a:prstGeom>
        </p:spPr>
      </p:pic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B60EA064-6291-4462-A845-0D800863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20" name="Content Placeholder 12">
            <a:extLst>
              <a:ext uri="{FF2B5EF4-FFF2-40B4-BE49-F238E27FC236}">
                <a16:creationId xmlns:a16="http://schemas.microsoft.com/office/drawing/2014/main" id="{1F79B0BE-1B53-46F2-8D56-F6C5EBA732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5A0674-1A35-4236-AD33-E1B1967C2714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8E96454C-FFAF-4A59-92AC-3950F308AB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BBA8246-CCF2-4272-A254-223922A995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12474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Blue_w top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0B9B2110-6409-4969-AF9E-6974A407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0126DBB-20A5-44B0-83CB-32D52E02F10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3DBFA853-3881-43B1-9040-1317D8BE10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69A2DCB3-42C9-4824-8081-EA310AF6E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17" name="Content Placeholder 12">
            <a:extLst>
              <a:ext uri="{FF2B5EF4-FFF2-40B4-BE49-F238E27FC236}">
                <a16:creationId xmlns:a16="http://schemas.microsoft.com/office/drawing/2014/main" id="{7D87CB12-A10E-429D-AA26-3AEF51CDC20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36C43A-78B2-4A42-A09E-46E1A9A987B7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CE82E7A3-DED2-4B10-9588-C0654D1579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pic>
        <p:nvPicPr>
          <p:cNvPr id="13" name="Graphic 10">
            <a:extLst>
              <a:ext uri="{FF2B5EF4-FFF2-40B4-BE49-F238E27FC236}">
                <a16:creationId xmlns:a16="http://schemas.microsoft.com/office/drawing/2014/main" id="{33B48344-7B1B-4B74-959D-59C79C619A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649328"/>
            <a:ext cx="12192000" cy="546793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EB41213-8B29-4C16-93D9-E6CD5C9DF6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8605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Green_ w dot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518A5C57-DB98-4C63-8400-24800E8CED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92A5B789-9167-4BC4-A150-090694F2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7A8A90-63A3-454D-B26E-70FFE23A05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5E1B4FB-A292-48CD-9831-FA8D91B84C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40BB02F1-92F1-4F6E-83DD-3A04E7369F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743978"/>
            <a:ext cx="12191999" cy="403230"/>
          </a:xfrm>
          <a:prstGeom prst="rect">
            <a:avLst/>
          </a:prstGeom>
        </p:spPr>
      </p:pic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2439A8F-78CB-4100-AE30-922042403C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21415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_Green_w top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456234B3-08D0-4981-80D5-1020F7F3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1719985"/>
            <a:ext cx="7135387" cy="1922582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53DBBD8-E51B-420A-97CD-BF2A39D197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748337" y="1634128"/>
            <a:ext cx="4133578" cy="2608263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BAD042-B5CC-45D4-8928-FAEAB8319DCB}"/>
              </a:ext>
            </a:extLst>
          </p:cNvPr>
          <p:cNvCxnSpPr>
            <a:cxnSpLocks/>
          </p:cNvCxnSpPr>
          <p:nvPr userDrawn="1"/>
        </p:nvCxnSpPr>
        <p:spPr>
          <a:xfrm>
            <a:off x="671401" y="3898135"/>
            <a:ext cx="9144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518A5C57-DB98-4C63-8400-24800E8CED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988" y="924301"/>
            <a:ext cx="1387198" cy="491016"/>
          </a:xfrm>
          <a:prstGeom prst="rect">
            <a:avLst/>
          </a:prstGeom>
        </p:spPr>
      </p:pic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92A5B789-9167-4BC4-A150-090694F2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990" y="6387834"/>
            <a:ext cx="8588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7A8A90-63A3-454D-B26E-70FFE23A05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21034" y="6385110"/>
            <a:ext cx="803906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5E1B4FB-A292-48CD-9831-FA8D91B84C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Graphic 10">
            <a:extLst>
              <a:ext uri="{FF2B5EF4-FFF2-40B4-BE49-F238E27FC236}">
                <a16:creationId xmlns:a16="http://schemas.microsoft.com/office/drawing/2014/main" id="{E62E0AE5-6182-42FA-8A45-A74D410E1D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649328"/>
            <a:ext cx="12192000" cy="546793"/>
          </a:xfrm>
          <a:prstGeom prst="rect">
            <a:avLst/>
          </a:prstGeom>
        </p:spPr>
      </p:pic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193F865-25CE-4569-9A43-9BF898DD5B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775" y="4241800"/>
            <a:ext cx="11269663" cy="403225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444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2360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A89CF-A1AD-4582-8644-CE456E47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32956" y="6390558"/>
            <a:ext cx="85884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46E96F-09E3-4C69-A357-7DFA2CE4F65F}"/>
              </a:ext>
            </a:extLst>
          </p:cNvPr>
          <p:cNvSpPr/>
          <p:nvPr userDrawn="1"/>
        </p:nvSpPr>
        <p:spPr>
          <a:xfrm>
            <a:off x="0" y="0"/>
            <a:ext cx="405993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E198C5A-D9F5-42CC-8CC1-DFF9B23C8D9B}"/>
              </a:ext>
            </a:extLst>
          </p:cNvPr>
          <p:cNvCxnSpPr>
            <a:cxnSpLocks/>
          </p:cNvCxnSpPr>
          <p:nvPr userDrawn="1"/>
        </p:nvCxnSpPr>
        <p:spPr>
          <a:xfrm>
            <a:off x="4911028" y="3898135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DE39C08-848B-4C44-9F99-C2E6279A4CEC}"/>
              </a:ext>
            </a:extLst>
          </p:cNvPr>
          <p:cNvSpPr txBox="1">
            <a:spLocks/>
          </p:cNvSpPr>
          <p:nvPr userDrawn="1"/>
        </p:nvSpPr>
        <p:spPr>
          <a:xfrm>
            <a:off x="4879973" y="4218248"/>
            <a:ext cx="6440230" cy="488462"/>
          </a:xfrm>
          <a:prstGeom prst="rect">
            <a:avLst/>
          </a:prstGeom>
        </p:spPr>
        <p:txBody>
          <a:bodyPr lIns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FontTx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7113" indent="-3365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>
                <a:solidFill>
                  <a:schemeClr val="tx2"/>
                </a:solidFill>
              </a:rPr>
              <a:t>www.tooledesign.com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9E0BAC-9E16-4839-A8D0-9E34D38455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595" y="2691523"/>
            <a:ext cx="2083492" cy="737478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8EECECC-AD2C-4F0D-A66B-BBA398522FA5}"/>
              </a:ext>
            </a:extLst>
          </p:cNvPr>
          <p:cNvSpPr txBox="1">
            <a:spLocks/>
          </p:cNvSpPr>
          <p:nvPr userDrawn="1"/>
        </p:nvSpPr>
        <p:spPr>
          <a:xfrm>
            <a:off x="4852578" y="2508071"/>
            <a:ext cx="6440230" cy="1204167"/>
          </a:xfrm>
          <a:prstGeom prst="rect">
            <a:avLst/>
          </a:prstGeom>
        </p:spPr>
        <p:txBody>
          <a:bodyPr vert="horz" lIns="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>
                <a:solidFill>
                  <a:schemeClr val="tx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60524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tem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D7BC0DE-E513-464C-BA69-476063374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075" y="2443318"/>
            <a:ext cx="3473909" cy="335522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345371-5DCC-4FE8-831C-B374BA0D2F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949" y="1803486"/>
            <a:ext cx="3473910" cy="450001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74080E9-9235-48EE-928E-CE81E1B8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74E2D13C-63E6-4BFC-A256-4CD02AD2161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282272" y="1803486"/>
            <a:ext cx="3473910" cy="450001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A0616BC6-0E70-46E1-B6E1-0FD8A6B2F5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51594" y="1803486"/>
            <a:ext cx="3473910" cy="450001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D3F3F2-2E0A-476A-8236-80B50FE34AF7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1F45A28-4CB7-4FA6-B988-385C5A72E5CB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11DBFD4-1F94-4CAA-9E05-60C4A0DCBF8B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4309926" y="2443318"/>
            <a:ext cx="3473908" cy="335522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A2064DA-5599-45FE-8DF7-C548CF95D86A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7951596" y="2443317"/>
            <a:ext cx="3473908" cy="335522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E66C2C9A-C461-4959-873F-15427D6C9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D3A6F53-EB9A-4547-A3D5-B578763CC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2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eadsh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5DB8CD3C-9ABA-4E2A-AF68-A3C4A96E8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48" y="1962788"/>
            <a:ext cx="2043328" cy="25276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345371-5DCC-4FE8-831C-B374BA0D2F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949" y="4612969"/>
            <a:ext cx="2043328" cy="521457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71D46BD-BA5D-4011-AFE3-993048DCCF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819492" y="4616836"/>
            <a:ext cx="2026115" cy="517590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ECC3EBB7-1881-49AA-BA8B-27693EC70CC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18601" y="4623925"/>
            <a:ext cx="2026115" cy="510501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CB5422F-2297-4530-A871-3E5045B821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185390" y="4630776"/>
            <a:ext cx="2041101" cy="503650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530F6BB8-D0BA-4950-82D5-F87B33E4832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384499" y="4632079"/>
            <a:ext cx="2041101" cy="502347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F15BB3F0-834A-4654-8DAB-9A6D9A33268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2948" y="5307299"/>
            <a:ext cx="2033549" cy="36512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36B240F-5327-482E-B9A4-37E20252D80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819492" y="5307299"/>
            <a:ext cx="2045384" cy="36512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2669688B-C9E2-466B-8D2E-55AD6ECC6E1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26767" y="5307299"/>
            <a:ext cx="2026116" cy="365124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F6FA3DE0-5D17-46B8-B679-ECF8F6187C1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85390" y="5307299"/>
            <a:ext cx="2058435" cy="374398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7682F8E4-FF86-4788-82C3-11E947101F0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384499" y="5307299"/>
            <a:ext cx="2041101" cy="365125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200" b="0" i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52B78C-B461-4598-B482-CC30AB3A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87B163F4-3819-4D62-B446-9F08A1F6D487}"/>
              </a:ext>
            </a:extLst>
          </p:cNvPr>
          <p:cNvSpPr>
            <a:spLocks noGrp="1"/>
          </p:cNvSpPr>
          <p:nvPr>
            <p:ph idx="33"/>
          </p:nvPr>
        </p:nvSpPr>
        <p:spPr>
          <a:xfrm>
            <a:off x="2800342" y="1962788"/>
            <a:ext cx="2043328" cy="25276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7800F278-12E9-4207-A690-0F065755FE33}"/>
              </a:ext>
            </a:extLst>
          </p:cNvPr>
          <p:cNvSpPr>
            <a:spLocks noGrp="1"/>
          </p:cNvSpPr>
          <p:nvPr>
            <p:ph idx="34"/>
          </p:nvPr>
        </p:nvSpPr>
        <p:spPr>
          <a:xfrm>
            <a:off x="4999451" y="1962788"/>
            <a:ext cx="2043328" cy="25276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D9C8D1DE-B66F-4DCB-B840-321B874C4306}"/>
              </a:ext>
            </a:extLst>
          </p:cNvPr>
          <p:cNvSpPr>
            <a:spLocks noGrp="1"/>
          </p:cNvSpPr>
          <p:nvPr>
            <p:ph idx="35"/>
          </p:nvPr>
        </p:nvSpPr>
        <p:spPr>
          <a:xfrm>
            <a:off x="7185390" y="1962788"/>
            <a:ext cx="2043328" cy="25276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356C8CF5-8A40-430D-B85B-A90081FF16BD}"/>
              </a:ext>
            </a:extLst>
          </p:cNvPr>
          <p:cNvSpPr>
            <a:spLocks noGrp="1"/>
          </p:cNvSpPr>
          <p:nvPr>
            <p:ph idx="36"/>
          </p:nvPr>
        </p:nvSpPr>
        <p:spPr>
          <a:xfrm>
            <a:off x="9384499" y="1962788"/>
            <a:ext cx="2043328" cy="25276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2"/>
                </a:solidFill>
              </a:defRPr>
            </a:lvl2pPr>
            <a:lvl3pPr marL="12001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F7CD5-EBFA-47EB-9DE4-1D013D7B382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AC49F6-00DE-4717-9F55-86A5FF7CAD6F}"/>
              </a:ext>
            </a:extLst>
          </p:cNvPr>
          <p:cNvCxnSpPr>
            <a:cxnSpLocks/>
          </p:cNvCxnSpPr>
          <p:nvPr userDrawn="1"/>
        </p:nvCxnSpPr>
        <p:spPr>
          <a:xfrm>
            <a:off x="612947" y="5216980"/>
            <a:ext cx="45709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C226A6F-D051-4B0B-9E91-3A22E3C8ADA1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79270B87-2F2B-433F-98B8-5C8200323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9" name="Footer Placeholder 4">
            <a:extLst>
              <a:ext uri="{FF2B5EF4-FFF2-40B4-BE49-F238E27FC236}">
                <a16:creationId xmlns:a16="http://schemas.microsoft.com/office/drawing/2014/main" id="{5E887F0A-3FA0-4B50-A3E1-2BFF5CAC8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DE08125-DD85-450E-B018-9EDBB8F6F9BD}"/>
              </a:ext>
            </a:extLst>
          </p:cNvPr>
          <p:cNvCxnSpPr>
            <a:cxnSpLocks/>
          </p:cNvCxnSpPr>
          <p:nvPr userDrawn="1"/>
        </p:nvCxnSpPr>
        <p:spPr>
          <a:xfrm>
            <a:off x="2800342" y="5216980"/>
            <a:ext cx="45709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E0744B8-4394-4A74-B0AE-FE2E48F2740E}"/>
              </a:ext>
            </a:extLst>
          </p:cNvPr>
          <p:cNvCxnSpPr>
            <a:cxnSpLocks/>
          </p:cNvCxnSpPr>
          <p:nvPr userDrawn="1"/>
        </p:nvCxnSpPr>
        <p:spPr>
          <a:xfrm>
            <a:off x="4999451" y="5206964"/>
            <a:ext cx="45709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939054-C59A-4748-84F8-9794D5C5B28E}"/>
              </a:ext>
            </a:extLst>
          </p:cNvPr>
          <p:cNvCxnSpPr>
            <a:cxnSpLocks/>
          </p:cNvCxnSpPr>
          <p:nvPr userDrawn="1"/>
        </p:nvCxnSpPr>
        <p:spPr>
          <a:xfrm>
            <a:off x="7185390" y="5206676"/>
            <a:ext cx="45709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DF5A82A-8D81-4CB8-BD80-2122A8711438}"/>
              </a:ext>
            </a:extLst>
          </p:cNvPr>
          <p:cNvCxnSpPr>
            <a:cxnSpLocks/>
          </p:cNvCxnSpPr>
          <p:nvPr userDrawn="1"/>
        </p:nvCxnSpPr>
        <p:spPr>
          <a:xfrm>
            <a:off x="9384499" y="5216980"/>
            <a:ext cx="45709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11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4B758C4-5A45-4932-923E-198C69EE8EF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2948" y="1692553"/>
            <a:ext cx="3094894" cy="16858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2C29018-F143-4FF4-A2E0-DD655AC6B7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58567" y="1692553"/>
            <a:ext cx="4511710" cy="3533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56B912B6-A899-4740-8DF9-8DA3538D8F3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2948" y="3521908"/>
            <a:ext cx="3094894" cy="1704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8F189B-3D5C-46E5-8CA8-2B69F637913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12949" y="5356999"/>
            <a:ext cx="10982850" cy="36512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FBBAF9EF-C444-4E4C-A58E-5D6B560A1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C8F1AA7D-9DD4-4896-A7AE-F768B8D051F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521002" y="1692553"/>
            <a:ext cx="3079828" cy="1691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6E1DB95-13AE-4CD0-8DDA-6C9C2FAD4C1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521002" y="3521908"/>
            <a:ext cx="3067820" cy="1691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5DD28-517F-4CB4-AB08-4906622ADA1D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B502A5-0523-4470-8848-6A121624071E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2860016A-25D6-418E-ABCD-74257F58BB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0824B1E-43BC-4EDD-B6BE-9D98A1FFF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8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4B758C4-5A45-4932-923E-198C69EE8EF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2949" y="746235"/>
            <a:ext cx="3566160" cy="4479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2C29018-F143-4FF4-A2E0-DD655AC6B7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22349" y="746234"/>
            <a:ext cx="3566160" cy="4479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8F189B-3D5C-46E5-8CA8-2B69F637913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12949" y="5356999"/>
            <a:ext cx="10982850" cy="36512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C8F1AA7D-9DD4-4896-A7AE-F768B8D051F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031749" y="746235"/>
            <a:ext cx="3566160" cy="447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5DD28-517F-4CB4-AB08-4906622ADA1D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/>
          <a:lstStyle/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E3D8868-0B7B-4387-B215-E85F58F78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3BA8020-7324-4607-ABED-0AA838602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7231337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2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artial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6868-9FCA-4969-8D05-F3CD16909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508864"/>
            <a:ext cx="6260124" cy="906732"/>
          </a:xfrm>
          <a:prstGeom prst="rect">
            <a:avLst/>
          </a:prstGeom>
        </p:spPr>
        <p:txBody>
          <a:bodyPr anchor="b" anchorCtr="0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1115E6-1526-4237-BA17-09BF411A4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12650" y="0"/>
            <a:ext cx="4979350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4CDE56-F821-4098-8008-7C8568968EF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6202" y="1706523"/>
            <a:ext cx="6276871" cy="4009290"/>
          </a:xfrm>
          <a:prstGeom prst="rect">
            <a:avLst/>
          </a:prstGeom>
        </p:spPr>
        <p:txBody>
          <a:bodyPr lIns="0"/>
          <a:lstStyle>
            <a:lvl1pPr marL="457200" indent="-457200">
              <a:buFont typeface="Wingdings" panose="05000000000000000000" pitchFamily="2" charset="2"/>
              <a:buChar char="§"/>
              <a:defRPr/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0268CF-E4FB-4BE7-8B44-DB2E0DBE807C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537AC37-D21E-4582-9997-DFBD2E102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B603F26-5FC7-48F3-A1BE-6B1ADEB80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3563343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1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Bleed Partial_Right_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6868-9FCA-4969-8D05-F3CD16909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50" y="508864"/>
            <a:ext cx="4979352" cy="906732"/>
          </a:xfrm>
          <a:prstGeom prst="rect">
            <a:avLst/>
          </a:prstGeom>
        </p:spPr>
        <p:txBody>
          <a:bodyPr anchor="b" anchorCtr="0"/>
          <a:lstStyle>
            <a:lvl1pPr>
              <a:defRPr sz="3200" b="1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1115E6-1526-4237-BA17-09BF411A4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2036" y="0"/>
            <a:ext cx="6289965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4CDE56-F821-4098-8008-7C8568968EF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6202" y="1706523"/>
            <a:ext cx="4979351" cy="4009290"/>
          </a:xfrm>
          <a:prstGeom prst="rect">
            <a:avLst/>
          </a:prstGeom>
        </p:spPr>
        <p:txBody>
          <a:bodyPr lIns="0"/>
          <a:lstStyle>
            <a:lvl1pPr marL="457200" indent="-457200">
              <a:buFont typeface="Wingdings" panose="05000000000000000000" pitchFamily="2" charset="2"/>
              <a:buChar char="§"/>
              <a:defRPr/>
            </a:lvl1pPr>
            <a:lvl2pPr marL="690563" indent="-346075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027113" indent="-3365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0268CF-E4FB-4BE7-8B44-DB2E0DBE807C}"/>
              </a:ext>
            </a:extLst>
          </p:cNvPr>
          <p:cNvCxnSpPr>
            <a:cxnSpLocks/>
          </p:cNvCxnSpPr>
          <p:nvPr userDrawn="1"/>
        </p:nvCxnSpPr>
        <p:spPr>
          <a:xfrm>
            <a:off x="607076" y="1511878"/>
            <a:ext cx="9144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537AC37-D21E-4582-9997-DFBD2E102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40227" y="6387833"/>
            <a:ext cx="85884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B603F26-5FC7-48F3-A1BE-6B1ADEB80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9730" y="6387834"/>
            <a:ext cx="3563343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2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image" Target="../media/image4.jpeg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6DE421-3B2F-4978-B40A-71F2EFCA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80EBA-7497-47DA-9DE7-48667D5D2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948" y="1706522"/>
            <a:ext cx="10982851" cy="412846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25ED0-2373-4CEC-A90F-45CFE0FF2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A95E2C-546A-447A-8C7D-87DB30A6CABF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44587" y="6160771"/>
            <a:ext cx="1391981" cy="4927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FB753F-94D7-480C-7D94-9BD44DA24BAC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9864" y="6123289"/>
            <a:ext cx="1889600" cy="52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0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701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703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3000" kern="1200">
          <a:solidFill>
            <a:schemeClr val="tx2"/>
          </a:solidFill>
          <a:latin typeface="+mn-lt"/>
          <a:ea typeface="+mn-ea"/>
          <a:cs typeface="+mn-cs"/>
        </a:defRPr>
      </a:lvl1pPr>
      <a:lvl2pPr marL="690563" indent="-346075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27113" indent="-33655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2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4D183AB-9DD1-4029-AFAE-603C7631A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115088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D4AF686-9014-4724-A3EA-4C48E05D5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948" y="1706522"/>
            <a:ext cx="10982851" cy="412846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5C10A-3C26-4B19-86F2-0111525FA23E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457" y="6446520"/>
            <a:ext cx="685800" cy="242748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0E5ECA-37C9-432C-AFDE-516EB502FF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1148" y="6387834"/>
            <a:ext cx="614651" cy="372449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CDE95EEC-9C03-4FB2-AF15-ECAA574C78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F5D54CB-198E-4C53-9D12-8DF8D9742032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72056" y="6142325"/>
            <a:ext cx="1387198" cy="491016"/>
          </a:xfrm>
          <a:prstGeom prst="rect">
            <a:avLst/>
          </a:prstGeom>
        </p:spPr>
      </p:pic>
      <p:pic>
        <p:nvPicPr>
          <p:cNvPr id="3" name="Picture 2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15778846-BC9D-C7B4-2454-4361BF09600C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7827" y="6066277"/>
            <a:ext cx="2215727" cy="62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80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99" r:id="rId12"/>
    <p:sldLayoutId id="2147483700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90563" indent="-346075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27113" indent="-33655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11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7.xml" Type="http://schemas.openxmlformats.org/officeDocument/2006/relationships/slideLayout"/><Relationship Id="rId5" Target="../media/image13.jpeg" Type="http://schemas.openxmlformats.org/officeDocument/2006/relationships/image"/><Relationship Id="rId4" Target="../media/image12.pn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notesSlides/notesSlide10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4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14.xml" Type="http://schemas.openxmlformats.org/officeDocument/2006/relationships/slideLayout"/><Relationship Id="rId4" Target="../media/image16.pn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1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1AF4F7-A5CC-C42F-72A3-DD6B66B10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706" y="598714"/>
            <a:ext cx="8766395" cy="1766684"/>
          </a:xfrm>
        </p:spPr>
        <p:txBody>
          <a:bodyPr>
            <a:normAutofit/>
          </a:bodyPr>
          <a:lstStyle/>
          <a:p>
            <a:r>
              <a:rPr lang="en-US"/>
              <a:t>City of New Orleans   Safety Action Plan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5E482-7262-9888-6F6F-0D3266B5C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City Council Transportation Committee Meeting</a:t>
            </a:r>
          </a:p>
          <a:p>
            <a:r>
              <a:rPr lang="en-US"/>
              <a:t>April 2, 2026</a:t>
            </a:r>
          </a:p>
        </p:txBody>
      </p:sp>
      <p:pic>
        <p:nvPicPr>
          <p:cNvPr id="8" name="Picture 7" descr="A red and white logo&#10;&#10;Description automatically generated">
            <a:extLst>
              <a:ext uri="{FF2B5EF4-FFF2-40B4-BE49-F238E27FC236}">
                <a16:creationId xmlns:a16="http://schemas.microsoft.com/office/drawing/2014/main" id="{EB4E3069-8CE9-E3C2-645E-B53E6A69F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2382" y="4058961"/>
            <a:ext cx="1248346" cy="1038946"/>
          </a:xfrm>
          <a:prstGeom prst="rect">
            <a:avLst/>
          </a:prstGeom>
        </p:spPr>
      </p:pic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ADAB0E6E-9666-872E-D2B1-6CC8B7069E2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19512" y="4296833"/>
            <a:ext cx="1960520" cy="6963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689058-1F0A-13F1-9E7B-39CE866B14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2052" y="156832"/>
            <a:ext cx="2894485" cy="365078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53253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09A434-F0AD-2D53-26DA-3781F4A40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83353"/>
            <a:ext cx="6091311" cy="11508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/>
              <a:t>What we heard from transportation safety surveys?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ECE199-322A-CF00-41EF-8FFD401D24B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2949" y="1706523"/>
            <a:ext cx="5936708" cy="4009290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2500+ survey and online map responses</a:t>
            </a:r>
          </a:p>
          <a:p>
            <a:r>
              <a:rPr lang="en-US"/>
              <a:t>Infrastructure Priorities Identified</a:t>
            </a:r>
          </a:p>
          <a:p>
            <a:pPr lvl="1"/>
            <a:r>
              <a:rPr lang="en-US"/>
              <a:t>Sidewalk and roadway conditions</a:t>
            </a:r>
          </a:p>
          <a:p>
            <a:pPr lvl="1"/>
            <a:r>
              <a:rPr lang="en-US"/>
              <a:t>Dangerous crossings and poor visibility</a:t>
            </a:r>
          </a:p>
          <a:p>
            <a:pPr lvl="1"/>
            <a:r>
              <a:rPr lang="en-US"/>
              <a:t>Lack of safe facilities</a:t>
            </a:r>
          </a:p>
          <a:p>
            <a:r>
              <a:rPr lang="en-US"/>
              <a:t>Behavioral Priorities Identified</a:t>
            </a:r>
          </a:p>
          <a:p>
            <a:pPr lvl="1"/>
            <a:r>
              <a:rPr lang="en-US"/>
              <a:t>Risky driver behavior</a:t>
            </a:r>
          </a:p>
          <a:p>
            <a:pPr lvl="1"/>
            <a:r>
              <a:rPr lang="en-US"/>
              <a:t>Disregard for traffic laws</a:t>
            </a:r>
          </a:p>
          <a:p>
            <a:pPr lvl="1"/>
            <a:r>
              <a:rPr lang="en-US"/>
              <a:t>Aggressive driving</a:t>
            </a:r>
          </a:p>
          <a:p>
            <a:pPr lvl="1"/>
            <a:endParaRPr lang="en-US"/>
          </a:p>
        </p:txBody>
      </p:sp>
      <p:pic>
        <p:nvPicPr>
          <p:cNvPr id="5" name="Picture 4" descr="A group of people looking at a map&#10;&#10;Description automatically generated">
            <a:extLst>
              <a:ext uri="{FF2B5EF4-FFF2-40B4-BE49-F238E27FC236}">
                <a16:creationId xmlns:a16="http://schemas.microsoft.com/office/drawing/2014/main" id="{BCBAC6A0-9FA2-D03C-C35B-4C68075F0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04044" y="853947"/>
            <a:ext cx="5879804" cy="497998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77A7CE-F7EB-036E-5B03-E57803852C1C}"/>
              </a:ext>
            </a:extLst>
          </p:cNvPr>
          <p:cNvSpPr txBox="1"/>
          <p:nvPr/>
        </p:nvSpPr>
        <p:spPr>
          <a:xfrm>
            <a:off x="7680512" y="6430727"/>
            <a:ext cx="4511488" cy="415498"/>
          </a:xfrm>
          <a:prstGeom prst="rect">
            <a:avLst/>
          </a:prstGeom>
          <a:solidFill>
            <a:srgbClr val="FFFFFF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565364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A4C8F-E0B3-EE23-4B93-84261518F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17431-4DAF-4D8E-7AC1-87025DAF878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Priority Safety Network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3B4EFB-7E42-D929-B4FE-8EBE18AD6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63349"/>
            <a:ext cx="12192000" cy="58739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E9549D-E6A5-1269-C1BC-03B6091A0A30}"/>
              </a:ext>
            </a:extLst>
          </p:cNvPr>
          <p:cNvSpPr txBox="1"/>
          <p:nvPr/>
        </p:nvSpPr>
        <p:spPr>
          <a:xfrm>
            <a:off x="2083982" y="593524"/>
            <a:ext cx="8459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Provides a focus for roadway safety improvements and safety action  strategies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1D3F19-C95A-A199-7C9B-8AA8F5FDB754}"/>
              </a:ext>
            </a:extLst>
          </p:cNvPr>
          <p:cNvSpPr txBox="1"/>
          <p:nvPr/>
        </p:nvSpPr>
        <p:spPr>
          <a:xfrm>
            <a:off x="0" y="6421815"/>
            <a:ext cx="4511488" cy="415498"/>
          </a:xfrm>
          <a:prstGeom prst="rect">
            <a:avLst/>
          </a:prstGeom>
          <a:solidFill>
            <a:srgbClr val="FFFFFF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56736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D593D6-4239-BB36-71DE-5D20D894D2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Intersections</a:t>
            </a:r>
          </a:p>
          <a:p>
            <a:pPr lvl="1"/>
            <a:r>
              <a:rPr lang="en-US"/>
              <a:t>12 intersections (half are on state roadways)</a:t>
            </a:r>
          </a:p>
          <a:p>
            <a:pPr lvl="1"/>
            <a:r>
              <a:rPr lang="en-US"/>
              <a:t>Estimated construction cost in 2026 dollars is $9.9M</a:t>
            </a:r>
          </a:p>
          <a:p>
            <a:pPr lvl="1"/>
            <a:r>
              <a:rPr lang="en-US"/>
              <a:t>A few overlap with priority corridors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A42718-31FB-8975-764F-580300A49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727845"/>
          </a:xfrm>
        </p:spPr>
        <p:txBody>
          <a:bodyPr/>
          <a:lstStyle/>
          <a:p>
            <a:pPr algn="ctr"/>
            <a:r>
              <a:rPr lang="en-US"/>
              <a:t>Priority Safety Network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8D2ED-74D6-6139-1244-4E9519C00F09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Corridors</a:t>
            </a:r>
          </a:p>
          <a:p>
            <a:pPr lvl="1"/>
            <a:r>
              <a:rPr lang="en-US"/>
              <a:t>40 corridors totaling 66 miles</a:t>
            </a:r>
          </a:p>
          <a:p>
            <a:pPr lvl="2"/>
            <a:r>
              <a:rPr lang="en-US"/>
              <a:t>19 routes (42 miles) are state roadways</a:t>
            </a:r>
          </a:p>
          <a:p>
            <a:pPr lvl="1"/>
            <a:r>
              <a:rPr lang="en-US"/>
              <a:t>Estimated construction cost in 2026 dollars is $161.8M</a:t>
            </a:r>
          </a:p>
          <a:p>
            <a:pPr lvl="2"/>
            <a:r>
              <a:rPr lang="en-US"/>
              <a:t>$92.3M state</a:t>
            </a:r>
          </a:p>
          <a:p>
            <a:pPr lvl="2"/>
            <a:r>
              <a:rPr lang="en-US"/>
              <a:t>$69.5M local</a:t>
            </a:r>
          </a:p>
          <a:p>
            <a:pPr lvl="1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0A61BC-67FF-545B-9989-F60EEC080C5B}"/>
              </a:ext>
            </a:extLst>
          </p:cNvPr>
          <p:cNvSpPr txBox="1"/>
          <p:nvPr/>
        </p:nvSpPr>
        <p:spPr>
          <a:xfrm>
            <a:off x="4063987" y="1142187"/>
            <a:ext cx="3642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All projects total $171.7M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1F2FF-EA40-31F7-F5AA-7713C6FBB8F4}"/>
              </a:ext>
            </a:extLst>
          </p:cNvPr>
          <p:cNvSpPr txBox="1"/>
          <p:nvPr/>
        </p:nvSpPr>
        <p:spPr>
          <a:xfrm>
            <a:off x="7680512" y="640073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604207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6113C-D8A0-0102-908A-AA051F858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B7A432-C519-651F-14DD-7384C1757A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9265" y="1523112"/>
            <a:ext cx="4418822" cy="38117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CE21541-EE78-E18B-B5AD-DAFB9394B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783025"/>
          </a:xfrm>
        </p:spPr>
        <p:txBody>
          <a:bodyPr>
            <a:normAutofit/>
          </a:bodyPr>
          <a:lstStyle/>
          <a:p>
            <a:pPr algn="ctr"/>
            <a:r>
              <a:rPr lang="en-US"/>
              <a:t>Safe Street Design-Improving Visibility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C2B4A-2BF1-6A5B-9443-73898FFA0EEA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US"/>
              <a:t>Roadway and sidewalk lighting</a:t>
            </a:r>
          </a:p>
          <a:p>
            <a:r>
              <a:rPr lang="en-US"/>
              <a:t>Curb extensions and corner parking restrictions</a:t>
            </a:r>
          </a:p>
          <a:p>
            <a:r>
              <a:rPr lang="en-US"/>
              <a:t>High-visibility crosswalks</a:t>
            </a:r>
          </a:p>
          <a:p>
            <a:r>
              <a:rPr lang="en-US"/>
              <a:t>Bus stop improvements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1A057-8F52-E285-C192-7159EE7A31EB}"/>
              </a:ext>
            </a:extLst>
          </p:cNvPr>
          <p:cNvSpPr txBox="1"/>
          <p:nvPr/>
        </p:nvSpPr>
        <p:spPr>
          <a:xfrm>
            <a:off x="7072739" y="5334696"/>
            <a:ext cx="4031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Use of curb extensions for daylighting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20E8BD-A92B-DA70-5B20-78C268ABD992}"/>
              </a:ext>
            </a:extLst>
          </p:cNvPr>
          <p:cNvSpPr txBox="1"/>
          <p:nvPr/>
        </p:nvSpPr>
        <p:spPr>
          <a:xfrm>
            <a:off x="7680512" y="6442502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13394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D9EA5-9236-C22C-87C9-81CA9C6A6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27D8A2-F31A-DE88-EABF-30AF3A0AD2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39539" y="1593054"/>
            <a:ext cx="5346233" cy="400929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58C23CD-3F1E-4841-5A46-53B9F0B6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8377"/>
            <a:ext cx="12191999" cy="1150888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Safe Street Design -</a:t>
            </a:r>
            <a:br>
              <a:rPr lang="en-US"/>
            </a:br>
            <a:r>
              <a:rPr lang="en-US"/>
              <a:t>Reducing Exposure and Conflicts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90127-C550-9787-95A9-973E5C94572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2948" y="1588245"/>
            <a:ext cx="5239512" cy="400929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n-US"/>
              <a:t>Signalization safety improvements</a:t>
            </a:r>
            <a:endParaRPr lang="en-US" sz="2200">
              <a:cs typeface="Arial"/>
            </a:endParaRPr>
          </a:p>
          <a:p>
            <a:r>
              <a:rPr lang="en-US"/>
              <a:t>Protected intersections</a:t>
            </a:r>
            <a:endParaRPr lang="en-US" sz="2200"/>
          </a:p>
          <a:p>
            <a:r>
              <a:rPr lang="en-US"/>
              <a:t>Turn restrictions</a:t>
            </a:r>
            <a:endParaRPr lang="en-US" sz="2200"/>
          </a:p>
          <a:p>
            <a:r>
              <a:rPr lang="en-US"/>
              <a:t>Safe and continuous access for Vulnerable Road Users</a:t>
            </a:r>
          </a:p>
          <a:p>
            <a:r>
              <a:rPr lang="en-US"/>
              <a:t>Pedestrian crosswalk design policy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6C1FA4-B39B-6A44-D780-F29BB5E0C9AF}"/>
              </a:ext>
            </a:extLst>
          </p:cNvPr>
          <p:cNvSpPr txBox="1"/>
          <p:nvPr/>
        </p:nvSpPr>
        <p:spPr>
          <a:xfrm>
            <a:off x="7067250" y="5556801"/>
            <a:ext cx="3890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Protected intersection in Chicago, IL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D1CF48-B3C8-E5D8-2A33-A6F29CBCE1D7}"/>
              </a:ext>
            </a:extLst>
          </p:cNvPr>
          <p:cNvSpPr txBox="1"/>
          <p:nvPr/>
        </p:nvSpPr>
        <p:spPr>
          <a:xfrm>
            <a:off x="7680512" y="640073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2657904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4F6756-37AD-A562-5876-184A0341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7579"/>
            <a:ext cx="12191999" cy="1150888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Plan and Design for Safe Speeds - </a:t>
            </a:r>
            <a:br>
              <a:rPr lang="en-US"/>
            </a:br>
            <a:r>
              <a:rPr lang="en-US"/>
              <a:t>Managing Speeds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F152A1-BA68-5FE0-4107-8963DD266A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6" y="1707080"/>
            <a:ext cx="4238924" cy="4078288"/>
          </a:xfrm>
        </p:spPr>
        <p:txBody>
          <a:bodyPr>
            <a:normAutofit fontScale="92500"/>
          </a:bodyPr>
          <a:lstStyle/>
          <a:p>
            <a:r>
              <a:rPr lang="en-US"/>
              <a:t>Lane configuration and narrowing</a:t>
            </a:r>
          </a:p>
          <a:p>
            <a:r>
              <a:rPr lang="en-US"/>
              <a:t>Tightening intersections</a:t>
            </a:r>
          </a:p>
          <a:p>
            <a:r>
              <a:rPr lang="en-US"/>
              <a:t>Traffic calming</a:t>
            </a:r>
          </a:p>
          <a:p>
            <a:r>
              <a:rPr lang="en-US"/>
              <a:t>Speed limit reduction</a:t>
            </a:r>
          </a:p>
          <a:p>
            <a:r>
              <a:rPr lang="en-US"/>
              <a:t>Strategic speed enforcement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9EAC12-6DE8-943F-1C47-2CDF9FE0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218" y="1268467"/>
            <a:ext cx="7108045" cy="44597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5F7484-1C88-76BD-F8EB-54D510929DA5}"/>
              </a:ext>
            </a:extLst>
          </p:cNvPr>
          <p:cNvSpPr txBox="1"/>
          <p:nvPr/>
        </p:nvSpPr>
        <p:spPr>
          <a:xfrm>
            <a:off x="7680511" y="6438028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112885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D7421-B05E-5327-AA33-751462689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E10B27-F98A-79E4-210F-EC15C6A6AB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b="1"/>
              <a:t>Focus on Progress and Transparency</a:t>
            </a:r>
          </a:p>
          <a:p>
            <a:r>
              <a:rPr lang="en-US" sz="2400"/>
              <a:t>Safety infrastructure demonstration projects</a:t>
            </a:r>
            <a:endParaRPr lang="en-US" sz="2400">
              <a:cs typeface="Arial"/>
            </a:endParaRPr>
          </a:p>
          <a:p>
            <a:r>
              <a:rPr lang="en-US" sz="2400"/>
              <a:t>Upgrade the City Transportation Safety Dashboard</a:t>
            </a:r>
            <a:endParaRPr lang="en-US" sz="2400">
              <a:cs typeface="Arial"/>
            </a:endParaRPr>
          </a:p>
          <a:p>
            <a:r>
              <a:rPr lang="en-US" sz="2400"/>
              <a:t>Improve Complete Streets Policy Implementation</a:t>
            </a:r>
            <a:endParaRPr lang="en-US" sz="2400">
              <a:cs typeface="Arial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0A723F-4D27-C657-EE2E-0778C0D2C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a Culture of Safety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99AC4A-118E-6641-6A5F-738AFD22A3F3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 vert="horz" lIns="0" tIns="45720" rIns="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54585A"/>
                </a:solidFill>
              </a:rPr>
              <a:t>Create Community Awareness</a:t>
            </a:r>
            <a:endParaRPr lang="en-US">
              <a:solidFill>
                <a:srgbClr val="54585A"/>
              </a:solidFill>
            </a:endParaRPr>
          </a:p>
          <a:p>
            <a:r>
              <a:rPr lang="en-US" sz="2400">
                <a:solidFill>
                  <a:srgbClr val="54585A"/>
                </a:solidFill>
                <a:cs typeface="Arial"/>
              </a:rPr>
              <a:t>Establish the New Orleans Safety Partnership</a:t>
            </a:r>
          </a:p>
          <a:p>
            <a:r>
              <a:rPr lang="en-US" sz="2400">
                <a:solidFill>
                  <a:srgbClr val="54585A"/>
                </a:solidFill>
                <a:ea typeface="+mn-lt"/>
                <a:cs typeface="+mn-lt"/>
              </a:rPr>
              <a:t>Comprehensive safety communications and awareness campaign </a:t>
            </a:r>
          </a:p>
          <a:p>
            <a:r>
              <a:rPr lang="en-US" sz="2400">
                <a:solidFill>
                  <a:srgbClr val="54585A"/>
                </a:solidFill>
                <a:ea typeface="+mn-lt"/>
                <a:cs typeface="+mn-lt"/>
              </a:rPr>
              <a:t>Partner with community-based organizations and NOPD to host safety-focused trainings and events </a:t>
            </a:r>
          </a:p>
          <a:p>
            <a:endParaRPr lang="en-US" sz="2000">
              <a:solidFill>
                <a:srgbClr val="54585A"/>
              </a:solidFill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9B6031-6C23-4E8C-04B1-A34BB111DAC8}"/>
              </a:ext>
            </a:extLst>
          </p:cNvPr>
          <p:cNvSpPr txBox="1"/>
          <p:nvPr/>
        </p:nvSpPr>
        <p:spPr>
          <a:xfrm>
            <a:off x="7679861" y="6447282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620651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8D180E-7676-EC7B-8DCD-8B57C958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49517"/>
            <a:ext cx="10982850" cy="1005125"/>
          </a:xfrm>
        </p:spPr>
        <p:txBody>
          <a:bodyPr>
            <a:normAutofit/>
          </a:bodyPr>
          <a:lstStyle/>
          <a:p>
            <a:pPr algn="ctr"/>
            <a:r>
              <a:rPr lang="en-US"/>
              <a:t>Measure Progress and Share Updates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E705AD-560D-30E5-2AEE-2242845C04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6869" y="1862430"/>
            <a:ext cx="4416425" cy="3740928"/>
          </a:xfrm>
          <a:ln>
            <a:noFill/>
          </a:ln>
        </p:spPr>
        <p:txBody>
          <a:bodyPr vert="horz" lIns="0" tIns="45720" rIns="0" bIns="45720" rtlCol="0" anchor="t"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sz="5800" b="1"/>
              <a:t>Output examples:</a:t>
            </a:r>
          </a:p>
          <a:p>
            <a:pPr indent="-223520"/>
            <a:r>
              <a:rPr lang="en-US" sz="5400"/>
              <a:t>Number and/or miles of projects</a:t>
            </a:r>
            <a:endParaRPr lang="en-US" sz="5400">
              <a:cs typeface="Arial" panose="020B0604020202020204"/>
            </a:endParaRPr>
          </a:p>
          <a:p>
            <a:pPr indent="-223520"/>
            <a:r>
              <a:rPr lang="en-US" sz="5400"/>
              <a:t>Average travel speeds in the city</a:t>
            </a:r>
            <a:endParaRPr lang="en-US" sz="5400">
              <a:cs typeface="Arial" panose="020B0604020202020204"/>
            </a:endParaRPr>
          </a:p>
          <a:p>
            <a:pPr indent="-223520"/>
            <a:r>
              <a:rPr lang="en-US" sz="5400"/>
              <a:t>Safety campaign engagement &amp; participation</a:t>
            </a:r>
            <a:endParaRPr lang="en-US" sz="5400">
              <a:cs typeface="Arial" panose="020B0604020202020204"/>
            </a:endParaRP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ADE705AD-560D-30E5-2AEE-2242845C043A}"/>
              </a:ext>
            </a:extLst>
          </p:cNvPr>
          <p:cNvSpPr txBox="1">
            <a:spLocks/>
          </p:cNvSpPr>
          <p:nvPr/>
        </p:nvSpPr>
        <p:spPr>
          <a:xfrm>
            <a:off x="6658707" y="1862430"/>
            <a:ext cx="4416424" cy="3740928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t">
            <a:normAutofit/>
          </a:bodyPr>
          <a:lstStyle>
            <a:lvl1pPr marL="457200" indent="-4572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3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90563" indent="-34607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7113" indent="-3365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en-US" sz="2800" b="1"/>
              <a:t>Outcome examples:</a:t>
            </a:r>
          </a:p>
          <a:p>
            <a:pPr indent="-223520"/>
            <a:r>
              <a:rPr lang="en-US" sz="2800"/>
              <a:t>Number of Fatal and Serious Injury (FSI) crashes </a:t>
            </a:r>
            <a:endParaRPr lang="en-US" sz="2800">
              <a:cs typeface="Arial" panose="020B0604020202020204"/>
            </a:endParaRPr>
          </a:p>
          <a:p>
            <a:pPr indent="-223520"/>
            <a:r>
              <a:rPr lang="en-US" sz="2800"/>
              <a:t>FSI crashes by mode</a:t>
            </a:r>
            <a:endParaRPr lang="en-US" sz="2800">
              <a:cs typeface="Arial" panose="020B0604020202020204"/>
            </a:endParaRPr>
          </a:p>
          <a:p>
            <a:pPr indent="-223520"/>
            <a:r>
              <a:rPr lang="en-US" sz="2800"/>
              <a:t>Overall investment in safety initiatives </a:t>
            </a:r>
            <a:endParaRPr lang="en-US" sz="2800">
              <a:cs typeface="Arial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FBC00-C8C1-735A-C5F3-C3535C283F64}"/>
              </a:ext>
            </a:extLst>
          </p:cNvPr>
          <p:cNvSpPr txBox="1"/>
          <p:nvPr/>
        </p:nvSpPr>
        <p:spPr>
          <a:xfrm>
            <a:off x="7680512" y="6430368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2655981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0B76CF-3B78-4C02-93A6-EAF06E9FA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983860"/>
          </a:xfrm>
        </p:spPr>
        <p:txBody>
          <a:bodyPr/>
          <a:lstStyle/>
          <a:p>
            <a:pPr algn="ctr"/>
            <a:r>
              <a:rPr lang="en-US"/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9B103-C98B-F89F-C558-45307A7C77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236114" y="2259416"/>
            <a:ext cx="9719771" cy="4009290"/>
          </a:xfrm>
        </p:spPr>
        <p:txBody>
          <a:bodyPr/>
          <a:lstStyle/>
          <a:p>
            <a:r>
              <a:rPr lang="en-US"/>
              <a:t>Resolution supporting adoption of Safety Action Plan</a:t>
            </a:r>
          </a:p>
          <a:p>
            <a:r>
              <a:rPr lang="en-US"/>
              <a:t>Plan adoption via Executive Order</a:t>
            </a:r>
          </a:p>
          <a:p>
            <a:r>
              <a:rPr lang="en-US"/>
              <a:t>Federal Safe Streets for All funding opportunity </a:t>
            </a:r>
          </a:p>
        </p:txBody>
      </p:sp>
    </p:spTree>
    <p:extLst>
      <p:ext uri="{BB962C8B-B14F-4D97-AF65-F5344CB8AC3E}">
        <p14:creationId xmlns:p14="http://schemas.microsoft.com/office/powerpoint/2010/main" val="376934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E859606B-5DB7-8AD5-25E7-155BCD5D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problem?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A8A14-FFA9-C7D4-E122-4884195FFE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6" y="1707080"/>
            <a:ext cx="5832416" cy="4078288"/>
          </a:xfrm>
        </p:spPr>
        <p:txBody>
          <a:bodyPr/>
          <a:lstStyle/>
          <a:p>
            <a:endParaRPr lang="en-US" sz="2400"/>
          </a:p>
          <a:p>
            <a:r>
              <a:rPr lang="en-US" sz="2400"/>
              <a:t>On average, </a:t>
            </a:r>
            <a:r>
              <a:rPr lang="en-US" sz="2400" b="1"/>
              <a:t>60 people die in traffic every year </a:t>
            </a:r>
            <a:r>
              <a:rPr lang="en-US" sz="2400"/>
              <a:t>in New Orleans.*</a:t>
            </a:r>
          </a:p>
          <a:p>
            <a:pPr marL="0" indent="0">
              <a:buNone/>
            </a:pPr>
            <a:endParaRPr lang="en-US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F7A3CF-7631-3C5A-FC84-297003971B3C}"/>
              </a:ext>
            </a:extLst>
          </p:cNvPr>
          <p:cNvSpPr txBox="1"/>
          <p:nvPr/>
        </p:nvSpPr>
        <p:spPr>
          <a:xfrm>
            <a:off x="954012" y="4905308"/>
            <a:ext cx="4852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 Based on 5 years of crash data (2019-2023)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2A9D26F-6800-EB85-395D-6BAA56322DF7}"/>
              </a:ext>
            </a:extLst>
          </p:cNvPr>
          <p:cNvSpPr txBox="1">
            <a:spLocks/>
          </p:cNvSpPr>
          <p:nvPr/>
        </p:nvSpPr>
        <p:spPr>
          <a:xfrm>
            <a:off x="612775" y="3429000"/>
            <a:ext cx="5638006" cy="38921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90563" indent="-34607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7113" indent="-3365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On average, </a:t>
            </a:r>
            <a:r>
              <a:rPr lang="en-US" sz="2400" b="1"/>
              <a:t>373 people are severely injured in traffic every year </a:t>
            </a:r>
            <a:r>
              <a:rPr lang="en-US" sz="2400"/>
              <a:t>in New Orleans.*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ED5695-1B74-CEAB-83C6-258B8DFEC025}"/>
              </a:ext>
            </a:extLst>
          </p:cNvPr>
          <p:cNvSpPr txBox="1"/>
          <p:nvPr/>
        </p:nvSpPr>
        <p:spPr>
          <a:xfrm>
            <a:off x="6684394" y="6192985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66656-3313-7256-818C-C8574A3326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0781" y="2121165"/>
            <a:ext cx="5378715" cy="32501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BB6D33-8E05-0CDD-F1DC-9BE70EF172F7}"/>
              </a:ext>
            </a:extLst>
          </p:cNvPr>
          <p:cNvSpPr txBox="1"/>
          <p:nvPr/>
        </p:nvSpPr>
        <p:spPr>
          <a:xfrm>
            <a:off x="6250781" y="1590675"/>
            <a:ext cx="5378715" cy="381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Annual Fatal and Serious Injury Crashes</a:t>
            </a:r>
          </a:p>
        </p:txBody>
      </p:sp>
    </p:spTree>
    <p:extLst>
      <p:ext uri="{BB962C8B-B14F-4D97-AF65-F5344CB8AC3E}">
        <p14:creationId xmlns:p14="http://schemas.microsoft.com/office/powerpoint/2010/main" val="232794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99DAAC-0CB2-B4B4-08B3-92F12579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908507"/>
          </a:xfrm>
        </p:spPr>
        <p:txBody>
          <a:bodyPr/>
          <a:lstStyle/>
          <a:p>
            <a:pPr algn="ctr"/>
            <a:r>
              <a:rPr lang="en-US"/>
              <a:t>Crash Comparisons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B6A9CA9-BD12-86A2-1287-6EB8D1756F85}"/>
              </a:ext>
            </a:extLst>
          </p:cNvPr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3477322814"/>
              </p:ext>
            </p:extLst>
          </p:nvPr>
        </p:nvGraphicFramePr>
        <p:xfrm>
          <a:off x="1188720" y="1874658"/>
          <a:ext cx="4364733" cy="3674457"/>
        </p:xfrm>
        <a:graphic>
          <a:graphicData uri="http://schemas.openxmlformats.org/drawingml/2006/table">
            <a:tbl>
              <a:tblPr/>
              <a:tblGrid>
                <a:gridCol w="1975692">
                  <a:extLst>
                    <a:ext uri="{9D8B030D-6E8A-4147-A177-3AD203B41FA5}">
                      <a16:colId xmlns:a16="http://schemas.microsoft.com/office/drawing/2014/main" val="3539279256"/>
                    </a:ext>
                  </a:extLst>
                </a:gridCol>
                <a:gridCol w="1281918">
                  <a:extLst>
                    <a:ext uri="{9D8B030D-6E8A-4147-A177-3AD203B41FA5}">
                      <a16:colId xmlns:a16="http://schemas.microsoft.com/office/drawing/2014/main" val="3560655916"/>
                    </a:ext>
                  </a:extLst>
                </a:gridCol>
                <a:gridCol w="1107123">
                  <a:extLst>
                    <a:ext uri="{9D8B030D-6E8A-4147-A177-3AD203B41FA5}">
                      <a16:colId xmlns:a16="http://schemas.microsoft.com/office/drawing/2014/main" val="3246200877"/>
                    </a:ext>
                  </a:extLst>
                </a:gridCol>
              </a:tblGrid>
              <a:tr h="58326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50000"/>
                        </a:lnSpc>
                        <a:buNone/>
                      </a:pPr>
                      <a:r>
                        <a:rPr lang="en-US" sz="1200" b="1" i="0">
                          <a:effectLst/>
                          <a:latin typeface="+mn-lt"/>
                        </a:rPr>
                        <a:t>Locations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>
                          <a:latin typeface="+mn-lt"/>
                        </a:rPr>
                        <a:t>Total Traffic Fatalities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  <a:buNone/>
                      </a:pPr>
                      <a:r>
                        <a:rPr lang="en-US" sz="1200" b="1" i="0" u="none" strike="noStrike">
                          <a:solidFill>
                            <a:srgbClr val="2A2C2D"/>
                          </a:solidFill>
                          <a:effectLst/>
                          <a:latin typeface="Arial"/>
                        </a:rPr>
                        <a:t>Total Serious    Injuries</a:t>
                      </a:r>
                      <a:r>
                        <a:rPr lang="en-US" sz="1200" b="1" i="0">
                          <a:solidFill>
                            <a:srgbClr val="2A2C2D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b="1" i="0">
                        <a:effectLst/>
                        <a:latin typeface="Arial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234932"/>
                  </a:ext>
                </a:extLst>
              </a:tr>
              <a:tr h="3126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82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East Baton Rouge</a:t>
                      </a:r>
                      <a:endParaRPr lang="en-US" sz="1400" b="0" i="0">
                        <a:solidFill>
                          <a:srgbClr val="2A2C2D"/>
                        </a:solidFill>
                        <a:effectLst/>
                        <a:latin typeface="+mn-lt"/>
                      </a:endParaRP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  85 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1400" b="0" i="0">
                        <a:effectLst/>
                        <a:latin typeface="Aptos"/>
                      </a:endParaRP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304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566239"/>
                  </a:ext>
                </a:extLst>
              </a:tr>
              <a:tr h="3126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Orleans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/>
                        </a:rPr>
                        <a:t>63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403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089725"/>
                  </a:ext>
                </a:extLst>
              </a:tr>
              <a:tr h="3126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Caddo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/>
                        </a:rPr>
                        <a:t>43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170 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412335"/>
                  </a:ext>
                </a:extLst>
              </a:tr>
              <a:tr h="3126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Calcasieu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/>
                        </a:rPr>
                        <a:t>38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93 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22080"/>
                  </a:ext>
                </a:extLst>
              </a:tr>
              <a:tr h="3126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St. Tammany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 panose="020B0004020202020204" pitchFamily="34" charset="0"/>
                        </a:rPr>
                        <a:t> 35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75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824330"/>
                  </a:ext>
                </a:extLst>
              </a:tr>
              <a:tr h="35642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Jefferson</a:t>
                      </a:r>
                      <a:r>
                        <a:rPr lang="en-US" sz="1400" b="0" i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 panose="020B0004020202020204" pitchFamily="34" charset="0"/>
                        </a:rPr>
                        <a:t> 34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102 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051258"/>
                  </a:ext>
                </a:extLst>
              </a:tr>
              <a:tr h="34012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Tangipahoa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 panose="020B0004020202020204" pitchFamily="34" charset="0"/>
                        </a:rPr>
                        <a:t> 33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69 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602042"/>
                  </a:ext>
                </a:extLst>
              </a:tr>
              <a:tr h="344357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Lafayette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 panose="020B0004020202020204" pitchFamily="34" charset="0"/>
                        </a:rPr>
                        <a:t> 32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145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574045"/>
                  </a:ext>
                </a:extLst>
              </a:tr>
              <a:tr h="34012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95"/>
                        </a:lnSpc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Ouachita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>
                          <a:effectLst/>
                          <a:latin typeface="Aptos" panose="020B0004020202020204" pitchFamily="34" charset="0"/>
                        </a:rPr>
                        <a:t> 32</a:t>
                      </a:r>
                    </a:p>
                  </a:txBody>
                  <a:tcPr marL="58570" marR="58570" marT="29285" marB="29285"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918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69</a:t>
                      </a:r>
                      <a:r>
                        <a:rPr lang="en-US" sz="1400" b="0" i="0">
                          <a:solidFill>
                            <a:srgbClr val="2A2C2D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b="0" i="0">
                        <a:effectLst/>
                        <a:latin typeface="Aptos"/>
                      </a:endParaRPr>
                    </a:p>
                  </a:txBody>
                  <a:tcPr>
                    <a:lnL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C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048596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6AB1B77B-3C53-AD1C-4489-1FA69A74889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914" y="1874658"/>
            <a:ext cx="4364734" cy="3719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5BED646-6D1C-FF87-CF57-D7988896DD1E}"/>
              </a:ext>
            </a:extLst>
          </p:cNvPr>
          <p:cNvSpPr txBox="1"/>
          <p:nvPr/>
        </p:nvSpPr>
        <p:spPr>
          <a:xfrm>
            <a:off x="1188720" y="5621653"/>
            <a:ext cx="436473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0" i="0" u="none" strike="noStrike" baseline="0">
                <a:latin typeface="CIDFont+F1"/>
              </a:rPr>
              <a:t>(Using five-year average of data from 2020-2024)-Source: The Louisiana Highway Safety Commission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222EF6-F9F2-E7F2-4B9F-4B235EF1FD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8376" y="6400760"/>
            <a:ext cx="4523624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114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33B9-8261-8CB5-A2F8-8CC21D65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p&#10;&#10;AI-generated content may be incorrect.">
            <a:extLst>
              <a:ext uri="{FF2B5EF4-FFF2-40B4-BE49-F238E27FC236}">
                <a16:creationId xmlns:a16="http://schemas.microsoft.com/office/drawing/2014/main" id="{065F2982-CBD8-9056-0EB7-31B10E282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503" y="480031"/>
            <a:ext cx="9114994" cy="589793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E000ED-E990-7AB2-DF40-6B69ABD1201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01" y="10633"/>
            <a:ext cx="12209612" cy="1071967"/>
          </a:xfrm>
        </p:spPr>
        <p:txBody>
          <a:bodyPr vert="horz" lIns="0" tIns="45720" rIns="0" bIns="45720" rtlCol="0" anchor="t">
            <a:normAutofit/>
          </a:bodyPr>
          <a:lstStyle/>
          <a:p>
            <a:pPr algn="ctr"/>
            <a:r>
              <a:rPr lang="en-US"/>
              <a:t>Fatal &amp; Serious Injury Crashes 2019 - 2023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9061F2-A3C0-B5C2-9C05-348484D39392}"/>
              </a:ext>
            </a:extLst>
          </p:cNvPr>
          <p:cNvSpPr txBox="1"/>
          <p:nvPr/>
        </p:nvSpPr>
        <p:spPr>
          <a:xfrm>
            <a:off x="2266513" y="7198375"/>
            <a:ext cx="4370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Replace with slide showing this map and City Council Districts once we receive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809E55-D064-9CD5-69E9-B0F2164665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" y="6400759"/>
            <a:ext cx="4523624" cy="45724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3212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2EDF6-87B6-EE31-F928-69064AA0E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2FFB8D5-30B4-8C5E-F1F0-027EB31C5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1" y="173855"/>
            <a:ext cx="12181973" cy="769889"/>
          </a:xfrm>
        </p:spPr>
        <p:txBody>
          <a:bodyPr>
            <a:normAutofit/>
          </a:bodyPr>
          <a:lstStyle/>
          <a:p>
            <a:pPr algn="ctr"/>
            <a:r>
              <a:rPr lang="en-US"/>
              <a:t>Overall Crash Severity by Mode, 2019-2023</a:t>
            </a: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ACC849E4-074B-4DAB-91E2-4BA4052982AF}"/>
              </a:ext>
              <a:ext uri="{147F2762-F138-4A5C-976F-8EAC2B608ADB}">
                <a16:predDERef xmlns:a16="http://schemas.microsoft.com/office/drawing/2014/main" pred="{5B43417C-803D-4057-8869-E0E4205B2CB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4681164"/>
              </p:ext>
            </p:extLst>
          </p:nvPr>
        </p:nvGraphicFramePr>
        <p:xfrm>
          <a:off x="6096000" y="1218214"/>
          <a:ext cx="5202115" cy="500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96D12EB-5865-43ED-889C-5F41EB094490}"/>
              </a:ext>
              <a:ext uri="{147F2762-F138-4A5C-976F-8EAC2B608ADB}">
                <a16:predDERef xmlns:a16="http://schemas.microsoft.com/office/drawing/2014/main" pred="{5B43417C-803D-4057-8869-E0E4205B2C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268814"/>
              </p:ext>
            </p:extLst>
          </p:nvPr>
        </p:nvGraphicFramePr>
        <p:xfrm>
          <a:off x="448408" y="1320667"/>
          <a:ext cx="5349907" cy="4796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C9F75E-1E6C-AB3B-C6FF-75A942A4482A}"/>
              </a:ext>
            </a:extLst>
          </p:cNvPr>
          <p:cNvCxnSpPr>
            <a:cxnSpLocks/>
          </p:cNvCxnSpPr>
          <p:nvPr/>
        </p:nvCxnSpPr>
        <p:spPr>
          <a:xfrm>
            <a:off x="1681655" y="2060028"/>
            <a:ext cx="1103586" cy="126124"/>
          </a:xfrm>
          <a:prstGeom prst="line">
            <a:avLst/>
          </a:prstGeom>
          <a:ln>
            <a:solidFill>
              <a:srgbClr val="0078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4C25EAD-9B5F-1BE6-F87D-5A2FAA4203AF}"/>
              </a:ext>
            </a:extLst>
          </p:cNvPr>
          <p:cNvCxnSpPr>
            <a:cxnSpLocks/>
          </p:cNvCxnSpPr>
          <p:nvPr/>
        </p:nvCxnSpPr>
        <p:spPr>
          <a:xfrm flipH="1">
            <a:off x="2897275" y="1975945"/>
            <a:ext cx="1411966" cy="147145"/>
          </a:xfrm>
          <a:prstGeom prst="line">
            <a:avLst/>
          </a:prstGeom>
          <a:ln>
            <a:solidFill>
              <a:srgbClr val="C9D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BF16A2-CE2F-195A-8DA9-9B957CD7A9E8}"/>
              </a:ext>
            </a:extLst>
          </p:cNvPr>
          <p:cNvCxnSpPr>
            <a:cxnSpLocks/>
          </p:cNvCxnSpPr>
          <p:nvPr/>
        </p:nvCxnSpPr>
        <p:spPr>
          <a:xfrm flipH="1" flipV="1">
            <a:off x="3123361" y="2343807"/>
            <a:ext cx="1763949" cy="704193"/>
          </a:xfrm>
          <a:prstGeom prst="line">
            <a:avLst/>
          </a:prstGeom>
          <a:ln>
            <a:solidFill>
              <a:srgbClr val="A0D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1929BF7-4E3F-EAAB-3640-4C39AFFFCEA2}"/>
              </a:ext>
            </a:extLst>
          </p:cNvPr>
          <p:cNvSpPr txBox="1"/>
          <p:nvPr/>
        </p:nvSpPr>
        <p:spPr>
          <a:xfrm>
            <a:off x="2327441" y="1110979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/>
              <a:t>All Crashes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5C8400-0495-C473-DE67-6E4821EAB842}"/>
              </a:ext>
            </a:extLst>
          </p:cNvPr>
          <p:cNvSpPr txBox="1"/>
          <p:nvPr/>
        </p:nvSpPr>
        <p:spPr>
          <a:xfrm>
            <a:off x="6163230" y="1110978"/>
            <a:ext cx="513798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/>
              <a:t>Fatal &amp; Serious Injury Crashes</a:t>
            </a:r>
            <a:endParaRPr lang="en-US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D7AB75-4808-699F-A495-00F17F129507}"/>
              </a:ext>
            </a:extLst>
          </p:cNvPr>
          <p:cNvSpPr txBox="1"/>
          <p:nvPr/>
        </p:nvSpPr>
        <p:spPr>
          <a:xfrm>
            <a:off x="7679687" y="644658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146765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D7686-5BFE-1FC8-67D9-4412EC0F5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>
                <a:latin typeface="Arial" panose="020B0604020202020204" pitchFamily="34" charset="0"/>
                <a:ea typeface="Arial" panose="020B0604020202020204" pitchFamily="34" charset="0"/>
              </a:rPr>
              <a:t>68% of fatal and serious injury crashes </a:t>
            </a:r>
            <a:r>
              <a:rPr lang="en-US" sz="4800">
                <a:latin typeface="Arial" panose="020B0604020202020204" pitchFamily="34" charset="0"/>
                <a:ea typeface="Arial" panose="020B0604020202020204" pitchFamily="34" charset="0"/>
              </a:rPr>
              <a:t>occurred on just </a:t>
            </a:r>
            <a:r>
              <a:rPr lang="en-US" sz="5400" i="1">
                <a:solidFill>
                  <a:srgbClr val="F7941D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130 miles (7%)</a:t>
            </a:r>
            <a:r>
              <a:rPr lang="en-US" sz="4800">
                <a:latin typeface="Arial" panose="020B0604020202020204" pitchFamily="34" charset="0"/>
                <a:ea typeface="Arial" panose="020B0604020202020204" pitchFamily="34" charset="0"/>
              </a:rPr>
              <a:t> of New Orleans roads.</a:t>
            </a:r>
            <a:endParaRPr lang="en-US" sz="4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AA69F-1CEF-0D8F-4AD8-83396D880C4B}"/>
              </a:ext>
            </a:extLst>
          </p:cNvPr>
          <p:cNvSpPr txBox="1"/>
          <p:nvPr/>
        </p:nvSpPr>
        <p:spPr>
          <a:xfrm>
            <a:off x="7679687" y="644658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>
                <a:solidFill>
                  <a:schemeClr val="bg1"/>
                </a:solidFill>
              </a:rPr>
              <a:t>This information shall not be subject to discovery or admitted into evidence in Federal or State court pursuant to 23 U.S.C. 407.</a:t>
            </a:r>
            <a:endParaRPr lang="en-US" sz="105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0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85F69-A58E-15D7-378E-481A0492D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3045D02-2A52-4985-164E-806BA55DD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15" y="689371"/>
            <a:ext cx="12132977" cy="534056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21B42-D369-2660-53F0-1EF0D2C5D6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2386" y="-63479"/>
            <a:ext cx="10982850" cy="389210"/>
          </a:xfrm>
        </p:spPr>
        <p:txBody>
          <a:bodyPr/>
          <a:lstStyle/>
          <a:p>
            <a:r>
              <a:rPr lang="en-US" sz="4400">
                <a:latin typeface="+mj-lt"/>
              </a:rPr>
              <a:t>What do we hear from friends and families?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173AEA-FF9A-074F-CE4B-598309C8B267}"/>
              </a:ext>
            </a:extLst>
          </p:cNvPr>
          <p:cNvSpPr txBox="1"/>
          <p:nvPr/>
        </p:nvSpPr>
        <p:spPr>
          <a:xfrm>
            <a:off x="7679861" y="6447282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2437759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3B2A2-8B56-E775-19BF-51DDCFEFF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8330DA-D267-42BF-293D-4461DEECD2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The plan’s goal is:</a:t>
            </a:r>
          </a:p>
          <a:p>
            <a:r>
              <a:rPr lang="en-US" b="1"/>
              <a:t>15 YEARS TO ZERO: </a:t>
            </a:r>
            <a:r>
              <a:rPr lang="en-US"/>
              <a:t>By 2041 the City and its transportation partners will eliminate death and serious injuries on New Orleans streets.</a:t>
            </a:r>
          </a:p>
          <a:p>
            <a:r>
              <a:rPr lang="en-US" b="1" i="1"/>
              <a:t>Interim target: </a:t>
            </a:r>
            <a:r>
              <a:rPr lang="en-US"/>
              <a:t>Achieve a 50% reduction in deaths and serious injuries by 2031.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95064C-EBB5-1A4A-2462-26443EB6A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811078"/>
          </a:xfrm>
        </p:spPr>
        <p:txBody>
          <a:bodyPr/>
          <a:lstStyle/>
          <a:p>
            <a:pPr algn="ctr"/>
            <a:r>
              <a:rPr lang="en-US"/>
              <a:t>Vision and Goals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7025FD-A757-98AE-18F6-C7CAF02B8494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The Safety Action Plan Vision is that:</a:t>
            </a:r>
          </a:p>
          <a:p>
            <a:r>
              <a:rPr lang="en-US" b="1" i="1"/>
              <a:t>All New Orleans streets are safe for users of all ages and abilities. </a:t>
            </a:r>
            <a:endParaRPr lang="en-US" i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5D2F5D-B842-36F6-CA11-284A474EB984}"/>
              </a:ext>
            </a:extLst>
          </p:cNvPr>
          <p:cNvSpPr txBox="1"/>
          <p:nvPr/>
        </p:nvSpPr>
        <p:spPr>
          <a:xfrm>
            <a:off x="7679687" y="644658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1531527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5B290B-45F5-01FC-2E89-E384E6C9C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706524"/>
            <a:ext cx="5398199" cy="2325650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SAP involves detailed crash and risk analysis, developing infrastructure projects, policies, and programs eligible for SS4A and other funding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53AA17-B861-4A3F-899D-C838566F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49" y="249517"/>
            <a:ext cx="10982850" cy="708105"/>
          </a:xfrm>
        </p:spPr>
        <p:txBody>
          <a:bodyPr/>
          <a:lstStyle/>
          <a:p>
            <a:r>
              <a:rPr lang="en-US"/>
              <a:t>SS4A Safety Action Plan (SAP) Process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02C8A-DB5B-4413-BBF9-F735E82C605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003" y="1553317"/>
            <a:ext cx="5239512" cy="2938228"/>
          </a:xfrm>
        </p:spPr>
        <p:txBody>
          <a:bodyPr>
            <a:normAutofit/>
          </a:bodyPr>
          <a:lstStyle/>
          <a:p>
            <a:r>
              <a:rPr lang="en-US"/>
              <a:t>Bipartisan Infrastructure Law set up $5 billion in SS4A funds for planning and implementation of safety projects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04B7D9C-6F63-4D67-87CA-EEA2BB05CDD1}"/>
              </a:ext>
            </a:extLst>
          </p:cNvPr>
          <p:cNvSpPr txBox="1">
            <a:spLocks/>
          </p:cNvSpPr>
          <p:nvPr/>
        </p:nvSpPr>
        <p:spPr>
          <a:xfrm>
            <a:off x="2528673" y="6563818"/>
            <a:ext cx="3968750" cy="29527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3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90563" indent="-346075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7113" indent="-33655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DA291C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5458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Source: FHWA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B4A06DD-B511-833A-E129-54A23F4421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6978801"/>
              </p:ext>
            </p:extLst>
          </p:nvPr>
        </p:nvGraphicFramePr>
        <p:xfrm>
          <a:off x="-74083" y="3982292"/>
          <a:ext cx="12191999" cy="2005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0E2290E-68BD-A0A8-87E2-D822DEEEF19E}"/>
              </a:ext>
            </a:extLst>
          </p:cNvPr>
          <p:cNvSpPr txBox="1"/>
          <p:nvPr/>
        </p:nvSpPr>
        <p:spPr>
          <a:xfrm>
            <a:off x="179294" y="5769463"/>
            <a:ext cx="2339102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i="1"/>
              <a:t>January – May 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CDF1D2-97AB-ECDC-8A40-CD113A5D6086}"/>
              </a:ext>
            </a:extLst>
          </p:cNvPr>
          <p:cNvSpPr txBox="1"/>
          <p:nvPr/>
        </p:nvSpPr>
        <p:spPr>
          <a:xfrm>
            <a:off x="9729927" y="5807034"/>
            <a:ext cx="186461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i="1"/>
              <a:t>April - May 2026</a:t>
            </a:r>
          </a:p>
        </p:txBody>
      </p:sp>
      <p:sp>
        <p:nvSpPr>
          <p:cNvPr id="1484" name="TextBox 1483">
            <a:extLst>
              <a:ext uri="{FF2B5EF4-FFF2-40B4-BE49-F238E27FC236}">
                <a16:creationId xmlns:a16="http://schemas.microsoft.com/office/drawing/2014/main" id="{8499C164-8072-D82D-3942-480F04B8D807}"/>
              </a:ext>
            </a:extLst>
          </p:cNvPr>
          <p:cNvSpPr txBox="1"/>
          <p:nvPr/>
        </p:nvSpPr>
        <p:spPr>
          <a:xfrm>
            <a:off x="6280443" y="5807033"/>
            <a:ext cx="2544286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i="1"/>
              <a:t>January – March 2026</a:t>
            </a:r>
          </a:p>
        </p:txBody>
      </p:sp>
      <p:sp>
        <p:nvSpPr>
          <p:cNvPr id="1485" name="TextBox 1484">
            <a:extLst>
              <a:ext uri="{FF2B5EF4-FFF2-40B4-BE49-F238E27FC236}">
                <a16:creationId xmlns:a16="http://schemas.microsoft.com/office/drawing/2014/main" id="{C726B82D-4C49-0A3B-F842-5558A3316042}"/>
              </a:ext>
            </a:extLst>
          </p:cNvPr>
          <p:cNvSpPr txBox="1"/>
          <p:nvPr/>
        </p:nvSpPr>
        <p:spPr>
          <a:xfrm>
            <a:off x="3232443" y="5807033"/>
            <a:ext cx="272382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i="1"/>
              <a:t>March – December 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147136-8045-2805-6A7A-8CEA9D512E88}"/>
              </a:ext>
            </a:extLst>
          </p:cNvPr>
          <p:cNvSpPr txBox="1"/>
          <p:nvPr/>
        </p:nvSpPr>
        <p:spPr>
          <a:xfrm>
            <a:off x="7679687" y="6446584"/>
            <a:ext cx="4511488" cy="41549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050" b="1" i="1"/>
              <a:t>This information shall not be subject to discovery or admitted into evidence in Federal or State court pursuant to 23 U.S.C. 407.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932204853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Slides_White">
  <a:themeElements>
    <a:clrScheme name="Toole Design">
      <a:dk1>
        <a:srgbClr val="2A2C2D"/>
      </a:dk1>
      <a:lt1>
        <a:srgbClr val="FFFFFF"/>
      </a:lt1>
      <a:dk2>
        <a:srgbClr val="54585A"/>
      </a:dk2>
      <a:lt2>
        <a:srgbClr val="C7CCCD"/>
      </a:lt2>
      <a:accent1>
        <a:srgbClr val="DA291C"/>
      </a:accent1>
      <a:accent2>
        <a:srgbClr val="3EB1C8"/>
      </a:accent2>
      <a:accent3>
        <a:srgbClr val="84BD00"/>
      </a:accent3>
      <a:accent4>
        <a:srgbClr val="93272C"/>
      </a:accent4>
      <a:accent5>
        <a:srgbClr val="99D6EA"/>
      </a:accent5>
      <a:accent6>
        <a:srgbClr val="A2AAAD"/>
      </a:accent6>
      <a:hlink>
        <a:srgbClr val="3EB1C8"/>
      </a:hlink>
      <a:folHlink>
        <a:srgbClr val="3EB1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AC99C1-1B1D-46FE-980D-26318BFC2F84}" vid="{E2159B25-6E96-4134-9596-5002468F04A8}"/>
    </a:ext>
  </a:extLst>
</a:theme>
</file>

<file path=ppt/theme/theme2.xml><?xml version="1.0" encoding="utf-8"?>
<a:theme xmlns:a="http://schemas.openxmlformats.org/drawingml/2006/main" name="Title and Transition Slides">
  <a:themeElements>
    <a:clrScheme name="Toole Design">
      <a:dk1>
        <a:srgbClr val="2A2C2D"/>
      </a:dk1>
      <a:lt1>
        <a:srgbClr val="FFFFFF"/>
      </a:lt1>
      <a:dk2>
        <a:srgbClr val="54585A"/>
      </a:dk2>
      <a:lt2>
        <a:srgbClr val="C7CCCD"/>
      </a:lt2>
      <a:accent1>
        <a:srgbClr val="DA291C"/>
      </a:accent1>
      <a:accent2>
        <a:srgbClr val="3EB1C8"/>
      </a:accent2>
      <a:accent3>
        <a:srgbClr val="84BD00"/>
      </a:accent3>
      <a:accent4>
        <a:srgbClr val="93272C"/>
      </a:accent4>
      <a:accent5>
        <a:srgbClr val="99D6EA"/>
      </a:accent5>
      <a:accent6>
        <a:srgbClr val="A2AAAD"/>
      </a:accent6>
      <a:hlink>
        <a:srgbClr val="3EB1C8"/>
      </a:hlink>
      <a:folHlink>
        <a:srgbClr val="3EB1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AC99C1-1B1D-46FE-980D-26318BFC2F84}" vid="{F618C2C8-B40D-44D7-8BE6-FE369207E3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55FB669D8E0418FC105F66BE87FA9" ma:contentTypeVersion="16" ma:contentTypeDescription="Create a new document." ma:contentTypeScope="" ma:versionID="0175c01c4502eb0d55b6dc67dfbdbfa5">
  <xsd:schema xmlns:xsd="http://www.w3.org/2001/XMLSchema" xmlns:xs="http://www.w3.org/2001/XMLSchema" xmlns:p="http://schemas.microsoft.com/office/2006/metadata/properties" xmlns:ns2="e190c830-2587-4b99-ab43-d747a982b72f" xmlns:ns3="80e2d646-3bf3-4cdf-a9f9-2e69793ed7b7" targetNamespace="http://schemas.microsoft.com/office/2006/metadata/properties" ma:root="true" ma:fieldsID="a4505c6930a7a55217812fad4815b72d" ns2:_="" ns3:_="">
    <xsd:import namespace="e190c830-2587-4b99-ab43-d747a982b72f"/>
    <xsd:import namespace="80e2d646-3bf3-4cdf-a9f9-2e69793ed7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0c830-2587-4b99-ab43-d747a982b7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bb12ba4-be90-464f-b02c-3d5a455f4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2d646-3bf3-4cdf-a9f9-2e69793ed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715c38a-747c-4b84-9aa9-28912cd142fb}" ma:internalName="TaxCatchAll" ma:showField="CatchAllData" ma:web="80e2d646-3bf3-4cdf-a9f9-2e69793ed7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90c830-2587-4b99-ab43-d747a982b72f">
      <Terms xmlns="http://schemas.microsoft.com/office/infopath/2007/PartnerControls"/>
    </lcf76f155ced4ddcb4097134ff3c332f>
    <TaxCatchAll xmlns="80e2d646-3bf3-4cdf-a9f9-2e69793ed7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DBC091-F3F9-4F0B-B586-EDA096D6F87D}">
  <ds:schemaRefs>
    <ds:schemaRef ds:uri="80e2d646-3bf3-4cdf-a9f9-2e69793ed7b7"/>
    <ds:schemaRef ds:uri="e190c830-2587-4b99-ab43-d747a982b7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690BF82-F1DD-47D6-9368-B937472DBDFD}">
  <ds:schemaRefs>
    <ds:schemaRef ds:uri="80e2d646-3bf3-4cdf-a9f9-2e69793ed7b7"/>
    <ds:schemaRef ds:uri="e190c830-2587-4b99-ab43-d747a982b7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5B1C68F-A7BD-4C93-95AD-27336F55287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8cbf485-1cb7-4a02-9a21-0dd9b45b9ff7}" enabled="0" method="" siteId="{08cbf485-1cb7-4a02-9a21-0dd9b45b9f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18</Slides>
  <Notes>12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Content Slides_White</vt:lpstr>
      <vt:lpstr>Title and Transition Slides</vt:lpstr>
      <vt:lpstr>City of New Orleans   Safety Action Plan</vt:lpstr>
      <vt:lpstr>What is the problem?</vt:lpstr>
      <vt:lpstr>Crash Comparisons </vt:lpstr>
      <vt:lpstr>PowerPoint Presentation</vt:lpstr>
      <vt:lpstr>Overall Crash Severity by Mode, 2019-2023</vt:lpstr>
      <vt:lpstr>68% of fatal and serious injury crashes occurred on just 130 miles (7%) of New Orleans roads.</vt:lpstr>
      <vt:lpstr>PowerPoint Presentation</vt:lpstr>
      <vt:lpstr>Vision and Goals</vt:lpstr>
      <vt:lpstr>SS4A Safety Action Plan (SAP) Process</vt:lpstr>
      <vt:lpstr>What we heard from transportation safety surveys?</vt:lpstr>
      <vt:lpstr>PowerPoint Presentation</vt:lpstr>
      <vt:lpstr>Priority Safety Network</vt:lpstr>
      <vt:lpstr>Safe Street Design-Improving Visibility</vt:lpstr>
      <vt:lpstr>Safe Street Design - Reducing Exposure and Conflicts</vt:lpstr>
      <vt:lpstr>Plan and Design for Safe Speeds -  Managing Speeds</vt:lpstr>
      <vt:lpstr>Build a Culture of Safety</vt:lpstr>
      <vt:lpstr>Measure Progress and Share Updates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Susannah Barton</dc:creator>
  <cp:revision>1</cp:revision>
  <dcterms:created xsi:type="dcterms:W3CDTF">2024-08-03T12:28:00Z</dcterms:created>
  <dcterms:modified xsi:type="dcterms:W3CDTF">2026-04-01T19:13:27Z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ontentTypeId" pid="2">
    <vt:lpwstr>0x0101004C455FB669D8E0418FC105F66BE87FA9</vt:lpwstr>
  </property>
  <property fmtid="{D5CDD505-2E9C-101B-9397-08002B2CF9AE}" name="MediaServiceImageTags" pid="3">
    <vt:lpwstr/>
  </property>
  <property fmtid="{D5CDD505-2E9C-101B-9397-08002B2CF9AE}" name="NXPowerLiteLastOptimized" pid="4">
    <vt:lpwstr>794009</vt:lpwstr>
  </property>
  <property fmtid="{D5CDD505-2E9C-101B-9397-08002B2CF9AE}" name="NXPowerLiteSettings" pid="5">
    <vt:lpwstr>F7000400038000</vt:lpwstr>
  </property>
  <property fmtid="{D5CDD505-2E9C-101B-9397-08002B2CF9AE}" name="NXPowerLiteVersion" pid="6">
    <vt:lpwstr>S11.0.1</vt:lpwstr>
  </property>
</Properties>
</file>