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2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087E7-1668-4251-927C-620E7CE4ED16}" type="doc">
      <dgm:prSet loTypeId="urn:microsoft.com/office/officeart/2005/8/layout/vList2" loCatId="list" qsTypeId="urn:microsoft.com/office/officeart/2005/8/quickstyle/simple4#11" qsCatId="simple" csTypeId="urn:microsoft.com/office/officeart/2005/8/colors/colorful2#11" csCatId="colorful"/>
      <dgm:spPr/>
      <dgm:t>
        <a:bodyPr/>
        <a:lstStyle/>
        <a:p>
          <a:endParaRPr lang="en-US"/>
        </a:p>
      </dgm:t>
    </dgm:pt>
    <dgm:pt modelId="{BD3E22A6-6D0D-45DF-86B2-1E917C4BC67E}">
      <dgm:prSet/>
      <dgm:spPr/>
      <dgm:t>
        <a:bodyPr/>
        <a:lstStyle/>
        <a:p>
          <a:r>
            <a:rPr lang="en-US"/>
            <a:t>Aggravated Assaults -52.17% (-12)</a:t>
          </a:r>
        </a:p>
      </dgm:t>
    </dgm:pt>
    <dgm:pt modelId="{1C914D09-61AD-4D57-A075-C4475B2965CA}" type="parTrans" cxnId="{6AE33DA4-D81F-4108-97DD-34C92B54F2B3}">
      <dgm:prSet/>
      <dgm:spPr/>
      <dgm:t>
        <a:bodyPr/>
        <a:lstStyle/>
        <a:p>
          <a:endParaRPr lang="en-US"/>
        </a:p>
      </dgm:t>
    </dgm:pt>
    <dgm:pt modelId="{80318A1D-CCA7-4506-BA13-715D52F7BF8C}" type="sibTrans" cxnId="{6AE33DA4-D81F-4108-97DD-34C92B54F2B3}">
      <dgm:prSet/>
      <dgm:spPr/>
      <dgm:t>
        <a:bodyPr/>
        <a:lstStyle/>
        <a:p>
          <a:endParaRPr lang="en-US"/>
        </a:p>
      </dgm:t>
    </dgm:pt>
    <dgm:pt modelId="{7CD1BAF2-3DB6-4F80-9C16-4E062465F68B}">
      <dgm:prSet/>
      <dgm:spPr/>
      <dgm:t>
        <a:bodyPr/>
        <a:lstStyle/>
        <a:p>
          <a:r>
            <a:rPr lang="en-US"/>
            <a:t>Homicides +0% (+0)</a:t>
          </a:r>
        </a:p>
      </dgm:t>
    </dgm:pt>
    <dgm:pt modelId="{373912BB-6EC6-432A-9BC5-50F414B0B2F7}" type="parTrans" cxnId="{457E0287-2568-4CA6-93D0-261CCCA84ADB}">
      <dgm:prSet/>
      <dgm:spPr/>
      <dgm:t>
        <a:bodyPr/>
        <a:lstStyle/>
        <a:p>
          <a:endParaRPr lang="en-US"/>
        </a:p>
      </dgm:t>
    </dgm:pt>
    <dgm:pt modelId="{94B2FF63-CB68-4FED-AEB0-7B088C038FCE}" type="sibTrans" cxnId="{457E0287-2568-4CA6-93D0-261CCCA84ADB}">
      <dgm:prSet/>
      <dgm:spPr/>
      <dgm:t>
        <a:bodyPr/>
        <a:lstStyle/>
        <a:p>
          <a:endParaRPr lang="en-US"/>
        </a:p>
      </dgm:t>
    </dgm:pt>
    <dgm:pt modelId="{A494207E-FA4F-404F-AB96-E3E2BB347371}">
      <dgm:prSet/>
      <dgm:spPr/>
      <dgm:t>
        <a:bodyPr/>
        <a:lstStyle/>
        <a:p>
          <a:r>
            <a:rPr lang="en-US"/>
            <a:t>Robbery -80% (-4)</a:t>
          </a:r>
        </a:p>
      </dgm:t>
    </dgm:pt>
    <dgm:pt modelId="{3FC8F488-1EDC-4789-8ED2-4CAAAEE195DE}" type="parTrans" cxnId="{75EB83D8-8A7C-48C2-929F-A63061CB088D}">
      <dgm:prSet/>
      <dgm:spPr/>
      <dgm:t>
        <a:bodyPr/>
        <a:lstStyle/>
        <a:p>
          <a:endParaRPr lang="en-US"/>
        </a:p>
      </dgm:t>
    </dgm:pt>
    <dgm:pt modelId="{F12C3D25-9C5D-48CE-AEEC-EE93B190A667}" type="sibTrans" cxnId="{75EB83D8-8A7C-48C2-929F-A63061CB088D}">
      <dgm:prSet/>
      <dgm:spPr/>
      <dgm:t>
        <a:bodyPr/>
        <a:lstStyle/>
        <a:p>
          <a:endParaRPr lang="en-US"/>
        </a:p>
      </dgm:t>
    </dgm:pt>
    <dgm:pt modelId="{165819C8-4760-484C-AAFC-9B00119B1034}">
      <dgm:prSet/>
      <dgm:spPr/>
      <dgm:t>
        <a:bodyPr/>
        <a:lstStyle/>
        <a:p>
          <a:r>
            <a:rPr lang="en-US"/>
            <a:t>Sexual Abuse and Assault -40%(-2)</a:t>
          </a:r>
        </a:p>
      </dgm:t>
    </dgm:pt>
    <dgm:pt modelId="{5228F80F-9034-42A7-B79F-1764DE13E665}" type="parTrans" cxnId="{53ADF6DC-B6D3-4305-B393-F0D6A400E88A}">
      <dgm:prSet/>
      <dgm:spPr/>
      <dgm:t>
        <a:bodyPr/>
        <a:lstStyle/>
        <a:p>
          <a:endParaRPr lang="en-US"/>
        </a:p>
      </dgm:t>
    </dgm:pt>
    <dgm:pt modelId="{81001862-7035-4625-81E0-C8AD09C97AD2}" type="sibTrans" cxnId="{53ADF6DC-B6D3-4305-B393-F0D6A400E88A}">
      <dgm:prSet/>
      <dgm:spPr/>
      <dgm:t>
        <a:bodyPr/>
        <a:lstStyle/>
        <a:p>
          <a:endParaRPr lang="en-US"/>
        </a:p>
      </dgm:t>
    </dgm:pt>
    <dgm:pt modelId="{4A9C1674-8F3E-452D-A21A-CC3644882782}">
      <dgm:prSet/>
      <dgm:spPr/>
      <dgm:t>
        <a:bodyPr/>
        <a:lstStyle/>
        <a:p>
          <a:r>
            <a:rPr lang="en-US"/>
            <a:t>Burglary -71.43%(-25)</a:t>
          </a:r>
        </a:p>
      </dgm:t>
    </dgm:pt>
    <dgm:pt modelId="{9CB277E5-1393-436A-973C-DA05DAEDCEBA}" type="parTrans" cxnId="{DAE91934-D07F-4AC2-BA9D-2CD0E2B7650B}">
      <dgm:prSet/>
      <dgm:spPr/>
      <dgm:t>
        <a:bodyPr/>
        <a:lstStyle/>
        <a:p>
          <a:endParaRPr lang="en-US"/>
        </a:p>
      </dgm:t>
    </dgm:pt>
    <dgm:pt modelId="{151C2AF4-7C2D-48DC-8CF9-B5FBA52843C2}" type="sibTrans" cxnId="{DAE91934-D07F-4AC2-BA9D-2CD0E2B7650B}">
      <dgm:prSet/>
      <dgm:spPr/>
      <dgm:t>
        <a:bodyPr/>
        <a:lstStyle/>
        <a:p>
          <a:endParaRPr lang="en-US"/>
        </a:p>
      </dgm:t>
    </dgm:pt>
    <dgm:pt modelId="{D4BE13DA-BF26-462A-A989-B9F170B42E9B}">
      <dgm:prSet/>
      <dgm:spPr/>
      <dgm:t>
        <a:bodyPr/>
        <a:lstStyle/>
        <a:p>
          <a:r>
            <a:rPr lang="en-US"/>
            <a:t>Motor Vehicle Thefts -52.73%(-29)</a:t>
          </a:r>
        </a:p>
      </dgm:t>
    </dgm:pt>
    <dgm:pt modelId="{4678389F-68E1-4A65-B9FE-0801AAD6C582}" type="parTrans" cxnId="{57C1638D-7AB5-446E-829E-AA86F0103408}">
      <dgm:prSet/>
      <dgm:spPr/>
      <dgm:t>
        <a:bodyPr/>
        <a:lstStyle/>
        <a:p>
          <a:endParaRPr lang="en-US"/>
        </a:p>
      </dgm:t>
    </dgm:pt>
    <dgm:pt modelId="{2565DFC6-BCC0-459D-A6B4-30B2D0C3B7E8}" type="sibTrans" cxnId="{57C1638D-7AB5-446E-829E-AA86F0103408}">
      <dgm:prSet/>
      <dgm:spPr/>
      <dgm:t>
        <a:bodyPr/>
        <a:lstStyle/>
        <a:p>
          <a:endParaRPr lang="en-US"/>
        </a:p>
      </dgm:t>
    </dgm:pt>
    <dgm:pt modelId="{EC78346B-F4F6-48F5-96CC-2E5862304E69}">
      <dgm:prSet/>
      <dgm:spPr/>
      <dgm:t>
        <a:bodyPr/>
        <a:lstStyle/>
        <a:p>
          <a:r>
            <a:rPr lang="en-US"/>
            <a:t>Theft from Vehicle -78.46%(-51)</a:t>
          </a:r>
        </a:p>
      </dgm:t>
    </dgm:pt>
    <dgm:pt modelId="{A4B86B4C-57DA-4188-A62B-F5B29E2384CA}" type="parTrans" cxnId="{85478D85-B733-4108-8E08-ED884C8B37BB}">
      <dgm:prSet/>
      <dgm:spPr/>
      <dgm:t>
        <a:bodyPr/>
        <a:lstStyle/>
        <a:p>
          <a:endParaRPr lang="en-US"/>
        </a:p>
      </dgm:t>
    </dgm:pt>
    <dgm:pt modelId="{8410652C-0700-43A5-82C8-72D5778B903B}" type="sibTrans" cxnId="{85478D85-B733-4108-8E08-ED884C8B37BB}">
      <dgm:prSet/>
      <dgm:spPr/>
      <dgm:t>
        <a:bodyPr/>
        <a:lstStyle/>
        <a:p>
          <a:endParaRPr lang="en-US"/>
        </a:p>
      </dgm:t>
    </dgm:pt>
    <dgm:pt modelId="{ACE1E35C-4AEA-465F-9F2C-E82B5FEACA35}">
      <dgm:prSet/>
      <dgm:spPr/>
      <dgm:t>
        <a:bodyPr/>
        <a:lstStyle/>
        <a:p>
          <a:r>
            <a:rPr lang="en-US"/>
            <a:t>Out of the 14 theft from vehicles, we had this period 4 of them were left unlocked.</a:t>
          </a:r>
        </a:p>
      </dgm:t>
    </dgm:pt>
    <dgm:pt modelId="{1E4C18C7-9549-49F9-9138-BA5D53CF6365}" type="parTrans" cxnId="{4A44E1C7-323B-4E85-8241-2A92E22BBB10}">
      <dgm:prSet/>
      <dgm:spPr/>
      <dgm:t>
        <a:bodyPr/>
        <a:lstStyle/>
        <a:p>
          <a:endParaRPr lang="en-US"/>
        </a:p>
      </dgm:t>
    </dgm:pt>
    <dgm:pt modelId="{7CFFFE5A-6250-4126-BCD7-5A8DE282309C}" type="sibTrans" cxnId="{4A44E1C7-323B-4E85-8241-2A92E22BBB10}">
      <dgm:prSet/>
      <dgm:spPr/>
      <dgm:t>
        <a:bodyPr/>
        <a:lstStyle/>
        <a:p>
          <a:endParaRPr lang="en-US"/>
        </a:p>
      </dgm:t>
    </dgm:pt>
    <dgm:pt modelId="{4A1BAB98-438A-4DF0-A9B6-77C00B463C8C}" type="pres">
      <dgm:prSet presAssocID="{707087E7-1668-4251-927C-620E7CE4ED16}" presName="linear" presStyleCnt="0">
        <dgm:presLayoutVars>
          <dgm:animLvl val="lvl"/>
          <dgm:resizeHandles val="exact"/>
        </dgm:presLayoutVars>
      </dgm:prSet>
      <dgm:spPr/>
    </dgm:pt>
    <dgm:pt modelId="{5DA78784-0DA6-4304-8FDF-0EFEC44F7A4E}" type="pres">
      <dgm:prSet presAssocID="{BD3E22A6-6D0D-45DF-86B2-1E917C4BC67E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76B1FFBF-AD31-46A9-B21A-4DBE6DC77FD9}" type="pres">
      <dgm:prSet presAssocID="{80318A1D-CCA7-4506-BA13-715D52F7BF8C}" presName="spacer" presStyleCnt="0"/>
      <dgm:spPr/>
    </dgm:pt>
    <dgm:pt modelId="{EED704DE-E7F6-4F18-B57C-83833B03305A}" type="pres">
      <dgm:prSet presAssocID="{7CD1BAF2-3DB6-4F80-9C16-4E062465F68B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37CDC9FF-3F7F-48B5-B59E-D4227D04FE9F}" type="pres">
      <dgm:prSet presAssocID="{94B2FF63-CB68-4FED-AEB0-7B088C038FCE}" presName="spacer" presStyleCnt="0"/>
      <dgm:spPr/>
    </dgm:pt>
    <dgm:pt modelId="{16048C85-AA1E-4850-9470-1054844D25BB}" type="pres">
      <dgm:prSet presAssocID="{A494207E-FA4F-404F-AB96-E3E2BB347371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80F43B58-BFE9-4872-B553-E2500EC3D02C}" type="pres">
      <dgm:prSet presAssocID="{F12C3D25-9C5D-48CE-AEEC-EE93B190A667}" presName="spacer" presStyleCnt="0"/>
      <dgm:spPr/>
    </dgm:pt>
    <dgm:pt modelId="{1CDDAE67-BC4B-4755-923E-7B7E23DA0A39}" type="pres">
      <dgm:prSet presAssocID="{165819C8-4760-484C-AAFC-9B00119B1034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2450A3A5-ACBC-465E-AD95-D31E1DE869B2}" type="pres">
      <dgm:prSet presAssocID="{81001862-7035-4625-81E0-C8AD09C97AD2}" presName="spacer" presStyleCnt="0"/>
      <dgm:spPr/>
    </dgm:pt>
    <dgm:pt modelId="{54BD39A2-A41E-4B0B-AC11-DFCF2DDBDB1A}" type="pres">
      <dgm:prSet presAssocID="{4A9C1674-8F3E-452D-A21A-CC3644882782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C2B30BC8-8644-42C3-9319-9674AA56C974}" type="pres">
      <dgm:prSet presAssocID="{151C2AF4-7C2D-48DC-8CF9-B5FBA52843C2}" presName="spacer" presStyleCnt="0"/>
      <dgm:spPr/>
    </dgm:pt>
    <dgm:pt modelId="{C3257CC1-567B-415F-8A0B-9E7306F4FB68}" type="pres">
      <dgm:prSet presAssocID="{D4BE13DA-BF26-462A-A989-B9F170B42E9B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051A99FC-CA4A-43EA-9EE7-95D7DDC9F7F2}" type="pres">
      <dgm:prSet presAssocID="{2565DFC6-BCC0-459D-A6B4-30B2D0C3B7E8}" presName="spacer" presStyleCnt="0"/>
      <dgm:spPr/>
    </dgm:pt>
    <dgm:pt modelId="{54C7EFF1-A7DB-4DD3-A2AA-2C45800DC336}" type="pres">
      <dgm:prSet presAssocID="{EC78346B-F4F6-48F5-96CC-2E5862304E69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858F1F3D-2638-4CBA-9D27-C19A0ACEE51D}" type="pres">
      <dgm:prSet presAssocID="{8410652C-0700-43A5-82C8-72D5778B903B}" presName="spacer" presStyleCnt="0"/>
      <dgm:spPr/>
    </dgm:pt>
    <dgm:pt modelId="{D80AD290-2C19-4DF1-BB6F-AD047CC77048}" type="pres">
      <dgm:prSet presAssocID="{ACE1E35C-4AEA-465F-9F2C-E82B5FEACA35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2B13581D-4EED-47DC-9EE6-157AFE89647C}" type="presOf" srcId="{ACE1E35C-4AEA-465F-9F2C-E82B5FEACA35}" destId="{D80AD290-2C19-4DF1-BB6F-AD047CC77048}" srcOrd="0" destOrd="0" presId="urn:microsoft.com/office/officeart/2005/8/layout/vList2"/>
    <dgm:cxn modelId="{DAE91934-D07F-4AC2-BA9D-2CD0E2B7650B}" srcId="{707087E7-1668-4251-927C-620E7CE4ED16}" destId="{4A9C1674-8F3E-452D-A21A-CC3644882782}" srcOrd="4" destOrd="0" parTransId="{9CB277E5-1393-436A-973C-DA05DAEDCEBA}" sibTransId="{151C2AF4-7C2D-48DC-8CF9-B5FBA52843C2}"/>
    <dgm:cxn modelId="{70ED524E-D792-4DD1-AEDD-392F324FFE3B}" type="presOf" srcId="{165819C8-4760-484C-AAFC-9B00119B1034}" destId="{1CDDAE67-BC4B-4755-923E-7B7E23DA0A39}" srcOrd="0" destOrd="0" presId="urn:microsoft.com/office/officeart/2005/8/layout/vList2"/>
    <dgm:cxn modelId="{774D087D-9BD3-4FD8-88F6-BDB1CE56AABB}" type="presOf" srcId="{D4BE13DA-BF26-462A-A989-B9F170B42E9B}" destId="{C3257CC1-567B-415F-8A0B-9E7306F4FB68}" srcOrd="0" destOrd="0" presId="urn:microsoft.com/office/officeart/2005/8/layout/vList2"/>
    <dgm:cxn modelId="{94F7BD84-C5A0-4B3F-BF63-AC08C47F5A92}" type="presOf" srcId="{4A9C1674-8F3E-452D-A21A-CC3644882782}" destId="{54BD39A2-A41E-4B0B-AC11-DFCF2DDBDB1A}" srcOrd="0" destOrd="0" presId="urn:microsoft.com/office/officeart/2005/8/layout/vList2"/>
    <dgm:cxn modelId="{85478D85-B733-4108-8E08-ED884C8B37BB}" srcId="{707087E7-1668-4251-927C-620E7CE4ED16}" destId="{EC78346B-F4F6-48F5-96CC-2E5862304E69}" srcOrd="6" destOrd="0" parTransId="{A4B86B4C-57DA-4188-A62B-F5B29E2384CA}" sibTransId="{8410652C-0700-43A5-82C8-72D5778B903B}"/>
    <dgm:cxn modelId="{D92ACA86-6E56-4493-842B-61CE6A3B23FC}" type="presOf" srcId="{7CD1BAF2-3DB6-4F80-9C16-4E062465F68B}" destId="{EED704DE-E7F6-4F18-B57C-83833B03305A}" srcOrd="0" destOrd="0" presId="urn:microsoft.com/office/officeart/2005/8/layout/vList2"/>
    <dgm:cxn modelId="{457E0287-2568-4CA6-93D0-261CCCA84ADB}" srcId="{707087E7-1668-4251-927C-620E7CE4ED16}" destId="{7CD1BAF2-3DB6-4F80-9C16-4E062465F68B}" srcOrd="1" destOrd="0" parTransId="{373912BB-6EC6-432A-9BC5-50F414B0B2F7}" sibTransId="{94B2FF63-CB68-4FED-AEB0-7B088C038FCE}"/>
    <dgm:cxn modelId="{57C1638D-7AB5-446E-829E-AA86F0103408}" srcId="{707087E7-1668-4251-927C-620E7CE4ED16}" destId="{D4BE13DA-BF26-462A-A989-B9F170B42E9B}" srcOrd="5" destOrd="0" parTransId="{4678389F-68E1-4A65-B9FE-0801AAD6C582}" sibTransId="{2565DFC6-BCC0-459D-A6B4-30B2D0C3B7E8}"/>
    <dgm:cxn modelId="{AC7D7899-B213-4271-A7AC-092473CB1B8D}" type="presOf" srcId="{BD3E22A6-6D0D-45DF-86B2-1E917C4BC67E}" destId="{5DA78784-0DA6-4304-8FDF-0EFEC44F7A4E}" srcOrd="0" destOrd="0" presId="urn:microsoft.com/office/officeart/2005/8/layout/vList2"/>
    <dgm:cxn modelId="{6AE33DA4-D81F-4108-97DD-34C92B54F2B3}" srcId="{707087E7-1668-4251-927C-620E7CE4ED16}" destId="{BD3E22A6-6D0D-45DF-86B2-1E917C4BC67E}" srcOrd="0" destOrd="0" parTransId="{1C914D09-61AD-4D57-A075-C4475B2965CA}" sibTransId="{80318A1D-CCA7-4506-BA13-715D52F7BF8C}"/>
    <dgm:cxn modelId="{C8F2EFA4-81DC-4504-939C-3983306E4568}" type="presOf" srcId="{EC78346B-F4F6-48F5-96CC-2E5862304E69}" destId="{54C7EFF1-A7DB-4DD3-A2AA-2C45800DC336}" srcOrd="0" destOrd="0" presId="urn:microsoft.com/office/officeart/2005/8/layout/vList2"/>
    <dgm:cxn modelId="{94A01DB0-6722-4C63-BA42-B9BF5E023370}" type="presOf" srcId="{707087E7-1668-4251-927C-620E7CE4ED16}" destId="{4A1BAB98-438A-4DF0-A9B6-77C00B463C8C}" srcOrd="0" destOrd="0" presId="urn:microsoft.com/office/officeart/2005/8/layout/vList2"/>
    <dgm:cxn modelId="{4A44E1C7-323B-4E85-8241-2A92E22BBB10}" srcId="{707087E7-1668-4251-927C-620E7CE4ED16}" destId="{ACE1E35C-4AEA-465F-9F2C-E82B5FEACA35}" srcOrd="7" destOrd="0" parTransId="{1E4C18C7-9549-49F9-9138-BA5D53CF6365}" sibTransId="{7CFFFE5A-6250-4126-BCD7-5A8DE282309C}"/>
    <dgm:cxn modelId="{75EB83D8-8A7C-48C2-929F-A63061CB088D}" srcId="{707087E7-1668-4251-927C-620E7CE4ED16}" destId="{A494207E-FA4F-404F-AB96-E3E2BB347371}" srcOrd="2" destOrd="0" parTransId="{3FC8F488-1EDC-4789-8ED2-4CAAAEE195DE}" sibTransId="{F12C3D25-9C5D-48CE-AEEC-EE93B190A667}"/>
    <dgm:cxn modelId="{53ADF6DC-B6D3-4305-B393-F0D6A400E88A}" srcId="{707087E7-1668-4251-927C-620E7CE4ED16}" destId="{165819C8-4760-484C-AAFC-9B00119B1034}" srcOrd="3" destOrd="0" parTransId="{5228F80F-9034-42A7-B79F-1764DE13E665}" sibTransId="{81001862-7035-4625-81E0-C8AD09C97AD2}"/>
    <dgm:cxn modelId="{769A0EE4-30B3-4B1A-BEF9-320E90CC34EC}" type="presOf" srcId="{A494207E-FA4F-404F-AB96-E3E2BB347371}" destId="{16048C85-AA1E-4850-9470-1054844D25BB}" srcOrd="0" destOrd="0" presId="urn:microsoft.com/office/officeart/2005/8/layout/vList2"/>
    <dgm:cxn modelId="{FCED978C-1A00-4286-8DD8-AB827D175A2D}" type="presParOf" srcId="{4A1BAB98-438A-4DF0-A9B6-77C00B463C8C}" destId="{5DA78784-0DA6-4304-8FDF-0EFEC44F7A4E}" srcOrd="0" destOrd="0" presId="urn:microsoft.com/office/officeart/2005/8/layout/vList2"/>
    <dgm:cxn modelId="{8DE36850-B5B2-4436-81A8-640F1390E81F}" type="presParOf" srcId="{4A1BAB98-438A-4DF0-A9B6-77C00B463C8C}" destId="{76B1FFBF-AD31-46A9-B21A-4DBE6DC77FD9}" srcOrd="1" destOrd="0" presId="urn:microsoft.com/office/officeart/2005/8/layout/vList2"/>
    <dgm:cxn modelId="{7AA6DE63-E8C7-42F5-8315-7019F27A4DA4}" type="presParOf" srcId="{4A1BAB98-438A-4DF0-A9B6-77C00B463C8C}" destId="{EED704DE-E7F6-4F18-B57C-83833B03305A}" srcOrd="2" destOrd="0" presId="urn:microsoft.com/office/officeart/2005/8/layout/vList2"/>
    <dgm:cxn modelId="{62577C91-CC5C-4627-AC85-A7A4D14F4050}" type="presParOf" srcId="{4A1BAB98-438A-4DF0-A9B6-77C00B463C8C}" destId="{37CDC9FF-3F7F-48B5-B59E-D4227D04FE9F}" srcOrd="3" destOrd="0" presId="urn:microsoft.com/office/officeart/2005/8/layout/vList2"/>
    <dgm:cxn modelId="{C3CC65FE-1F55-445C-8FFF-96E2263F2499}" type="presParOf" srcId="{4A1BAB98-438A-4DF0-A9B6-77C00B463C8C}" destId="{16048C85-AA1E-4850-9470-1054844D25BB}" srcOrd="4" destOrd="0" presId="urn:microsoft.com/office/officeart/2005/8/layout/vList2"/>
    <dgm:cxn modelId="{6E1617E9-A51F-49DD-BEBB-C18D1D471EDA}" type="presParOf" srcId="{4A1BAB98-438A-4DF0-A9B6-77C00B463C8C}" destId="{80F43B58-BFE9-4872-B553-E2500EC3D02C}" srcOrd="5" destOrd="0" presId="urn:microsoft.com/office/officeart/2005/8/layout/vList2"/>
    <dgm:cxn modelId="{5AC82FDA-A753-4F75-B578-FE1A79F6062D}" type="presParOf" srcId="{4A1BAB98-438A-4DF0-A9B6-77C00B463C8C}" destId="{1CDDAE67-BC4B-4755-923E-7B7E23DA0A39}" srcOrd="6" destOrd="0" presId="urn:microsoft.com/office/officeart/2005/8/layout/vList2"/>
    <dgm:cxn modelId="{D6CDFE5B-D71B-4F9F-A94E-34CE787764A4}" type="presParOf" srcId="{4A1BAB98-438A-4DF0-A9B6-77C00B463C8C}" destId="{2450A3A5-ACBC-465E-AD95-D31E1DE869B2}" srcOrd="7" destOrd="0" presId="urn:microsoft.com/office/officeart/2005/8/layout/vList2"/>
    <dgm:cxn modelId="{E606C867-B32B-46EE-A23F-73F605B40520}" type="presParOf" srcId="{4A1BAB98-438A-4DF0-A9B6-77C00B463C8C}" destId="{54BD39A2-A41E-4B0B-AC11-DFCF2DDBDB1A}" srcOrd="8" destOrd="0" presId="urn:microsoft.com/office/officeart/2005/8/layout/vList2"/>
    <dgm:cxn modelId="{9DD47C40-8188-4995-B24B-8CEADF2B5371}" type="presParOf" srcId="{4A1BAB98-438A-4DF0-A9B6-77C00B463C8C}" destId="{C2B30BC8-8644-42C3-9319-9674AA56C974}" srcOrd="9" destOrd="0" presId="urn:microsoft.com/office/officeart/2005/8/layout/vList2"/>
    <dgm:cxn modelId="{A9630240-BF9D-4B3F-903D-0E314EF26ABD}" type="presParOf" srcId="{4A1BAB98-438A-4DF0-A9B6-77C00B463C8C}" destId="{C3257CC1-567B-415F-8A0B-9E7306F4FB68}" srcOrd="10" destOrd="0" presId="urn:microsoft.com/office/officeart/2005/8/layout/vList2"/>
    <dgm:cxn modelId="{28B180FA-4181-4DD1-9850-0ACBFBD87F06}" type="presParOf" srcId="{4A1BAB98-438A-4DF0-A9B6-77C00B463C8C}" destId="{051A99FC-CA4A-43EA-9EE7-95D7DDC9F7F2}" srcOrd="11" destOrd="0" presId="urn:microsoft.com/office/officeart/2005/8/layout/vList2"/>
    <dgm:cxn modelId="{462A6EFA-2678-478E-AA86-A9945502A37F}" type="presParOf" srcId="{4A1BAB98-438A-4DF0-A9B6-77C00B463C8C}" destId="{54C7EFF1-A7DB-4DD3-A2AA-2C45800DC336}" srcOrd="12" destOrd="0" presId="urn:microsoft.com/office/officeart/2005/8/layout/vList2"/>
    <dgm:cxn modelId="{0C4B6EC9-7E72-4A1D-BB49-EE31C62833E1}" type="presParOf" srcId="{4A1BAB98-438A-4DF0-A9B6-77C00B463C8C}" destId="{858F1F3D-2638-4CBA-9D27-C19A0ACEE51D}" srcOrd="13" destOrd="0" presId="urn:microsoft.com/office/officeart/2005/8/layout/vList2"/>
    <dgm:cxn modelId="{A755571C-0AE4-4B40-91FF-451CF7E0BE4F}" type="presParOf" srcId="{4A1BAB98-438A-4DF0-A9B6-77C00B463C8C}" destId="{D80AD290-2C19-4DF1-BB6F-AD047CC77048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78784-0DA6-4304-8FDF-0EFEC44F7A4E}">
      <dsp:nvSpPr>
        <dsp:cNvPr id="0" name=""/>
        <dsp:cNvSpPr/>
      </dsp:nvSpPr>
      <dsp:spPr>
        <a:xfrm>
          <a:off x="0" y="10399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Aggravated Assaults -52.17% (-12)</a:t>
          </a:r>
        </a:p>
      </dsp:txBody>
      <dsp:txXfrm>
        <a:off x="31185" y="41584"/>
        <a:ext cx="6604463" cy="576450"/>
      </dsp:txXfrm>
    </dsp:sp>
    <dsp:sp modelId="{EED704DE-E7F6-4F18-B57C-83833B03305A}">
      <dsp:nvSpPr>
        <dsp:cNvPr id="0" name=""/>
        <dsp:cNvSpPr/>
      </dsp:nvSpPr>
      <dsp:spPr>
        <a:xfrm>
          <a:off x="0" y="695299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920516"/>
                <a:satOff val="-2642"/>
                <a:lumOff val="-42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20516"/>
                <a:satOff val="-2642"/>
                <a:lumOff val="-42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20516"/>
                <a:satOff val="-2642"/>
                <a:lumOff val="-42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Homicides +0% (+0)</a:t>
          </a:r>
        </a:p>
      </dsp:txBody>
      <dsp:txXfrm>
        <a:off x="31185" y="726484"/>
        <a:ext cx="6604463" cy="576450"/>
      </dsp:txXfrm>
    </dsp:sp>
    <dsp:sp modelId="{16048C85-AA1E-4850-9470-1054844D25BB}">
      <dsp:nvSpPr>
        <dsp:cNvPr id="0" name=""/>
        <dsp:cNvSpPr/>
      </dsp:nvSpPr>
      <dsp:spPr>
        <a:xfrm>
          <a:off x="0" y="1380199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1841033"/>
                <a:satOff val="-5284"/>
                <a:lumOff val="-84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841033"/>
                <a:satOff val="-5284"/>
                <a:lumOff val="-84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841033"/>
                <a:satOff val="-5284"/>
                <a:lumOff val="-84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Robbery -80% (-4)</a:t>
          </a:r>
        </a:p>
      </dsp:txBody>
      <dsp:txXfrm>
        <a:off x="31185" y="1411384"/>
        <a:ext cx="6604463" cy="576450"/>
      </dsp:txXfrm>
    </dsp:sp>
    <dsp:sp modelId="{1CDDAE67-BC4B-4755-923E-7B7E23DA0A39}">
      <dsp:nvSpPr>
        <dsp:cNvPr id="0" name=""/>
        <dsp:cNvSpPr/>
      </dsp:nvSpPr>
      <dsp:spPr>
        <a:xfrm>
          <a:off x="0" y="2065099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2761549"/>
                <a:satOff val="-7926"/>
                <a:lumOff val="-126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761549"/>
                <a:satOff val="-7926"/>
                <a:lumOff val="-126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761549"/>
                <a:satOff val="-7926"/>
                <a:lumOff val="-126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Sexual Abuse and Assault -40%(-2)</a:t>
          </a:r>
        </a:p>
      </dsp:txBody>
      <dsp:txXfrm>
        <a:off x="31185" y="2096284"/>
        <a:ext cx="6604463" cy="576450"/>
      </dsp:txXfrm>
    </dsp:sp>
    <dsp:sp modelId="{54BD39A2-A41E-4B0B-AC11-DFCF2DDBDB1A}">
      <dsp:nvSpPr>
        <dsp:cNvPr id="0" name=""/>
        <dsp:cNvSpPr/>
      </dsp:nvSpPr>
      <dsp:spPr>
        <a:xfrm>
          <a:off x="0" y="2750000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3682065"/>
                <a:satOff val="-10567"/>
                <a:lumOff val="-169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682065"/>
                <a:satOff val="-10567"/>
                <a:lumOff val="-169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682065"/>
                <a:satOff val="-10567"/>
                <a:lumOff val="-169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Burglary -71.43%(-25)</a:t>
          </a:r>
        </a:p>
      </dsp:txBody>
      <dsp:txXfrm>
        <a:off x="31185" y="2781185"/>
        <a:ext cx="6604463" cy="576450"/>
      </dsp:txXfrm>
    </dsp:sp>
    <dsp:sp modelId="{C3257CC1-567B-415F-8A0B-9E7306F4FB68}">
      <dsp:nvSpPr>
        <dsp:cNvPr id="0" name=""/>
        <dsp:cNvSpPr/>
      </dsp:nvSpPr>
      <dsp:spPr>
        <a:xfrm>
          <a:off x="0" y="3434900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4602581"/>
                <a:satOff val="-13209"/>
                <a:lumOff val="-211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602581"/>
                <a:satOff val="-13209"/>
                <a:lumOff val="-211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602581"/>
                <a:satOff val="-13209"/>
                <a:lumOff val="-211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Motor Vehicle Thefts -52.73%(-29)</a:t>
          </a:r>
        </a:p>
      </dsp:txBody>
      <dsp:txXfrm>
        <a:off x="31185" y="3466085"/>
        <a:ext cx="6604463" cy="576450"/>
      </dsp:txXfrm>
    </dsp:sp>
    <dsp:sp modelId="{54C7EFF1-A7DB-4DD3-A2AA-2C45800DC336}">
      <dsp:nvSpPr>
        <dsp:cNvPr id="0" name=""/>
        <dsp:cNvSpPr/>
      </dsp:nvSpPr>
      <dsp:spPr>
        <a:xfrm>
          <a:off x="0" y="4119800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5523098"/>
                <a:satOff val="-15851"/>
                <a:lumOff val="-253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523098"/>
                <a:satOff val="-15851"/>
                <a:lumOff val="-253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523098"/>
                <a:satOff val="-15851"/>
                <a:lumOff val="-253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Theft from Vehicle -78.46%(-51)</a:t>
          </a:r>
        </a:p>
      </dsp:txBody>
      <dsp:txXfrm>
        <a:off x="31185" y="4150985"/>
        <a:ext cx="6604463" cy="576450"/>
      </dsp:txXfrm>
    </dsp:sp>
    <dsp:sp modelId="{D80AD290-2C19-4DF1-BB6F-AD047CC77048}">
      <dsp:nvSpPr>
        <dsp:cNvPr id="0" name=""/>
        <dsp:cNvSpPr/>
      </dsp:nvSpPr>
      <dsp:spPr>
        <a:xfrm>
          <a:off x="0" y="4804700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Out of the 14 theft from vehicles, we had this period 4 of them were left unlocked.</a:t>
          </a:r>
        </a:p>
      </dsp:txBody>
      <dsp:txXfrm>
        <a:off x="31185" y="4835885"/>
        <a:ext cx="6604463" cy="576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941BE-209B-D938-F049-C0A6009A7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57B4A4-925E-023B-A620-AB806D2FD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877F9-74D1-E663-4F71-33EACF754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40E97-F5B2-F8EE-E188-988AA2963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2FC74-3B2D-C5C2-88E0-D4DCD0BC1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7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452E-4FD8-1B41-10CC-4DD62060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D5B1-DF71-46A2-C76D-6392C0CAF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FB1EB-C8E4-C33F-09A7-1B2BC02E0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33C94-6E7F-57FC-6B47-BD3A9E55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82781-39D4-6BD4-4583-DDAC744C1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2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25292-D2A9-7840-1B3B-8FE55C159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A593E-9C62-97D0-90BC-46593A3AF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870C0-6888-5B21-6CBA-E719F440B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44A8E-F9F9-E5B7-EFCF-3F44AD2F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67681-AC28-61E7-A7BD-E5F0B444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08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D9A5-67D3-C4E7-012D-FB153CEB2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93F42-63CB-C524-E045-0E0155EFE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BF5A3A-7092-FD81-8266-B97C8F02F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DF0F1-80EB-2431-D310-1BC7B63C2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723CE-B046-CE37-31F4-44E1FA420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4224D-545A-6FA0-D574-09093FC46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73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7A2F9-F894-5702-DE82-1B6AF94E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E8768-4698-C2F4-3953-874771B33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FC498-5023-F626-597F-3A8C0743F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41487E-0174-0D60-4E47-075459E15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DC76B-151B-30DF-4C1E-DD4C429535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71F249-0824-7835-1B55-979D05F18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1EB268-95A1-8AE5-ECCF-EC875E9EA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8BE234-194C-E782-2D88-F190946FF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7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E7F92-4AC7-B3B0-82A3-F0E346538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C4521-C926-9774-BD27-1A81236CB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80860-DB04-EC8B-75D6-E3F2FACE3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323DAF-7B7A-6680-C4FA-1EA72223C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0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144EE9-97F4-8F1B-78BA-CF13EB4B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1BD2AF-EE8F-CB9D-6E19-8D9706F0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F8B83-3A80-9BDB-7EBF-4D0E99D2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3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5C15-5A2F-A573-104A-5C65E4D55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FB11C-F52C-7967-4600-AAB2BB97D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4C07D-CDE7-C5EE-5879-176CEA271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3DF01-2865-8027-413A-4EAC62EFA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FC06A-9B9A-8C58-758D-7521E590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AA55A-0B0D-3115-9202-C95E95FE5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5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09F42-4788-B9E8-630F-2D4EB099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017288-4657-5CFF-5131-0FE92A5768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F5E4F-498B-A278-FBC5-978D0321C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82921-70D7-EA83-2A4B-3008B402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C3F129-4CE6-AF31-9604-EABFBE92F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3F35C-A04E-140F-51AE-B14A46A4B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4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CDA7-7DF8-74A0-4DF8-B19D781E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4C5C51-0E76-4928-1C59-4E6C4F693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7944B-2CCA-D034-D91C-50D65867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06DA6-CFDE-1A55-7E4E-25BB06CCD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3732C-E1C4-4CFB-8AC2-9FE57C91D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8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A6C18-5618-B4D6-8FB1-5F824015F1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A0A71-DD7E-CBCD-85FC-1AE998868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475F2-606E-57B2-C851-49CE972EE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C9682-3F7A-70DF-55E4-F3DF88929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848ED-9C9A-8A8D-D71D-00D26C00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7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294331-49D9-F291-6732-326BB3BD4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25323-ED23-029B-6162-528422A2C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E6BF7-9601-51B1-A9A4-9CA7C90DD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F7254D-833F-4671-A478-CE053CD4AB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0022E-6BFB-4E58-55C6-4FCA4B43A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AADD3-EE69-ABE7-0599-9AC6A1656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2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C77615-DFA7-40AD-76E3-B34865373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409" y="895483"/>
            <a:ext cx="5786232" cy="3011190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7</a:t>
            </a:r>
            <a:r>
              <a:rPr lang="en-US" sz="5400" baseline="30000">
                <a:solidFill>
                  <a:schemeClr val="bg1"/>
                </a:solidFill>
              </a:rPr>
              <a:t>th</a:t>
            </a:r>
            <a:r>
              <a:rPr lang="en-US" sz="5400">
                <a:solidFill>
                  <a:schemeClr val="bg1"/>
                </a:solidFill>
              </a:rPr>
              <a:t> Division Crime 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B42F2-7DCA-0CBD-7B57-1F0477F6D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6270" y="4142096"/>
            <a:ext cx="5338511" cy="105514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9/23/2026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44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65CEA7-4E79-206E-336B-B3B46E85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Crime Data for Year to Date / Past 28 days / Past 7 days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E60DA9-5D9A-DCEB-E959-510417C99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63374"/>
            <a:ext cx="10515600" cy="38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26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67B709-0B6E-E611-8AFB-D120EDF7F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Incidents by Hour and Day of Week – Past 7 Days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BCBA5BB-5F32-B900-1476-C4C9F3C79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63538"/>
            <a:ext cx="10515600" cy="387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9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C9EDD4-2340-FFEA-02ED-26E7F002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2500" b="1" dirty="0">
                <a:solidFill>
                  <a:srgbClr val="FFFFFF"/>
                </a:solidFill>
              </a:rPr>
              <a:t>Crime Trends – Last 28 days vs. Last 28 days, last year (Crime is currently trending down)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410160-1C8C-3C4D-F793-CAC7D9E268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93878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0700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123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7th Division Crime Summary</vt:lpstr>
      <vt:lpstr>Crime Data for Year to Date / Past 28 days / Past 7 days</vt:lpstr>
      <vt:lpstr>Incidents by Hour and Day of Week – Past 7 Days</vt:lpstr>
      <vt:lpstr>Crime Trends – Last 28 days vs. Last 28 days, last year (Crime is currently trending down)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Williams, Andrew</dc:creator>
  <cp:lastModifiedBy>Williams, Andrew</cp:lastModifiedBy>
  <cp:revision>6</cp:revision>
  <dcterms:created xsi:type="dcterms:W3CDTF">2026-09-14T14:35:03Z</dcterms:created>
  <dcterms:modified xsi:type="dcterms:W3CDTF">2026-09-23T13:52:48Z</dcterms:modified>
</cp:coreProperties>
</file>