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97F6-840E-4711-A41A-3ACD47C5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B5F16-1EBA-40E4-94BB-5A30FF13E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8AAE0-8F5D-42B2-B5E3-4BDD3775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26EBE-A612-4C41-998E-B486E31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1F01-07E1-434B-AA01-8819894D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D4A9-C21B-424E-905D-C5D5BE35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3DE59-A7BC-4062-8AAF-0B1D36BAC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0EA6-F9E8-441A-9843-9889871C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30B3D-F860-4D10-AC9F-A82C6B7A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3BDC-0FA0-47D7-943A-BCF42C0C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5B7F3-62B5-4D1C-9681-3925FFD29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9165F-7B90-4FD5-93B0-35FD93179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C0F3-D434-44F4-99D1-96478D42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B9117-65A0-4DE0-A5ED-FC9F094B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5B95-991A-449B-AA77-8E585D31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63D4-C618-425D-A2B9-1E5D8D22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0335-C743-47AC-9E5A-A73B4D00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D8ABF-3029-4092-A272-4276AD6D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49B1-869C-433C-96F5-3BEA9088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81F7-67B4-400C-895A-D527329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D5DE-D1E0-4BAF-80D5-5B87B841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095C-EBE6-4355-8313-66F96913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EBA3C-D209-47CF-B7D6-9ED7CED3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033F9-C62F-4D34-BA22-0619784C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8C53-5DD9-4006-B126-EFDB8DBC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283D-ECA4-4DAD-A158-D5F81524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244C-2884-455D-84C9-833044742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6948F-3B51-4571-9FFC-271692FDE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5CB88-8999-4ED9-8047-D16EEF9E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78C60-ABC9-4BE9-A5C3-AE878F68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4E93-CC74-4483-9E52-CFF877B3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77CB-DBFD-4534-9968-5567791E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F28C-30EC-4DF0-954E-146922331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E3468-798B-4B5E-ABE3-551E770E8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EB91F-2A79-43A3-ACC9-2DB4A0E3E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2C1A3-0AF0-4702-B396-0DE511E7C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3558F-50BE-4E94-8AA3-37718A06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F6693-6EF8-4274-A1FE-E92EE755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E733D-186D-49C2-8011-216D53D7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E9A6-B9E0-4211-8F6B-BD74ED79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167C8-3672-4D19-BF34-EF51F3DE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A518B-F707-43F0-84AE-425F45BF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9FA63-00AA-4620-A9E5-EED0CED4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75626-2DB6-4AB8-98EC-1D9DDC06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93DF1-57B1-44E6-930A-286B5837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0B55B-77C5-42D3-B751-EBA2F140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1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86EB-545C-48F3-B658-0DFD2C44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584E-ADD2-46BF-9323-8B4224EF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BA0C-34ED-49A4-83DB-3E733E7C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8916B-CA8E-4B36-8E77-876FD2C1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F25E5-F379-4DE8-B15E-C0D04805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FD6D-5406-4F17-A1B5-AAF238FA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150B-27F5-43DF-B554-C5C9AF3B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D8F8C-7EB5-408B-A9AC-B9EB545F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D48BB-9851-4894-AA01-E43D7B467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5F973-EEFA-4966-BDE5-FFA53EEC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493B-A352-43C9-A2B0-DD78F643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07BB9-C701-4B76-B840-54A1F203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F1F4A-8804-448A-9605-AFD9CF31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D8A7-5235-48C5-850B-476D5088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AB83A-AB91-4C8F-BC67-4AA425A2E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47A0-8437-4786-B944-40A65CCD5B7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5A97-5950-4D28-8FB3-9AF64ECB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0385-7B69-4FAC-92C9-738D4A5E8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53F9-FC17-4058-A920-5A112F9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BAD41-FE6D-4655-A142-335D312B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1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343A4-0E65-40C8-995F-B31824DB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2038"/>
            <a:ext cx="12230101" cy="32559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Division Crime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D83D9-78AE-414D-B84D-E12B1BE26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650" y="0"/>
            <a:ext cx="7416800" cy="13335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1/10/2021 – 1/16/2021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852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9" y="0"/>
            <a:ext cx="10515600" cy="1325563"/>
          </a:xfrm>
        </p:spPr>
        <p:txBody>
          <a:bodyPr/>
          <a:lstStyle/>
          <a:p>
            <a:r>
              <a:rPr lang="en-US" dirty="0"/>
              <a:t>Beat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9571"/>
            <a:ext cx="12158765" cy="146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4944844" y="662781"/>
            <a:ext cx="1944677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EB237-AB1B-4CED-9AEA-71A708BA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18" y="3429000"/>
            <a:ext cx="12192000" cy="16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3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5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2055813"/>
            <a:ext cx="3340898" cy="480218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24E2F-6F5A-4941-90AF-B71ACE28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03" y="32839"/>
            <a:ext cx="1944793" cy="172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83E52-9CA5-4A3E-A175-3DB848F04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2974"/>
            <a:ext cx="8851102" cy="48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9" y="0"/>
            <a:ext cx="10515600" cy="1325563"/>
          </a:xfrm>
        </p:spPr>
        <p:txBody>
          <a:bodyPr/>
          <a:lstStyle/>
          <a:p>
            <a:r>
              <a:rPr lang="en-US" dirty="0"/>
              <a:t>Beat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9571"/>
            <a:ext cx="12158765" cy="146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4658876" y="0"/>
            <a:ext cx="2200144" cy="1954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07EE5-72E8-46B6-AC11-55E0BD37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0977"/>
            <a:ext cx="12192000" cy="14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6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2450"/>
            <a:ext cx="3340898" cy="503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4AF42-995A-4BBA-8B38-370340CA3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2450"/>
            <a:ext cx="8851102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275"/>
            <a:ext cx="508000" cy="346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4893728" y="41275"/>
            <a:ext cx="2111229" cy="1649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D71F8-2797-43F1-A5C2-B9CB4D51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800"/>
            <a:ext cx="12192000" cy="30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1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5623"/>
            <a:ext cx="3340898" cy="5032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A26D1-F74E-4203-9EBB-3F502FD7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03CB6-4E67-486E-BFA0-E3A7FCE22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2"/>
            <a:ext cx="8851102" cy="50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Beat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0216"/>
            <a:ext cx="12192000" cy="49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10490992" y="5681"/>
            <a:ext cx="1701008" cy="1374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BCEF6-41A2-43C6-9639-3662FA82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250"/>
            <a:ext cx="12192000" cy="28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2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2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5624"/>
            <a:ext cx="3340898" cy="5032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43C8A-73EB-4CB7-BE10-14999E46C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4"/>
            <a:ext cx="8851102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68" y="0"/>
            <a:ext cx="10515600" cy="1325563"/>
          </a:xfrm>
        </p:spPr>
        <p:txBody>
          <a:bodyPr/>
          <a:lstStyle/>
          <a:p>
            <a:r>
              <a:rPr lang="en-US" dirty="0"/>
              <a:t>Beat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0216"/>
            <a:ext cx="12192000" cy="49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10510632" y="35203"/>
            <a:ext cx="1276859" cy="1134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D5F0C-41B3-400E-ADCA-4DD178B6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192000" cy="55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3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02" y="1825625"/>
            <a:ext cx="3340898" cy="5032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E2F35-49C1-40B3-B0EF-9280A9DD8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625"/>
            <a:ext cx="88511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2ABB-EAF3-4167-8815-B0D6F23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9" y="0"/>
            <a:ext cx="10515600" cy="1325563"/>
          </a:xfrm>
        </p:spPr>
        <p:txBody>
          <a:bodyPr/>
          <a:lstStyle/>
          <a:p>
            <a:r>
              <a:rPr lang="en-US" dirty="0"/>
              <a:t>Beat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D405-6FAE-461D-BE73-D3710D9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91" y="1129494"/>
            <a:ext cx="12192000" cy="49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F92AA-E8D0-49D0-A29E-E7A8B1F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29"/>
          <a:stretch/>
        </p:blipFill>
        <p:spPr>
          <a:xfrm>
            <a:off x="4744724" y="0"/>
            <a:ext cx="2007259" cy="1992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43732-7763-4EFD-A749-6C7F6061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113"/>
            <a:ext cx="12192000" cy="19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9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6315-C886-49B8-AEF2-BD4186A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4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6D2A-24E4-4DAA-818E-C60C409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429" y="1825624"/>
            <a:ext cx="3340898" cy="50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3881-96D6-47B5-985A-A266BE0D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73" y="0"/>
            <a:ext cx="2011854" cy="2956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664737-32A4-4D6F-949F-96B79110C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44896-0A91-4C98-AFD9-B3F377F30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7" y="1825622"/>
            <a:ext cx="8881756" cy="50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48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4th Division Crime Summary</vt:lpstr>
      <vt:lpstr>Beat 1 </vt:lpstr>
      <vt:lpstr>Beat 1 Map</vt:lpstr>
      <vt:lpstr>Beat 2 </vt:lpstr>
      <vt:lpstr>Beat 2 Map</vt:lpstr>
      <vt:lpstr>Beat 3 </vt:lpstr>
      <vt:lpstr>Beat 3 Map</vt:lpstr>
      <vt:lpstr>Beat 4 </vt:lpstr>
      <vt:lpstr>Beat 4 Map</vt:lpstr>
      <vt:lpstr>Beat 5 </vt:lpstr>
      <vt:lpstr>Beat 5 Map</vt:lpstr>
      <vt:lpstr>Beat 6 </vt:lpstr>
      <vt:lpstr>Beat 6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Division Initiatives</dc:title>
  <dc:creator>Watkins, Christopher</dc:creator>
  <cp:lastModifiedBy>Sloan, Clara</cp:lastModifiedBy>
  <cp:revision>52</cp:revision>
  <dcterms:created xsi:type="dcterms:W3CDTF">2020-09-15T15:08:02Z</dcterms:created>
  <dcterms:modified xsi:type="dcterms:W3CDTF">2021-01-28T17:35:35Z</dcterms:modified>
</cp:coreProperties>
</file>