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9"/>
  </p:notesMasterIdLst>
  <p:handoutMasterIdLst>
    <p:handoutMasterId r:id="rId20"/>
  </p:handoutMasterIdLst>
  <p:sldIdLst>
    <p:sldId id="313" r:id="rId5"/>
    <p:sldId id="350" r:id="rId6"/>
    <p:sldId id="317" r:id="rId7"/>
    <p:sldId id="319" r:id="rId8"/>
    <p:sldId id="366" r:id="rId9"/>
    <p:sldId id="340" r:id="rId10"/>
    <p:sldId id="360" r:id="rId11"/>
    <p:sldId id="328" r:id="rId12"/>
    <p:sldId id="353" r:id="rId13"/>
    <p:sldId id="354" r:id="rId14"/>
    <p:sldId id="356" r:id="rId15"/>
    <p:sldId id="359" r:id="rId16"/>
    <p:sldId id="371" r:id="rId17"/>
    <p:sldId id="355" r:id="rId18"/>
  </p:sldIdLst>
  <p:sldSz cx="9144000" cy="6858000" type="screen4x3"/>
  <p:notesSz cx="7102475" cy="9388475"/>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999999"/>
    <a:srgbClr val="C8C8C8"/>
    <a:srgbClr val="00AAE0"/>
    <a:srgbClr val="969696"/>
    <a:srgbClr val="F68621"/>
    <a:srgbClr val="0065A6"/>
    <a:srgbClr val="0081BD"/>
    <a:srgbClr val="002850"/>
    <a:srgbClr val="E352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E706E-979E-4A42-BFF3-075818B2DE30}" v="2" dt="2020-05-27T15:53:09.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88751" autoAdjust="0"/>
  </p:normalViewPr>
  <p:slideViewPr>
    <p:cSldViewPr snapToObjects="1" showGuides="1">
      <p:cViewPr varScale="1">
        <p:scale>
          <a:sx n="114" d="100"/>
          <a:sy n="114" d="100"/>
        </p:scale>
        <p:origin x="1278" y="84"/>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Objects="1" showGuides="1">
      <p:cViewPr>
        <p:scale>
          <a:sx n="130" d="100"/>
          <a:sy n="130" d="100"/>
        </p:scale>
        <p:origin x="-1878" y="151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8383" cy="469745"/>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defTabSz="470348">
              <a:defRPr sz="12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bwMode="auto">
          <a:xfrm>
            <a:off x="4022485" y="0"/>
            <a:ext cx="3078383" cy="469745"/>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algn="r" defTabSz="470348">
              <a:defRPr sz="1200">
                <a:latin typeface="Calibri" charset="0"/>
              </a:defRPr>
            </a:lvl1pPr>
          </a:lstStyle>
          <a:p>
            <a:pPr>
              <a:defRPr/>
            </a:pPr>
            <a:fld id="{9B0CA01C-11A0-3E40-843A-1BAFF6124D94}" type="datetime1">
              <a:rPr lang="en-US"/>
              <a:pPr>
                <a:defRPr/>
              </a:pPr>
              <a:t>5/27/2020</a:t>
            </a:fld>
            <a:endParaRPr lang="en-US"/>
          </a:p>
        </p:txBody>
      </p:sp>
      <p:sp>
        <p:nvSpPr>
          <p:cNvPr id="4" name="Footer Placeholder 3"/>
          <p:cNvSpPr>
            <a:spLocks noGrp="1"/>
          </p:cNvSpPr>
          <p:nvPr>
            <p:ph type="ftr" sz="quarter" idx="2"/>
          </p:nvPr>
        </p:nvSpPr>
        <p:spPr bwMode="auto">
          <a:xfrm>
            <a:off x="0" y="8917127"/>
            <a:ext cx="3078383" cy="469745"/>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defTabSz="470348">
              <a:defRPr sz="1200">
                <a:latin typeface="Calibri"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bwMode="auto">
          <a:xfrm>
            <a:off x="4022485" y="8917127"/>
            <a:ext cx="3078383" cy="469745"/>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algn="r" defTabSz="470348">
              <a:defRPr sz="1200">
                <a:latin typeface="Calibri" charset="0"/>
              </a:defRPr>
            </a:lvl1pPr>
          </a:lstStyle>
          <a:p>
            <a:pPr>
              <a:defRPr/>
            </a:pPr>
            <a:fld id="{10413828-9F8D-3D44-AE20-00FB9E956F72}" type="slidenum">
              <a:rPr lang="en-US"/>
              <a:pPr>
                <a:defRPr/>
              </a:pPr>
              <a:t>‹#›</a:t>
            </a:fld>
            <a:endParaRPr lang="en-US"/>
          </a:p>
        </p:txBody>
      </p:sp>
    </p:spTree>
    <p:extLst>
      <p:ext uri="{BB962C8B-B14F-4D97-AF65-F5344CB8AC3E}">
        <p14:creationId xmlns:p14="http://schemas.microsoft.com/office/powerpoint/2010/main" val="3861066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8383" cy="469745"/>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defTabSz="470348">
              <a:defRPr sz="12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bwMode="auto">
          <a:xfrm>
            <a:off x="4022485" y="0"/>
            <a:ext cx="3078383" cy="469745"/>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algn="r" defTabSz="470348">
              <a:defRPr sz="1200">
                <a:latin typeface="Calibri" charset="0"/>
              </a:defRPr>
            </a:lvl1pPr>
          </a:lstStyle>
          <a:p>
            <a:pPr>
              <a:defRPr/>
            </a:pPr>
            <a:fld id="{9D5DD749-6305-4344-901A-8768D09D8068}" type="datetime1">
              <a:rPr lang="en-US"/>
              <a:pPr>
                <a:defRPr/>
              </a:pPr>
              <a:t>5/27/2020</a:t>
            </a:fld>
            <a:endParaRPr lang="en-US"/>
          </a:p>
        </p:txBody>
      </p:sp>
      <p:sp>
        <p:nvSpPr>
          <p:cNvPr id="4" name="Slide Image Placeholder 3"/>
          <p:cNvSpPr>
            <a:spLocks noGrp="1" noRot="1" noChangeAspect="1"/>
          </p:cNvSpPr>
          <p:nvPr>
            <p:ph type="sldImg" idx="2"/>
          </p:nvPr>
        </p:nvSpPr>
        <p:spPr bwMode="auto">
          <a:xfrm>
            <a:off x="1203325" y="703263"/>
            <a:ext cx="4695825" cy="3521075"/>
          </a:xfrm>
          <a:prstGeom prst="rect">
            <a:avLst/>
          </a:prstGeom>
          <a:noFill/>
          <a:ln w="12700">
            <a:solidFill>
              <a:srgbClr val="000000"/>
            </a:solidFill>
            <a:miter lim="800000"/>
            <a:headEnd/>
            <a:tailEnd/>
          </a:ln>
        </p:spPr>
        <p:txBody>
          <a:bodyPr vert="horz" wrap="square" lIns="94221" tIns="47111" rIns="94221" bIns="4711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bwMode="auto">
          <a:xfrm>
            <a:off x="710891" y="4460167"/>
            <a:ext cx="5680693" cy="4224494"/>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917127"/>
            <a:ext cx="3078383" cy="469745"/>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defTabSz="470348">
              <a:defRPr sz="1200">
                <a:latin typeface="Calibri" charset="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bwMode="auto">
          <a:xfrm>
            <a:off x="4022485" y="8917127"/>
            <a:ext cx="3078383" cy="469745"/>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algn="r" defTabSz="470348">
              <a:defRPr sz="1200">
                <a:latin typeface="Calibri" charset="0"/>
              </a:defRPr>
            </a:lvl1pPr>
          </a:lstStyle>
          <a:p>
            <a:pPr>
              <a:defRPr/>
            </a:pPr>
            <a:fld id="{93572807-6235-924D-A179-DC0628BDA90C}" type="slidenum">
              <a:rPr lang="en-US"/>
              <a:pPr>
                <a:defRPr/>
              </a:pPr>
              <a:t>‹#›</a:t>
            </a:fld>
            <a:endParaRPr lang="en-US"/>
          </a:p>
        </p:txBody>
      </p:sp>
    </p:spTree>
    <p:extLst>
      <p:ext uri="{BB962C8B-B14F-4D97-AF65-F5344CB8AC3E}">
        <p14:creationId xmlns:p14="http://schemas.microsoft.com/office/powerpoint/2010/main" val="20276525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ma14="http://schemas.microsoft.com/office/mac/drawingml/2011/main" xmlns="" xmlns:mv="urn:schemas-microsoft-com:mac:vml" xmlns:mc="http://schemas.openxmlformats.org/markup-compatibility/2006" val="1"/>
            </a:ext>
          </a:extLst>
        </p:spPr>
      </p:sp>
      <p:sp>
        <p:nvSpPr>
          <p:cNvPr id="12290" name="Slide Number Placeholder 3"/>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470348" eaLnBrk="0" hangingPunct="0">
              <a:defRPr sz="2400">
                <a:solidFill>
                  <a:schemeClr val="tx1"/>
                </a:solidFill>
                <a:latin typeface="Arial" charset="0"/>
                <a:ea typeface="ヒラギノ角ゴ Pro W3" charset="0"/>
                <a:cs typeface="ヒラギノ角ゴ Pro W3" charset="0"/>
              </a:defRPr>
            </a:lvl1pPr>
            <a:lvl2pPr marL="751271" indent="-288950" defTabSz="470348" eaLnBrk="0" hangingPunct="0">
              <a:defRPr sz="2400">
                <a:solidFill>
                  <a:schemeClr val="tx1"/>
                </a:solidFill>
                <a:latin typeface="Arial" charset="0"/>
                <a:ea typeface="ヒラギノ角ゴ Pro W3" charset="0"/>
                <a:cs typeface="ヒラギノ角ゴ Pro W3" charset="0"/>
              </a:defRPr>
            </a:lvl2pPr>
            <a:lvl3pPr marL="1155802" indent="-231160" defTabSz="470348" eaLnBrk="0" hangingPunct="0">
              <a:defRPr sz="2400">
                <a:solidFill>
                  <a:schemeClr val="tx1"/>
                </a:solidFill>
                <a:latin typeface="Arial" charset="0"/>
                <a:ea typeface="ヒラギノ角ゴ Pro W3" charset="0"/>
                <a:cs typeface="ヒラギノ角ゴ Pro W3" charset="0"/>
              </a:defRPr>
            </a:lvl3pPr>
            <a:lvl4pPr marL="1618122" indent="-231160" defTabSz="470348" eaLnBrk="0" hangingPunct="0">
              <a:defRPr sz="2400">
                <a:solidFill>
                  <a:schemeClr val="tx1"/>
                </a:solidFill>
                <a:latin typeface="Arial" charset="0"/>
                <a:ea typeface="ヒラギノ角ゴ Pro W3" charset="0"/>
                <a:cs typeface="ヒラギノ角ゴ Pro W3" charset="0"/>
              </a:defRPr>
            </a:lvl4pPr>
            <a:lvl5pPr marL="2080443" indent="-231160" defTabSz="470348" eaLnBrk="0" hangingPunct="0">
              <a:defRPr sz="2400">
                <a:solidFill>
                  <a:schemeClr val="tx1"/>
                </a:solidFill>
                <a:latin typeface="Arial" charset="0"/>
                <a:ea typeface="ヒラギノ角ゴ Pro W3" charset="0"/>
                <a:cs typeface="ヒラギノ角ゴ Pro W3" charset="0"/>
              </a:defRPr>
            </a:lvl5pPr>
            <a:lvl6pPr marL="254276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0508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6740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2972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E9FAE6B-33B7-1246-AD71-AA83343E9AE1}" type="slidenum">
              <a:rPr lang="en-US" sz="1200">
                <a:latin typeface="Calibri" charset="0"/>
                <a:cs typeface="Arial" charset="0"/>
              </a:rPr>
              <a:pPr eaLnBrk="1" hangingPunct="1"/>
              <a:t>1</a:t>
            </a:fld>
            <a:endParaRPr lang="en-US" sz="1200">
              <a:latin typeface="Calibri" charset="0"/>
              <a:cs typeface="Arial" charset="0"/>
            </a:endParaRPr>
          </a:p>
        </p:txBody>
      </p:sp>
      <p:sp>
        <p:nvSpPr>
          <p:cNvPr id="12291" name="Notes Placeholder 1"/>
          <p:cNvSpPr>
            <a:spLocks noGrp="1"/>
          </p:cNvSpPr>
          <p:nvPr/>
        </p:nvSpPr>
        <p:spPr bwMode="auto">
          <a:xfrm>
            <a:off x="710891" y="4460167"/>
            <a:ext cx="5680693" cy="422449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4221" tIns="47111" rIns="94221" bIns="47111"/>
          <a:lstStyle/>
          <a:p>
            <a:pPr eaLnBrk="0" hangingPunct="0">
              <a:spcBef>
                <a:spcPct val="30000"/>
              </a:spcBef>
            </a:pPr>
            <a:endParaRPr lang="en-US" sz="1200">
              <a:latin typeface="Calibri" charset="0"/>
            </a:endParaRPr>
          </a:p>
        </p:txBody>
      </p:sp>
      <p:sp>
        <p:nvSpPr>
          <p:cNvPr id="12292" name="Notes Placeholder 1"/>
          <p:cNvSpPr>
            <a:spLocks noGrp="1"/>
          </p:cNvSpPr>
          <p:nvPr>
            <p:ph type="body" idx="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a:lstStyle/>
          <a:p>
            <a:endParaRPr lang="en-US">
              <a:latin typeface="Calibri" charset="0"/>
              <a:ea typeface="MS PGothic" charset="0"/>
            </a:endParaRPr>
          </a:p>
        </p:txBody>
      </p:sp>
    </p:spTree>
    <p:extLst>
      <p:ext uri="{BB962C8B-B14F-4D97-AF65-F5344CB8AC3E}">
        <p14:creationId xmlns:p14="http://schemas.microsoft.com/office/powerpoint/2010/main" val="266418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ma14="http://schemas.microsoft.com/office/mac/drawingml/2011/main" xmlns="" xmlns:mv="urn:schemas-microsoft-com:mac:vml" xmlns:mc="http://schemas.openxmlformats.org/markup-compatibility/2006" val="1"/>
            </a:ext>
          </a:extLst>
        </p:spPr>
      </p:sp>
      <p:sp>
        <p:nvSpPr>
          <p:cNvPr id="36866" name="Notes Placeholder 2"/>
          <p:cNvSpPr>
            <a:spLocks noGrp="1"/>
          </p:cNvSpPr>
          <p:nvPr>
            <p:ph type="body" idx="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r>
              <a:rPr lang="en-US" dirty="0">
                <a:latin typeface="Calibri" charset="0"/>
                <a:ea typeface="MS PGothic" charset="0"/>
              </a:rPr>
              <a:t>Communication is key.  This slide depicts the look &amp; feel of the </a:t>
            </a:r>
            <a:r>
              <a:rPr lang="en-US" dirty="0" err="1">
                <a:latin typeface="Calibri" charset="0"/>
                <a:ea typeface="MS PGothic" charset="0"/>
              </a:rPr>
              <a:t>Telehealth</a:t>
            </a:r>
            <a:r>
              <a:rPr lang="en-US" dirty="0">
                <a:latin typeface="Calibri" charset="0"/>
                <a:ea typeface="MS PGothic" charset="0"/>
              </a:rPr>
              <a:t> communication materials available.</a:t>
            </a:r>
          </a:p>
          <a:p>
            <a:endParaRPr lang="en-US" dirty="0">
              <a:latin typeface="Calibri" charset="0"/>
              <a:ea typeface="MS PGothic" charset="0"/>
            </a:endParaRPr>
          </a:p>
          <a:p>
            <a:r>
              <a:rPr lang="en-US" b="1" dirty="0">
                <a:solidFill>
                  <a:srgbClr val="000000"/>
                </a:solidFill>
                <a:latin typeface="Calibri" charset="0"/>
                <a:ea typeface="MS PGothic" charset="0"/>
              </a:rPr>
              <a:t>Examples of Customer Facing Materials include:</a:t>
            </a:r>
            <a:endParaRPr lang="en-US" dirty="0">
              <a:solidFill>
                <a:srgbClr val="000000"/>
              </a:solidFill>
              <a:latin typeface="Calibri" charset="0"/>
              <a:ea typeface="MS PGothic" charset="0"/>
            </a:endParaRPr>
          </a:p>
          <a:p>
            <a:r>
              <a:rPr lang="en-US" dirty="0">
                <a:solidFill>
                  <a:srgbClr val="000000"/>
                </a:solidFill>
                <a:latin typeface="Calibri" charset="0"/>
                <a:ea typeface="MS PGothic" charset="0"/>
              </a:rPr>
              <a:t>-</a:t>
            </a:r>
            <a:r>
              <a:rPr lang="en-US" dirty="0" err="1">
                <a:solidFill>
                  <a:srgbClr val="000000"/>
                </a:solidFill>
                <a:latin typeface="Calibri" charset="0"/>
                <a:ea typeface="MS PGothic" charset="0"/>
              </a:rPr>
              <a:t>Telehealth</a:t>
            </a:r>
            <a:r>
              <a:rPr lang="en-US" dirty="0">
                <a:solidFill>
                  <a:srgbClr val="000000"/>
                </a:solidFill>
                <a:latin typeface="Calibri" charset="0"/>
                <a:ea typeface="MS PGothic" charset="0"/>
              </a:rPr>
              <a:t> included in Cigna Welcome Kit </a:t>
            </a:r>
          </a:p>
          <a:p>
            <a:r>
              <a:rPr lang="en-US" dirty="0">
                <a:solidFill>
                  <a:srgbClr val="000000"/>
                </a:solidFill>
                <a:latin typeface="Calibri" charset="0"/>
                <a:ea typeface="MS PGothic" charset="0"/>
              </a:rPr>
              <a:t>-Electronic Flyer (pre </a:t>
            </a:r>
            <a:r>
              <a:rPr lang="en-US" dirty="0" err="1">
                <a:solidFill>
                  <a:srgbClr val="000000"/>
                </a:solidFill>
                <a:latin typeface="Calibri" charset="0"/>
                <a:ea typeface="MS PGothic" charset="0"/>
              </a:rPr>
              <a:t>Reg</a:t>
            </a:r>
            <a:r>
              <a:rPr lang="en-US" dirty="0">
                <a:solidFill>
                  <a:srgbClr val="000000"/>
                </a:solidFill>
                <a:latin typeface="Calibri" charset="0"/>
                <a:ea typeface="MS PGothic" charset="0"/>
              </a:rPr>
              <a:t>)</a:t>
            </a:r>
          </a:p>
          <a:p>
            <a:r>
              <a:rPr lang="en-US" dirty="0">
                <a:solidFill>
                  <a:srgbClr val="000000"/>
                </a:solidFill>
                <a:latin typeface="Calibri" charset="0"/>
                <a:ea typeface="MS PGothic" charset="0"/>
              </a:rPr>
              <a:t>-Electronic Welcome Kit (post </a:t>
            </a:r>
            <a:r>
              <a:rPr lang="en-US" dirty="0" err="1">
                <a:solidFill>
                  <a:srgbClr val="000000"/>
                </a:solidFill>
                <a:latin typeface="Calibri" charset="0"/>
                <a:ea typeface="MS PGothic" charset="0"/>
              </a:rPr>
              <a:t>Reg</a:t>
            </a:r>
            <a:r>
              <a:rPr lang="en-US" dirty="0">
                <a:solidFill>
                  <a:srgbClr val="000000"/>
                </a:solidFill>
                <a:latin typeface="Calibri" charset="0"/>
                <a:ea typeface="MS PGothic" charset="0"/>
              </a:rPr>
              <a:t>)</a:t>
            </a:r>
          </a:p>
          <a:p>
            <a:r>
              <a:rPr lang="en-US" dirty="0">
                <a:solidFill>
                  <a:srgbClr val="000000"/>
                </a:solidFill>
                <a:latin typeface="Calibri" charset="0"/>
                <a:ea typeface="MS PGothic" charset="0"/>
              </a:rPr>
              <a:t>-Postcards</a:t>
            </a:r>
          </a:p>
          <a:p>
            <a:r>
              <a:rPr lang="en-US" dirty="0">
                <a:solidFill>
                  <a:srgbClr val="000000"/>
                </a:solidFill>
                <a:latin typeface="Calibri" charset="0"/>
                <a:ea typeface="MS PGothic" charset="0"/>
              </a:rPr>
              <a:t>-Quarterly campaigns, designed to coincide with common seasonal afflictions such as flu and allergy season.</a:t>
            </a:r>
          </a:p>
          <a:p>
            <a:endParaRPr lang="en-US" dirty="0">
              <a:latin typeface="Calibri" charset="0"/>
              <a:ea typeface="MS PGothic"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470348" eaLnBrk="0" hangingPunct="0">
              <a:defRPr sz="2400">
                <a:solidFill>
                  <a:schemeClr val="tx1"/>
                </a:solidFill>
                <a:latin typeface="Arial" charset="0"/>
                <a:ea typeface="ヒラギノ角ゴ Pro W3" charset="0"/>
                <a:cs typeface="ヒラギノ角ゴ Pro W3" charset="0"/>
              </a:defRPr>
            </a:lvl1pPr>
            <a:lvl2pPr marL="751271" indent="-288950" defTabSz="470348" eaLnBrk="0" hangingPunct="0">
              <a:defRPr sz="2400">
                <a:solidFill>
                  <a:schemeClr val="tx1"/>
                </a:solidFill>
                <a:latin typeface="Arial" charset="0"/>
                <a:ea typeface="ヒラギノ角ゴ Pro W3" charset="0"/>
                <a:cs typeface="ヒラギノ角ゴ Pro W3" charset="0"/>
              </a:defRPr>
            </a:lvl2pPr>
            <a:lvl3pPr marL="1155802" indent="-231160" defTabSz="470348" eaLnBrk="0" hangingPunct="0">
              <a:defRPr sz="2400">
                <a:solidFill>
                  <a:schemeClr val="tx1"/>
                </a:solidFill>
                <a:latin typeface="Arial" charset="0"/>
                <a:ea typeface="ヒラギノ角ゴ Pro W3" charset="0"/>
                <a:cs typeface="ヒラギノ角ゴ Pro W3" charset="0"/>
              </a:defRPr>
            </a:lvl3pPr>
            <a:lvl4pPr marL="1618122" indent="-231160" defTabSz="470348" eaLnBrk="0" hangingPunct="0">
              <a:defRPr sz="2400">
                <a:solidFill>
                  <a:schemeClr val="tx1"/>
                </a:solidFill>
                <a:latin typeface="Arial" charset="0"/>
                <a:ea typeface="ヒラギノ角ゴ Pro W3" charset="0"/>
                <a:cs typeface="ヒラギノ角ゴ Pro W3" charset="0"/>
              </a:defRPr>
            </a:lvl4pPr>
            <a:lvl5pPr marL="2080443" indent="-231160" defTabSz="470348" eaLnBrk="0" hangingPunct="0">
              <a:defRPr sz="2400">
                <a:solidFill>
                  <a:schemeClr val="tx1"/>
                </a:solidFill>
                <a:latin typeface="Arial" charset="0"/>
                <a:ea typeface="ヒラギノ角ゴ Pro W3" charset="0"/>
                <a:cs typeface="ヒラギノ角ゴ Pro W3" charset="0"/>
              </a:defRPr>
            </a:lvl5pPr>
            <a:lvl6pPr marL="254276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0508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6740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2972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34649FD8-B109-3F49-8708-D8C892C4D820}" type="slidenum">
              <a:rPr lang="en-US" sz="1200">
                <a:latin typeface="Calibri" charset="0"/>
                <a:cs typeface="Arial" charset="0"/>
              </a:rPr>
              <a:pPr eaLnBrk="1" hangingPunct="1"/>
              <a:t>13</a:t>
            </a:fld>
            <a:endParaRPr lang="en-US" sz="1200">
              <a:latin typeface="Calibri" charset="0"/>
              <a:cs typeface="Arial" charset="0"/>
            </a:endParaRPr>
          </a:p>
        </p:txBody>
      </p:sp>
    </p:spTree>
    <p:extLst>
      <p:ext uri="{BB962C8B-B14F-4D97-AF65-F5344CB8AC3E}">
        <p14:creationId xmlns:p14="http://schemas.microsoft.com/office/powerpoint/2010/main" val="111178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ma14="http://schemas.microsoft.com/office/mac/drawingml/2011/main" xmlns="" xmlns:mv="urn:schemas-microsoft-com:mac:vml" xmlns:mc="http://schemas.openxmlformats.org/markup-compatibility/2006" val="1"/>
            </a:ext>
          </a:extLst>
        </p:spPr>
      </p:sp>
      <p:sp>
        <p:nvSpPr>
          <p:cNvPr id="45058" name="Notes Placeholder 2"/>
          <p:cNvSpPr>
            <a:spLocks noGrp="1"/>
          </p:cNvSpPr>
          <p:nvPr>
            <p:ph type="body" idx="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a:lstStyle/>
          <a:p>
            <a:endParaRPr lang="en-US" dirty="0">
              <a:latin typeface="Calibri" charset="0"/>
              <a:ea typeface="MS PGothic"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470348" eaLnBrk="0" hangingPunct="0">
              <a:defRPr sz="2400">
                <a:solidFill>
                  <a:schemeClr val="tx1"/>
                </a:solidFill>
                <a:latin typeface="Arial" charset="0"/>
                <a:ea typeface="ヒラギノ角ゴ Pro W3" charset="0"/>
                <a:cs typeface="ヒラギノ角ゴ Pro W3" charset="0"/>
              </a:defRPr>
            </a:lvl1pPr>
            <a:lvl2pPr marL="751271" indent="-288950" defTabSz="470348" eaLnBrk="0" hangingPunct="0">
              <a:defRPr sz="2400">
                <a:solidFill>
                  <a:schemeClr val="tx1"/>
                </a:solidFill>
                <a:latin typeface="Arial" charset="0"/>
                <a:ea typeface="ヒラギノ角ゴ Pro W3" charset="0"/>
                <a:cs typeface="ヒラギノ角ゴ Pro W3" charset="0"/>
              </a:defRPr>
            </a:lvl2pPr>
            <a:lvl3pPr marL="1155802" indent="-231160" defTabSz="470348" eaLnBrk="0" hangingPunct="0">
              <a:defRPr sz="2400">
                <a:solidFill>
                  <a:schemeClr val="tx1"/>
                </a:solidFill>
                <a:latin typeface="Arial" charset="0"/>
                <a:ea typeface="ヒラギノ角ゴ Pro W3" charset="0"/>
                <a:cs typeface="ヒラギノ角ゴ Pro W3" charset="0"/>
              </a:defRPr>
            </a:lvl3pPr>
            <a:lvl4pPr marL="1618122" indent="-231160" defTabSz="470348" eaLnBrk="0" hangingPunct="0">
              <a:defRPr sz="2400">
                <a:solidFill>
                  <a:schemeClr val="tx1"/>
                </a:solidFill>
                <a:latin typeface="Arial" charset="0"/>
                <a:ea typeface="ヒラギノ角ゴ Pro W3" charset="0"/>
                <a:cs typeface="ヒラギノ角ゴ Pro W3" charset="0"/>
              </a:defRPr>
            </a:lvl4pPr>
            <a:lvl5pPr marL="2080443" indent="-231160" defTabSz="470348" eaLnBrk="0" hangingPunct="0">
              <a:defRPr sz="2400">
                <a:solidFill>
                  <a:schemeClr val="tx1"/>
                </a:solidFill>
                <a:latin typeface="Arial" charset="0"/>
                <a:ea typeface="ヒラギノ角ゴ Pro W3" charset="0"/>
                <a:cs typeface="ヒラギノ角ゴ Pro W3" charset="0"/>
              </a:defRPr>
            </a:lvl5pPr>
            <a:lvl6pPr marL="254276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0508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6740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2972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1CD74AA-E40C-F844-9413-044D1DBCF6C8}" type="slidenum">
              <a:rPr lang="en-US" sz="1200">
                <a:latin typeface="Calibri" charset="0"/>
                <a:cs typeface="Arial" charset="0"/>
              </a:rPr>
              <a:pPr eaLnBrk="1" hangingPunct="1"/>
              <a:t>16</a:t>
            </a:fld>
            <a:endParaRPr lang="en-US" sz="1200">
              <a:latin typeface="Calibri" charset="0"/>
              <a:cs typeface="Arial" charset="0"/>
            </a:endParaRPr>
          </a:p>
        </p:txBody>
      </p:sp>
    </p:spTree>
    <p:extLst>
      <p:ext uri="{BB962C8B-B14F-4D97-AF65-F5344CB8AC3E}">
        <p14:creationId xmlns:p14="http://schemas.microsoft.com/office/powerpoint/2010/main" val="152311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ma14="http://schemas.microsoft.com/office/mac/drawingml/2011/main" xmlns="" xmlns:mv="urn:schemas-microsoft-com:mac:vml" xmlns:mc="http://schemas.openxmlformats.org/markup-compatibility/2006" val="1"/>
            </a:ext>
          </a:extLst>
        </p:spPr>
      </p:sp>
      <p:sp>
        <p:nvSpPr>
          <p:cNvPr id="16386" name="Slide Number Placeholder 3"/>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470348" eaLnBrk="0" hangingPunct="0">
              <a:defRPr sz="2400">
                <a:solidFill>
                  <a:schemeClr val="tx1"/>
                </a:solidFill>
                <a:latin typeface="Arial" charset="0"/>
                <a:ea typeface="ヒラギノ角ゴ Pro W3" charset="0"/>
                <a:cs typeface="ヒラギノ角ゴ Pro W3" charset="0"/>
              </a:defRPr>
            </a:lvl1pPr>
            <a:lvl2pPr marL="751271" indent="-288950" defTabSz="470348" eaLnBrk="0" hangingPunct="0">
              <a:defRPr sz="2400">
                <a:solidFill>
                  <a:schemeClr val="tx1"/>
                </a:solidFill>
                <a:latin typeface="Arial" charset="0"/>
                <a:ea typeface="ヒラギノ角ゴ Pro W3" charset="0"/>
                <a:cs typeface="ヒラギノ角ゴ Pro W3" charset="0"/>
              </a:defRPr>
            </a:lvl2pPr>
            <a:lvl3pPr marL="1155802" indent="-231160" defTabSz="470348" eaLnBrk="0" hangingPunct="0">
              <a:defRPr sz="2400">
                <a:solidFill>
                  <a:schemeClr val="tx1"/>
                </a:solidFill>
                <a:latin typeface="Arial" charset="0"/>
                <a:ea typeface="ヒラギノ角ゴ Pro W3" charset="0"/>
                <a:cs typeface="ヒラギノ角ゴ Pro W3" charset="0"/>
              </a:defRPr>
            </a:lvl3pPr>
            <a:lvl4pPr marL="1618122" indent="-231160" defTabSz="470348" eaLnBrk="0" hangingPunct="0">
              <a:defRPr sz="2400">
                <a:solidFill>
                  <a:schemeClr val="tx1"/>
                </a:solidFill>
                <a:latin typeface="Arial" charset="0"/>
                <a:ea typeface="ヒラギノ角ゴ Pro W3" charset="0"/>
                <a:cs typeface="ヒラギノ角ゴ Pro W3" charset="0"/>
              </a:defRPr>
            </a:lvl4pPr>
            <a:lvl5pPr marL="2080443" indent="-231160" defTabSz="470348" eaLnBrk="0" hangingPunct="0">
              <a:defRPr sz="2400">
                <a:solidFill>
                  <a:schemeClr val="tx1"/>
                </a:solidFill>
                <a:latin typeface="Arial" charset="0"/>
                <a:ea typeface="ヒラギノ角ゴ Pro W3" charset="0"/>
                <a:cs typeface="ヒラギノ角ゴ Pro W3" charset="0"/>
              </a:defRPr>
            </a:lvl5pPr>
            <a:lvl6pPr marL="254276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0508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6740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2972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B18BAD3F-E2C2-C243-8F93-B3DE89DEFC2D}" type="slidenum">
              <a:rPr lang="en-US" sz="1200">
                <a:solidFill>
                  <a:srgbClr val="000000"/>
                </a:solidFill>
                <a:latin typeface="Calibri" charset="0"/>
                <a:cs typeface="Arial" charset="0"/>
              </a:rPr>
              <a:pPr eaLnBrk="1" hangingPunct="1"/>
              <a:t>3</a:t>
            </a:fld>
            <a:endParaRPr lang="en-US" sz="1200">
              <a:solidFill>
                <a:srgbClr val="000000"/>
              </a:solidFill>
              <a:latin typeface="Calibri" charset="0"/>
              <a:cs typeface="Arial" charset="0"/>
            </a:endParaRPr>
          </a:p>
        </p:txBody>
      </p:sp>
      <p:sp>
        <p:nvSpPr>
          <p:cNvPr id="16387" name="Notes Placeholder 1"/>
          <p:cNvSpPr>
            <a:spLocks noGrp="1"/>
          </p:cNvSpPr>
          <p:nvPr/>
        </p:nvSpPr>
        <p:spPr bwMode="auto">
          <a:xfrm>
            <a:off x="710891" y="4460167"/>
            <a:ext cx="5680693" cy="422449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4221" tIns="47111" rIns="94221" bIns="47111"/>
          <a:lstStyle/>
          <a:p>
            <a:pPr eaLnBrk="0" hangingPunct="0">
              <a:spcBef>
                <a:spcPct val="30000"/>
              </a:spcBef>
            </a:pPr>
            <a:endParaRPr lang="en-US" sz="1200">
              <a:latin typeface="Calibri" charset="0"/>
            </a:endParaRPr>
          </a:p>
        </p:txBody>
      </p:sp>
    </p:spTree>
    <p:extLst>
      <p:ext uri="{BB962C8B-B14F-4D97-AF65-F5344CB8AC3E}">
        <p14:creationId xmlns:p14="http://schemas.microsoft.com/office/powerpoint/2010/main" val="110179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ma14="http://schemas.microsoft.com/office/mac/drawingml/2011/main" xmlns="" xmlns:mv="urn:schemas-microsoft-com:mac:vml" xmlns:mc="http://schemas.openxmlformats.org/markup-compatibility/2006" val="1"/>
            </a:ext>
          </a:extLst>
        </p:spPr>
      </p:sp>
      <p:sp>
        <p:nvSpPr>
          <p:cNvPr id="20482" name="Slide Number Placeholder 3"/>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470348" eaLnBrk="0" hangingPunct="0">
              <a:defRPr sz="2400">
                <a:solidFill>
                  <a:schemeClr val="tx1"/>
                </a:solidFill>
                <a:latin typeface="Arial" charset="0"/>
                <a:ea typeface="ヒラギノ角ゴ Pro W3" charset="0"/>
                <a:cs typeface="ヒラギノ角ゴ Pro W3" charset="0"/>
              </a:defRPr>
            </a:lvl1pPr>
            <a:lvl2pPr marL="751271" indent="-288950" defTabSz="470348" eaLnBrk="0" hangingPunct="0">
              <a:defRPr sz="2400">
                <a:solidFill>
                  <a:schemeClr val="tx1"/>
                </a:solidFill>
                <a:latin typeface="Arial" charset="0"/>
                <a:ea typeface="ヒラギノ角ゴ Pro W3" charset="0"/>
                <a:cs typeface="ヒラギノ角ゴ Pro W3" charset="0"/>
              </a:defRPr>
            </a:lvl2pPr>
            <a:lvl3pPr marL="1155802" indent="-231160" defTabSz="470348" eaLnBrk="0" hangingPunct="0">
              <a:defRPr sz="2400">
                <a:solidFill>
                  <a:schemeClr val="tx1"/>
                </a:solidFill>
                <a:latin typeface="Arial" charset="0"/>
                <a:ea typeface="ヒラギノ角ゴ Pro W3" charset="0"/>
                <a:cs typeface="ヒラギノ角ゴ Pro W3" charset="0"/>
              </a:defRPr>
            </a:lvl3pPr>
            <a:lvl4pPr marL="1618122" indent="-231160" defTabSz="470348" eaLnBrk="0" hangingPunct="0">
              <a:defRPr sz="2400">
                <a:solidFill>
                  <a:schemeClr val="tx1"/>
                </a:solidFill>
                <a:latin typeface="Arial" charset="0"/>
                <a:ea typeface="ヒラギノ角ゴ Pro W3" charset="0"/>
                <a:cs typeface="ヒラギノ角ゴ Pro W3" charset="0"/>
              </a:defRPr>
            </a:lvl4pPr>
            <a:lvl5pPr marL="2080443" indent="-231160" defTabSz="470348" eaLnBrk="0" hangingPunct="0">
              <a:defRPr sz="2400">
                <a:solidFill>
                  <a:schemeClr val="tx1"/>
                </a:solidFill>
                <a:latin typeface="Arial" charset="0"/>
                <a:ea typeface="ヒラギノ角ゴ Pro W3" charset="0"/>
                <a:cs typeface="ヒラギノ角ゴ Pro W3" charset="0"/>
              </a:defRPr>
            </a:lvl5pPr>
            <a:lvl6pPr marL="254276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0508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6740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2972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102D5D2-DE20-1D44-893F-20E081761A2A}" type="slidenum">
              <a:rPr lang="en-US" sz="1200">
                <a:latin typeface="Calibri" charset="0"/>
                <a:cs typeface="Arial" charset="0"/>
              </a:rPr>
              <a:pPr eaLnBrk="1" hangingPunct="1"/>
              <a:t>4</a:t>
            </a:fld>
            <a:endParaRPr lang="en-US" sz="1200">
              <a:latin typeface="Calibri" charset="0"/>
              <a:cs typeface="Arial" charset="0"/>
            </a:endParaRPr>
          </a:p>
        </p:txBody>
      </p:sp>
      <p:sp>
        <p:nvSpPr>
          <p:cNvPr id="20483" name="Notes Placeholder 1"/>
          <p:cNvSpPr>
            <a:spLocks noGrp="1"/>
          </p:cNvSpPr>
          <p:nvPr/>
        </p:nvSpPr>
        <p:spPr bwMode="auto">
          <a:xfrm>
            <a:off x="710891" y="4460167"/>
            <a:ext cx="5680693" cy="422449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4221" tIns="47111" rIns="94221" bIns="47111"/>
          <a:lstStyle/>
          <a:p>
            <a:pPr eaLnBrk="0" hangingPunct="0">
              <a:spcBef>
                <a:spcPct val="30000"/>
              </a:spcBef>
            </a:pPr>
            <a:endParaRPr lang="en-US" sz="1200">
              <a:latin typeface="Calibri" charset="0"/>
            </a:endParaRPr>
          </a:p>
        </p:txBody>
      </p:sp>
    </p:spTree>
    <p:extLst>
      <p:ext uri="{BB962C8B-B14F-4D97-AF65-F5344CB8AC3E}">
        <p14:creationId xmlns:p14="http://schemas.microsoft.com/office/powerpoint/2010/main" val="358211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ma14="http://schemas.microsoft.com/office/mac/drawingml/2011/main" xmlns="" xmlns:mv="urn:schemas-microsoft-com:mac:vml" xmlns:mc="http://schemas.openxmlformats.org/markup-compatibility/2006" val="1"/>
            </a:ext>
          </a:extLst>
        </p:spPr>
      </p:sp>
      <p:sp>
        <p:nvSpPr>
          <p:cNvPr id="26626" name="Slide Number Placeholder 3"/>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470348" eaLnBrk="0" hangingPunct="0">
              <a:defRPr sz="2400">
                <a:solidFill>
                  <a:schemeClr val="tx1"/>
                </a:solidFill>
                <a:latin typeface="Arial" charset="0"/>
                <a:ea typeface="ヒラギノ角ゴ Pro W3" charset="0"/>
                <a:cs typeface="ヒラギノ角ゴ Pro W3" charset="0"/>
              </a:defRPr>
            </a:lvl1pPr>
            <a:lvl2pPr marL="751271" indent="-288950" defTabSz="470348" eaLnBrk="0" hangingPunct="0">
              <a:defRPr sz="2400">
                <a:solidFill>
                  <a:schemeClr val="tx1"/>
                </a:solidFill>
                <a:latin typeface="Arial" charset="0"/>
                <a:ea typeface="ヒラギノ角ゴ Pro W3" charset="0"/>
                <a:cs typeface="ヒラギノ角ゴ Pro W3" charset="0"/>
              </a:defRPr>
            </a:lvl2pPr>
            <a:lvl3pPr marL="1155802" indent="-231160" defTabSz="470348" eaLnBrk="0" hangingPunct="0">
              <a:defRPr sz="2400">
                <a:solidFill>
                  <a:schemeClr val="tx1"/>
                </a:solidFill>
                <a:latin typeface="Arial" charset="0"/>
                <a:ea typeface="ヒラギノ角ゴ Pro W3" charset="0"/>
                <a:cs typeface="ヒラギノ角ゴ Pro W3" charset="0"/>
              </a:defRPr>
            </a:lvl3pPr>
            <a:lvl4pPr marL="1618122" indent="-231160" defTabSz="470348" eaLnBrk="0" hangingPunct="0">
              <a:defRPr sz="2400">
                <a:solidFill>
                  <a:schemeClr val="tx1"/>
                </a:solidFill>
                <a:latin typeface="Arial" charset="0"/>
                <a:ea typeface="ヒラギノ角ゴ Pro W3" charset="0"/>
                <a:cs typeface="ヒラギノ角ゴ Pro W3" charset="0"/>
              </a:defRPr>
            </a:lvl4pPr>
            <a:lvl5pPr marL="2080443" indent="-231160" defTabSz="470348" eaLnBrk="0" hangingPunct="0">
              <a:defRPr sz="2400">
                <a:solidFill>
                  <a:schemeClr val="tx1"/>
                </a:solidFill>
                <a:latin typeface="Arial" charset="0"/>
                <a:ea typeface="ヒラギノ角ゴ Pro W3" charset="0"/>
                <a:cs typeface="ヒラギノ角ゴ Pro W3" charset="0"/>
              </a:defRPr>
            </a:lvl5pPr>
            <a:lvl6pPr marL="254276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0508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6740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2972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DE3465EB-2981-AC47-8516-DD48BF347556}" type="slidenum">
              <a:rPr lang="en-US" sz="1200">
                <a:latin typeface="Calibri" charset="0"/>
                <a:cs typeface="Arial" charset="0"/>
              </a:rPr>
              <a:pPr eaLnBrk="1" hangingPunct="1"/>
              <a:t>5</a:t>
            </a:fld>
            <a:endParaRPr lang="en-US" sz="1200">
              <a:latin typeface="Calibri" charset="0"/>
              <a:cs typeface="Arial" charset="0"/>
            </a:endParaRPr>
          </a:p>
        </p:txBody>
      </p:sp>
      <p:sp>
        <p:nvSpPr>
          <p:cNvPr id="26627" name="Notes Placeholder 1"/>
          <p:cNvSpPr>
            <a:spLocks noGrp="1"/>
          </p:cNvSpPr>
          <p:nvPr/>
        </p:nvSpPr>
        <p:spPr bwMode="auto">
          <a:xfrm>
            <a:off x="710891" y="4460167"/>
            <a:ext cx="5680693" cy="422449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4221" tIns="47111" rIns="94221" bIns="47111"/>
          <a:lstStyle/>
          <a:p>
            <a:pPr eaLnBrk="0" hangingPunct="0">
              <a:spcBef>
                <a:spcPct val="30000"/>
              </a:spcBef>
            </a:pPr>
            <a:endParaRPr lang="en-US" sz="1200">
              <a:latin typeface="Calibri" charset="0"/>
            </a:endParaRPr>
          </a:p>
        </p:txBody>
      </p:sp>
    </p:spTree>
    <p:extLst>
      <p:ext uri="{BB962C8B-B14F-4D97-AF65-F5344CB8AC3E}">
        <p14:creationId xmlns:p14="http://schemas.microsoft.com/office/powerpoint/2010/main" val="89393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ma14="http://schemas.microsoft.com/office/mac/drawingml/2011/main" xmlns="" xmlns:mv="urn:schemas-microsoft-com:mac:vml" xmlns:mc="http://schemas.openxmlformats.org/markup-compatibility/2006" val="1"/>
            </a:ext>
          </a:extLst>
        </p:spPr>
      </p:sp>
      <p:sp>
        <p:nvSpPr>
          <p:cNvPr id="24578" name="Slide Number Placeholder 3"/>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470348" eaLnBrk="0" hangingPunct="0">
              <a:defRPr sz="2400">
                <a:solidFill>
                  <a:schemeClr val="tx1"/>
                </a:solidFill>
                <a:latin typeface="Arial" charset="0"/>
                <a:ea typeface="ヒラギノ角ゴ Pro W3" charset="0"/>
                <a:cs typeface="ヒラギノ角ゴ Pro W3" charset="0"/>
              </a:defRPr>
            </a:lvl1pPr>
            <a:lvl2pPr marL="751271" indent="-288950" defTabSz="470348" eaLnBrk="0" hangingPunct="0">
              <a:defRPr sz="2400">
                <a:solidFill>
                  <a:schemeClr val="tx1"/>
                </a:solidFill>
                <a:latin typeface="Arial" charset="0"/>
                <a:ea typeface="ヒラギノ角ゴ Pro W3" charset="0"/>
                <a:cs typeface="ヒラギノ角ゴ Pro W3" charset="0"/>
              </a:defRPr>
            </a:lvl2pPr>
            <a:lvl3pPr marL="1155802" indent="-231160" defTabSz="470348" eaLnBrk="0" hangingPunct="0">
              <a:defRPr sz="2400">
                <a:solidFill>
                  <a:schemeClr val="tx1"/>
                </a:solidFill>
                <a:latin typeface="Arial" charset="0"/>
                <a:ea typeface="ヒラギノ角ゴ Pro W3" charset="0"/>
                <a:cs typeface="ヒラギノ角ゴ Pro W3" charset="0"/>
              </a:defRPr>
            </a:lvl3pPr>
            <a:lvl4pPr marL="1618122" indent="-231160" defTabSz="470348" eaLnBrk="0" hangingPunct="0">
              <a:defRPr sz="2400">
                <a:solidFill>
                  <a:schemeClr val="tx1"/>
                </a:solidFill>
                <a:latin typeface="Arial" charset="0"/>
                <a:ea typeface="ヒラギノ角ゴ Pro W3" charset="0"/>
                <a:cs typeface="ヒラギノ角ゴ Pro W3" charset="0"/>
              </a:defRPr>
            </a:lvl4pPr>
            <a:lvl5pPr marL="2080443" indent="-231160" defTabSz="470348" eaLnBrk="0" hangingPunct="0">
              <a:defRPr sz="2400">
                <a:solidFill>
                  <a:schemeClr val="tx1"/>
                </a:solidFill>
                <a:latin typeface="Arial" charset="0"/>
                <a:ea typeface="ヒラギノ角ゴ Pro W3" charset="0"/>
                <a:cs typeface="ヒラギノ角ゴ Pro W3" charset="0"/>
              </a:defRPr>
            </a:lvl5pPr>
            <a:lvl6pPr marL="254276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0508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6740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2972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49E0461-C31E-3745-A98C-64B36DA4B234}" type="slidenum">
              <a:rPr lang="en-US" sz="1200">
                <a:latin typeface="Calibri" charset="0"/>
                <a:cs typeface="Arial" charset="0"/>
              </a:rPr>
              <a:pPr eaLnBrk="1" hangingPunct="1"/>
              <a:t>8</a:t>
            </a:fld>
            <a:endParaRPr lang="en-US" sz="1200">
              <a:latin typeface="Calibri" charset="0"/>
              <a:cs typeface="Arial" charset="0"/>
            </a:endParaRPr>
          </a:p>
        </p:txBody>
      </p:sp>
      <p:sp>
        <p:nvSpPr>
          <p:cNvPr id="24579" name="Notes Placeholder 1"/>
          <p:cNvSpPr>
            <a:spLocks noGrp="1"/>
          </p:cNvSpPr>
          <p:nvPr/>
        </p:nvSpPr>
        <p:spPr bwMode="auto">
          <a:xfrm>
            <a:off x="710891" y="4460167"/>
            <a:ext cx="5680693" cy="422449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4221" tIns="47111" rIns="94221" bIns="47111"/>
          <a:lstStyle/>
          <a:p>
            <a:pPr eaLnBrk="0" hangingPunct="0">
              <a:spcBef>
                <a:spcPct val="30000"/>
              </a:spcBef>
            </a:pPr>
            <a:endParaRPr lang="en-US" sz="1200">
              <a:latin typeface="Calibri" charset="0"/>
              <a:ea typeface="MS PGothic" charset="0"/>
              <a:cs typeface="MS PGothic" charset="0"/>
            </a:endParaRPr>
          </a:p>
        </p:txBody>
      </p:sp>
      <p:sp>
        <p:nvSpPr>
          <p:cNvPr id="24580" name="Notes Placeholder 1"/>
          <p:cNvSpPr>
            <a:spLocks noGrp="1"/>
          </p:cNvSpPr>
          <p:nvPr/>
        </p:nvSpPr>
        <p:spPr bwMode="auto">
          <a:xfrm>
            <a:off x="710891" y="4460167"/>
            <a:ext cx="5680693" cy="422449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4221" tIns="47111" rIns="94221" bIns="47111"/>
          <a:lstStyle/>
          <a:p>
            <a:pPr eaLnBrk="0" hangingPunct="0">
              <a:spcBef>
                <a:spcPct val="30000"/>
              </a:spcBef>
            </a:pPr>
            <a:endParaRPr lang="en-US" sz="1200">
              <a:latin typeface="Calibri" charset="0"/>
            </a:endParaRPr>
          </a:p>
        </p:txBody>
      </p:sp>
    </p:spTree>
    <p:extLst>
      <p:ext uri="{BB962C8B-B14F-4D97-AF65-F5344CB8AC3E}">
        <p14:creationId xmlns:p14="http://schemas.microsoft.com/office/powerpoint/2010/main" val="264152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ma14="http://schemas.microsoft.com/office/mac/drawingml/2011/main" xmlns="" xmlns:mv="urn:schemas-microsoft-com:mac:vml" xmlns:mc="http://schemas.openxmlformats.org/markup-compatibility/2006" val="1"/>
            </a:ext>
          </a:extLst>
        </p:spPr>
      </p:sp>
      <p:sp>
        <p:nvSpPr>
          <p:cNvPr id="24578" name="Slide Number Placeholder 3"/>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470348" eaLnBrk="0" hangingPunct="0">
              <a:defRPr sz="2400">
                <a:solidFill>
                  <a:schemeClr val="tx1"/>
                </a:solidFill>
                <a:latin typeface="Arial" charset="0"/>
                <a:ea typeface="ヒラギノ角ゴ Pro W3" charset="0"/>
                <a:cs typeface="ヒラギノ角ゴ Pro W3" charset="0"/>
              </a:defRPr>
            </a:lvl1pPr>
            <a:lvl2pPr marL="751271" indent="-288950" defTabSz="470348" eaLnBrk="0" hangingPunct="0">
              <a:defRPr sz="2400">
                <a:solidFill>
                  <a:schemeClr val="tx1"/>
                </a:solidFill>
                <a:latin typeface="Arial" charset="0"/>
                <a:ea typeface="ヒラギノ角ゴ Pro W3" charset="0"/>
                <a:cs typeface="ヒラギノ角ゴ Pro W3" charset="0"/>
              </a:defRPr>
            </a:lvl2pPr>
            <a:lvl3pPr marL="1155802" indent="-231160" defTabSz="470348" eaLnBrk="0" hangingPunct="0">
              <a:defRPr sz="2400">
                <a:solidFill>
                  <a:schemeClr val="tx1"/>
                </a:solidFill>
                <a:latin typeface="Arial" charset="0"/>
                <a:ea typeface="ヒラギノ角ゴ Pro W3" charset="0"/>
                <a:cs typeface="ヒラギノ角ゴ Pro W3" charset="0"/>
              </a:defRPr>
            </a:lvl3pPr>
            <a:lvl4pPr marL="1618122" indent="-231160" defTabSz="470348" eaLnBrk="0" hangingPunct="0">
              <a:defRPr sz="2400">
                <a:solidFill>
                  <a:schemeClr val="tx1"/>
                </a:solidFill>
                <a:latin typeface="Arial" charset="0"/>
                <a:ea typeface="ヒラギノ角ゴ Pro W3" charset="0"/>
                <a:cs typeface="ヒラギノ角ゴ Pro W3" charset="0"/>
              </a:defRPr>
            </a:lvl4pPr>
            <a:lvl5pPr marL="2080443" indent="-231160" defTabSz="470348" eaLnBrk="0" hangingPunct="0">
              <a:defRPr sz="2400">
                <a:solidFill>
                  <a:schemeClr val="tx1"/>
                </a:solidFill>
                <a:latin typeface="Arial" charset="0"/>
                <a:ea typeface="ヒラギノ角ゴ Pro W3" charset="0"/>
                <a:cs typeface="ヒラギノ角ゴ Pro W3" charset="0"/>
              </a:defRPr>
            </a:lvl5pPr>
            <a:lvl6pPr marL="254276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0508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6740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2972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49E0461-C31E-3745-A98C-64B36DA4B234}" type="slidenum">
              <a:rPr lang="en-US" sz="1200">
                <a:latin typeface="Calibri" charset="0"/>
                <a:cs typeface="Arial" charset="0"/>
              </a:rPr>
              <a:pPr eaLnBrk="1" hangingPunct="1"/>
              <a:t>9</a:t>
            </a:fld>
            <a:endParaRPr lang="en-US" sz="1200">
              <a:latin typeface="Calibri" charset="0"/>
              <a:cs typeface="Arial" charset="0"/>
            </a:endParaRPr>
          </a:p>
        </p:txBody>
      </p:sp>
      <p:sp>
        <p:nvSpPr>
          <p:cNvPr id="24579" name="Notes Placeholder 1"/>
          <p:cNvSpPr>
            <a:spLocks noGrp="1"/>
          </p:cNvSpPr>
          <p:nvPr/>
        </p:nvSpPr>
        <p:spPr bwMode="auto">
          <a:xfrm>
            <a:off x="710891" y="4460167"/>
            <a:ext cx="5680693" cy="422449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4221" tIns="47111" rIns="94221" bIns="47111"/>
          <a:lstStyle/>
          <a:p>
            <a:pPr eaLnBrk="0" hangingPunct="0">
              <a:spcBef>
                <a:spcPct val="30000"/>
              </a:spcBef>
            </a:pPr>
            <a:endParaRPr lang="en-US" sz="1200">
              <a:latin typeface="Calibri" charset="0"/>
              <a:ea typeface="MS PGothic" charset="0"/>
              <a:cs typeface="MS PGothic" charset="0"/>
            </a:endParaRPr>
          </a:p>
        </p:txBody>
      </p:sp>
      <p:sp>
        <p:nvSpPr>
          <p:cNvPr id="24580" name="Notes Placeholder 1"/>
          <p:cNvSpPr>
            <a:spLocks noGrp="1"/>
          </p:cNvSpPr>
          <p:nvPr/>
        </p:nvSpPr>
        <p:spPr bwMode="auto">
          <a:xfrm>
            <a:off x="710891" y="4460167"/>
            <a:ext cx="5680693" cy="422449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4221" tIns="47111" rIns="94221" bIns="47111"/>
          <a:lstStyle/>
          <a:p>
            <a:pPr eaLnBrk="0" hangingPunct="0">
              <a:spcBef>
                <a:spcPct val="30000"/>
              </a:spcBef>
            </a:pPr>
            <a:endParaRPr lang="en-US" sz="1200">
              <a:latin typeface="Calibri" charset="0"/>
            </a:endParaRPr>
          </a:p>
        </p:txBody>
      </p:sp>
    </p:spTree>
    <p:extLst>
      <p:ext uri="{BB962C8B-B14F-4D97-AF65-F5344CB8AC3E}">
        <p14:creationId xmlns:p14="http://schemas.microsoft.com/office/powerpoint/2010/main" val="1185113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ma14="http://schemas.microsoft.com/office/mac/drawingml/2011/main" xmlns="" xmlns:mv="urn:schemas-microsoft-com:mac:vml" xmlns:mc="http://schemas.openxmlformats.org/markup-compatibility/2006" val="1"/>
            </a:ext>
          </a:extLst>
        </p:spPr>
      </p:sp>
      <p:sp>
        <p:nvSpPr>
          <p:cNvPr id="30722" name="Notes Placeholder 2"/>
          <p:cNvSpPr>
            <a:spLocks noGrp="1"/>
          </p:cNvSpPr>
          <p:nvPr>
            <p:ph type="body" idx="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a:lstStyle/>
          <a:p>
            <a:endParaRPr lang="en-US">
              <a:latin typeface="Calibri" charset="0"/>
              <a:ea typeface="MS PGothic"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470348" eaLnBrk="0" hangingPunct="0">
              <a:defRPr sz="2400">
                <a:solidFill>
                  <a:schemeClr val="tx1"/>
                </a:solidFill>
                <a:latin typeface="Arial" charset="0"/>
                <a:ea typeface="ヒラギノ角ゴ Pro W3" charset="0"/>
                <a:cs typeface="ヒラギノ角ゴ Pro W3" charset="0"/>
              </a:defRPr>
            </a:lvl1pPr>
            <a:lvl2pPr marL="751271" indent="-288950" defTabSz="470348" eaLnBrk="0" hangingPunct="0">
              <a:defRPr sz="2400">
                <a:solidFill>
                  <a:schemeClr val="tx1"/>
                </a:solidFill>
                <a:latin typeface="Arial" charset="0"/>
                <a:ea typeface="ヒラギノ角ゴ Pro W3" charset="0"/>
                <a:cs typeface="ヒラギノ角ゴ Pro W3" charset="0"/>
              </a:defRPr>
            </a:lvl2pPr>
            <a:lvl3pPr marL="1155802" indent="-231160" defTabSz="470348" eaLnBrk="0" hangingPunct="0">
              <a:defRPr sz="2400">
                <a:solidFill>
                  <a:schemeClr val="tx1"/>
                </a:solidFill>
                <a:latin typeface="Arial" charset="0"/>
                <a:ea typeface="ヒラギノ角ゴ Pro W3" charset="0"/>
                <a:cs typeface="ヒラギノ角ゴ Pro W3" charset="0"/>
              </a:defRPr>
            </a:lvl3pPr>
            <a:lvl4pPr marL="1618122" indent="-231160" defTabSz="470348" eaLnBrk="0" hangingPunct="0">
              <a:defRPr sz="2400">
                <a:solidFill>
                  <a:schemeClr val="tx1"/>
                </a:solidFill>
                <a:latin typeface="Arial" charset="0"/>
                <a:ea typeface="ヒラギノ角ゴ Pro W3" charset="0"/>
                <a:cs typeface="ヒラギノ角ゴ Pro W3" charset="0"/>
              </a:defRPr>
            </a:lvl4pPr>
            <a:lvl5pPr marL="2080443" indent="-231160" defTabSz="470348" eaLnBrk="0" hangingPunct="0">
              <a:defRPr sz="2400">
                <a:solidFill>
                  <a:schemeClr val="tx1"/>
                </a:solidFill>
                <a:latin typeface="Arial" charset="0"/>
                <a:ea typeface="ヒラギノ角ゴ Pro W3" charset="0"/>
                <a:cs typeface="ヒラギノ角ゴ Pro W3" charset="0"/>
              </a:defRPr>
            </a:lvl5pPr>
            <a:lvl6pPr marL="254276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0508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6740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2972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45967333-E4AD-0043-AA37-BB0433D0D362}" type="slidenum">
              <a:rPr lang="en-US" sz="1200">
                <a:latin typeface="Calibri" charset="0"/>
                <a:cs typeface="Arial" charset="0"/>
              </a:rPr>
              <a:pPr eaLnBrk="1" hangingPunct="1"/>
              <a:t>10</a:t>
            </a:fld>
            <a:endParaRPr lang="en-US" sz="1200">
              <a:latin typeface="Calibri" charset="0"/>
              <a:cs typeface="Arial" charset="0"/>
            </a:endParaRPr>
          </a:p>
        </p:txBody>
      </p:sp>
    </p:spTree>
    <p:extLst>
      <p:ext uri="{BB962C8B-B14F-4D97-AF65-F5344CB8AC3E}">
        <p14:creationId xmlns:p14="http://schemas.microsoft.com/office/powerpoint/2010/main" val="326159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ma14="http://schemas.microsoft.com/office/mac/drawingml/2011/main" xmlns="" xmlns:mv="urn:schemas-microsoft-com:mac:vml" xmlns:mc="http://schemas.openxmlformats.org/markup-compatibility/2006" val="1"/>
            </a:ext>
          </a:extLst>
        </p:spPr>
      </p:sp>
      <p:sp>
        <p:nvSpPr>
          <p:cNvPr id="32770" name="Slide Number Placeholder 3"/>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470348" eaLnBrk="0" hangingPunct="0">
              <a:defRPr sz="2400">
                <a:solidFill>
                  <a:schemeClr val="tx1"/>
                </a:solidFill>
                <a:latin typeface="Arial" charset="0"/>
                <a:ea typeface="ヒラギノ角ゴ Pro W3" charset="0"/>
                <a:cs typeface="ヒラギノ角ゴ Pro W3" charset="0"/>
              </a:defRPr>
            </a:lvl1pPr>
            <a:lvl2pPr marL="751271" indent="-288950" defTabSz="470348" eaLnBrk="0" hangingPunct="0">
              <a:defRPr sz="2400">
                <a:solidFill>
                  <a:schemeClr val="tx1"/>
                </a:solidFill>
                <a:latin typeface="Arial" charset="0"/>
                <a:ea typeface="ヒラギノ角ゴ Pro W3" charset="0"/>
                <a:cs typeface="ヒラギノ角ゴ Pro W3" charset="0"/>
              </a:defRPr>
            </a:lvl2pPr>
            <a:lvl3pPr marL="1155802" indent="-231160" defTabSz="470348" eaLnBrk="0" hangingPunct="0">
              <a:defRPr sz="2400">
                <a:solidFill>
                  <a:schemeClr val="tx1"/>
                </a:solidFill>
                <a:latin typeface="Arial" charset="0"/>
                <a:ea typeface="ヒラギノ角ゴ Pro W3" charset="0"/>
                <a:cs typeface="ヒラギノ角ゴ Pro W3" charset="0"/>
              </a:defRPr>
            </a:lvl3pPr>
            <a:lvl4pPr marL="1618122" indent="-231160" defTabSz="470348" eaLnBrk="0" hangingPunct="0">
              <a:defRPr sz="2400">
                <a:solidFill>
                  <a:schemeClr val="tx1"/>
                </a:solidFill>
                <a:latin typeface="Arial" charset="0"/>
                <a:ea typeface="ヒラギノ角ゴ Pro W3" charset="0"/>
                <a:cs typeface="ヒラギノ角ゴ Pro W3" charset="0"/>
              </a:defRPr>
            </a:lvl4pPr>
            <a:lvl5pPr marL="2080443" indent="-231160" defTabSz="470348" eaLnBrk="0" hangingPunct="0">
              <a:defRPr sz="2400">
                <a:solidFill>
                  <a:schemeClr val="tx1"/>
                </a:solidFill>
                <a:latin typeface="Arial" charset="0"/>
                <a:ea typeface="ヒラギノ角ゴ Pro W3" charset="0"/>
                <a:cs typeface="ヒラギノ角ゴ Pro W3" charset="0"/>
              </a:defRPr>
            </a:lvl5pPr>
            <a:lvl6pPr marL="254276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0508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6740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2972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2DA08D5-0B88-C94C-AAA9-BD9D02F52912}" type="slidenum">
              <a:rPr lang="en-US" sz="1200">
                <a:latin typeface="Calibri" charset="0"/>
                <a:cs typeface="Arial" charset="0"/>
              </a:rPr>
              <a:pPr eaLnBrk="1" hangingPunct="1"/>
              <a:t>11</a:t>
            </a:fld>
            <a:endParaRPr lang="en-US" sz="1200">
              <a:latin typeface="Calibri" charset="0"/>
              <a:cs typeface="Arial" charset="0"/>
            </a:endParaRPr>
          </a:p>
        </p:txBody>
      </p:sp>
      <p:sp>
        <p:nvSpPr>
          <p:cNvPr id="32771" name="Notes Placeholder 1"/>
          <p:cNvSpPr>
            <a:spLocks noGrp="1"/>
          </p:cNvSpPr>
          <p:nvPr/>
        </p:nvSpPr>
        <p:spPr bwMode="auto">
          <a:xfrm>
            <a:off x="710891" y="4460167"/>
            <a:ext cx="5680693" cy="422449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4221" tIns="47111" rIns="94221" bIns="47111"/>
          <a:lstStyle/>
          <a:p>
            <a:pPr eaLnBrk="0" hangingPunct="0">
              <a:spcBef>
                <a:spcPct val="30000"/>
              </a:spcBef>
            </a:pPr>
            <a:endParaRPr lang="en-US" sz="1200">
              <a:latin typeface="Calibri" charset="0"/>
            </a:endParaRPr>
          </a:p>
        </p:txBody>
      </p:sp>
    </p:spTree>
    <p:extLst>
      <p:ext uri="{BB962C8B-B14F-4D97-AF65-F5344CB8AC3E}">
        <p14:creationId xmlns:p14="http://schemas.microsoft.com/office/powerpoint/2010/main" val="387432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ma14="http://schemas.microsoft.com/office/mac/drawingml/2011/main" xmlns="" xmlns:mv="urn:schemas-microsoft-com:mac:vml" xmlns:mc="http://schemas.openxmlformats.org/markup-compatibility/2006" val="1"/>
            </a:ext>
          </a:extLst>
        </p:spPr>
      </p:sp>
      <p:sp>
        <p:nvSpPr>
          <p:cNvPr id="34818" name="Notes Placeholder 2"/>
          <p:cNvSpPr>
            <a:spLocks noGrp="1"/>
          </p:cNvSpPr>
          <p:nvPr>
            <p:ph type="body" idx="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a:lstStyle/>
          <a:p>
            <a:endParaRPr lang="en-US">
              <a:latin typeface="Calibri" charset="0"/>
              <a:ea typeface="MS PGothic"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defTabSz="470348" eaLnBrk="0" hangingPunct="0">
              <a:defRPr sz="2400">
                <a:solidFill>
                  <a:schemeClr val="tx1"/>
                </a:solidFill>
                <a:latin typeface="Arial" charset="0"/>
                <a:ea typeface="ヒラギノ角ゴ Pro W3" charset="0"/>
                <a:cs typeface="ヒラギノ角ゴ Pro W3" charset="0"/>
              </a:defRPr>
            </a:lvl1pPr>
            <a:lvl2pPr marL="751271" indent="-288950" defTabSz="470348" eaLnBrk="0" hangingPunct="0">
              <a:defRPr sz="2400">
                <a:solidFill>
                  <a:schemeClr val="tx1"/>
                </a:solidFill>
                <a:latin typeface="Arial" charset="0"/>
                <a:ea typeface="ヒラギノ角ゴ Pro W3" charset="0"/>
                <a:cs typeface="ヒラギノ角ゴ Pro W3" charset="0"/>
              </a:defRPr>
            </a:lvl2pPr>
            <a:lvl3pPr marL="1155802" indent="-231160" defTabSz="470348" eaLnBrk="0" hangingPunct="0">
              <a:defRPr sz="2400">
                <a:solidFill>
                  <a:schemeClr val="tx1"/>
                </a:solidFill>
                <a:latin typeface="Arial" charset="0"/>
                <a:ea typeface="ヒラギノ角ゴ Pro W3" charset="0"/>
                <a:cs typeface="ヒラギノ角ゴ Pro W3" charset="0"/>
              </a:defRPr>
            </a:lvl3pPr>
            <a:lvl4pPr marL="1618122" indent="-231160" defTabSz="470348" eaLnBrk="0" hangingPunct="0">
              <a:defRPr sz="2400">
                <a:solidFill>
                  <a:schemeClr val="tx1"/>
                </a:solidFill>
                <a:latin typeface="Arial" charset="0"/>
                <a:ea typeface="ヒラギノ角ゴ Pro W3" charset="0"/>
                <a:cs typeface="ヒラギノ角ゴ Pro W3" charset="0"/>
              </a:defRPr>
            </a:lvl4pPr>
            <a:lvl5pPr marL="2080443" indent="-231160" defTabSz="470348" eaLnBrk="0" hangingPunct="0">
              <a:defRPr sz="2400">
                <a:solidFill>
                  <a:schemeClr val="tx1"/>
                </a:solidFill>
                <a:latin typeface="Arial" charset="0"/>
                <a:ea typeface="ヒラギノ角ゴ Pro W3" charset="0"/>
                <a:cs typeface="ヒラギノ角ゴ Pro W3" charset="0"/>
              </a:defRPr>
            </a:lvl5pPr>
            <a:lvl6pPr marL="254276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05084"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6740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29725" indent="-231160" defTabSz="47034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4B69D81C-82EB-3E45-8966-3A51CD123FEA}" type="slidenum">
              <a:rPr lang="en-US" sz="1200">
                <a:latin typeface="Calibri" charset="0"/>
                <a:cs typeface="Arial" charset="0"/>
              </a:rPr>
              <a:pPr eaLnBrk="1" hangingPunct="1"/>
              <a:t>12</a:t>
            </a:fld>
            <a:endParaRPr lang="en-US" sz="1200">
              <a:latin typeface="Calibri" charset="0"/>
              <a:cs typeface="Arial" charset="0"/>
            </a:endParaRPr>
          </a:p>
        </p:txBody>
      </p:sp>
    </p:spTree>
    <p:extLst>
      <p:ext uri="{BB962C8B-B14F-4D97-AF65-F5344CB8AC3E}">
        <p14:creationId xmlns:p14="http://schemas.microsoft.com/office/powerpoint/2010/main" val="2647605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r="55753"/>
          <a:stretch>
            <a:fillRect/>
          </a:stretch>
        </p:blipFill>
        <p:spPr bwMode="auto">
          <a:xfrm>
            <a:off x="6880225" y="5961063"/>
            <a:ext cx="2046288" cy="8509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5" name="Rectangle 4"/>
          <p:cNvSpPr/>
          <p:nvPr userDrawn="1"/>
        </p:nvSpPr>
        <p:spPr bwMode="auto">
          <a:xfrm rot="5400000">
            <a:off x="3878262" y="519113"/>
            <a:ext cx="1404937"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6" name="Rectangle 5"/>
          <p:cNvSpPr/>
          <p:nvPr userDrawn="1"/>
        </p:nvSpPr>
        <p:spPr bwMode="auto">
          <a:xfrm rot="5400000">
            <a:off x="2870199" y="-1881187"/>
            <a:ext cx="3395663"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r="-12396"/>
          <a:stretch>
            <a:fillRect/>
          </a:stretch>
        </p:blipFill>
        <p:spPr bwMode="auto">
          <a:xfrm>
            <a:off x="377825" y="6224588"/>
            <a:ext cx="2876550" cy="50165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10242" name="Title Placeholder 1"/>
          <p:cNvSpPr>
            <a:spLocks noGrp="1"/>
          </p:cNvSpPr>
          <p:nvPr>
            <p:ph type="ctrTitle"/>
          </p:nvPr>
        </p:nvSpPr>
        <p:spPr>
          <a:xfrm>
            <a:off x="457200" y="1283516"/>
            <a:ext cx="8191948" cy="2682096"/>
          </a:xfrm>
          <a:prstGeom prst="rect">
            <a:avLst/>
          </a:prstGeom>
        </p:spPr>
        <p:txBody>
          <a:bodyPr anchor="b"/>
          <a:lstStyle>
            <a:lvl1pPr>
              <a:lnSpc>
                <a:spcPts val="4800"/>
              </a:lnSpc>
              <a:defRPr sz="4800" b="1" cap="all" baseline="0">
                <a:solidFill>
                  <a:srgbClr val="FFFFFF"/>
                </a:solidFill>
                <a:latin typeface="Arial" charset="0"/>
              </a:defRPr>
            </a:lvl1pPr>
          </a:lstStyle>
          <a:p>
            <a:r>
              <a:rPr lang="en-US"/>
              <a:t>Click to edit Master title style</a:t>
            </a:r>
            <a:endParaRPr lang="en-US" dirty="0"/>
          </a:p>
        </p:txBody>
      </p:sp>
      <p:sp>
        <p:nvSpPr>
          <p:cNvPr id="10243" name="Text Placeholder 2"/>
          <p:cNvSpPr>
            <a:spLocks noGrp="1"/>
          </p:cNvSpPr>
          <p:nvPr>
            <p:ph type="subTitle" idx="1"/>
          </p:nvPr>
        </p:nvSpPr>
        <p:spPr>
          <a:xfrm>
            <a:off x="457200" y="4402138"/>
            <a:ext cx="6434138" cy="1404938"/>
          </a:xfrm>
        </p:spPr>
        <p:txBody>
          <a:bodyPr anchor="ctr"/>
          <a:lstStyle>
            <a:lvl1pPr marL="0" indent="0">
              <a:lnSpc>
                <a:spcPts val="2200"/>
              </a:lnSpc>
              <a:buFont typeface="Arial" charset="0"/>
              <a:buNone/>
              <a:defRPr sz="2000" b="0">
                <a:solidFill>
                  <a:schemeClr val="bg1"/>
                </a:solidFill>
                <a:latin typeface="Arial" charset="0"/>
              </a:defRPr>
            </a:lvl1pPr>
          </a:lstStyle>
          <a:p>
            <a:r>
              <a:rPr lang="en-US"/>
              <a:t>Click to edit Master subtitle style</a:t>
            </a:r>
            <a:endParaRPr lang="en-US" dirty="0"/>
          </a:p>
        </p:txBody>
      </p:sp>
    </p:spTree>
    <p:extLst>
      <p:ext uri="{BB962C8B-B14F-4D97-AF65-F5344CB8AC3E}">
        <p14:creationId xmlns:p14="http://schemas.microsoft.com/office/powerpoint/2010/main" val="136329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bwMode="auto">
          <a:xfrm rot="5400000">
            <a:off x="2370137" y="-2397125"/>
            <a:ext cx="4424363" cy="9174163"/>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5" name="Rectangle 4"/>
          <p:cNvSpPr/>
          <p:nvPr userDrawn="1"/>
        </p:nvSpPr>
        <p:spPr bwMode="auto">
          <a:xfrm rot="5400000">
            <a:off x="3878262" y="519113"/>
            <a:ext cx="1404937"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7" name="Text Placeholder 2"/>
          <p:cNvSpPr>
            <a:spLocks noGrp="1"/>
          </p:cNvSpPr>
          <p:nvPr>
            <p:ph type="subTitle" idx="1"/>
          </p:nvPr>
        </p:nvSpPr>
        <p:spPr>
          <a:xfrm>
            <a:off x="457200" y="4402138"/>
            <a:ext cx="7696200" cy="1404938"/>
          </a:xfrm>
        </p:spPr>
        <p:txBody>
          <a:bodyPr anchor="ctr"/>
          <a:lstStyle>
            <a:lvl1pPr marL="0" indent="0">
              <a:lnSpc>
                <a:spcPts val="2200"/>
              </a:lnSpc>
              <a:buFont typeface="Arial" charset="0"/>
              <a:buNone/>
              <a:defRPr sz="2000" b="0">
                <a:solidFill>
                  <a:schemeClr val="bg1"/>
                </a:solidFill>
                <a:latin typeface="Arial" charset="0"/>
              </a:defRPr>
            </a:lvl1pPr>
          </a:lstStyle>
          <a:p>
            <a:r>
              <a:rPr lang="en-US"/>
              <a:t>Click to edit Master subtitle style</a:t>
            </a:r>
            <a:endParaRPr lang="en-US" dirty="0"/>
          </a:p>
        </p:txBody>
      </p:sp>
      <p:sp>
        <p:nvSpPr>
          <p:cNvPr id="8" name="Title Placeholder 1"/>
          <p:cNvSpPr>
            <a:spLocks noGrp="1"/>
          </p:cNvSpPr>
          <p:nvPr>
            <p:ph type="ctrTitle"/>
          </p:nvPr>
        </p:nvSpPr>
        <p:spPr>
          <a:xfrm>
            <a:off x="452439" y="2979738"/>
            <a:ext cx="8716962" cy="957264"/>
          </a:xfrm>
          <a:prstGeom prst="rect">
            <a:avLst/>
          </a:prstGeom>
        </p:spPr>
        <p:txBody>
          <a:bodyPr anchor="b"/>
          <a:lstStyle>
            <a:lvl1pPr>
              <a:lnSpc>
                <a:spcPts val="4000"/>
              </a:lnSpc>
              <a:defRPr sz="3800" b="1" cap="all" baseline="0">
                <a:solidFill>
                  <a:srgbClr val="FFFFFF"/>
                </a:solidFill>
                <a:latin typeface="Arial" charset="0"/>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a:defRPr>
                <a:cs typeface="ヒラギノ角ゴ Pro W3" charset="0"/>
              </a:defRPr>
            </a:lvl1pPr>
          </a:lstStyle>
          <a:p>
            <a:pPr>
              <a:defRPr/>
            </a:pPr>
            <a:fld id="{74F6FCA8-9B52-D44E-A349-010C1661E77E}" type="slidenum">
              <a:rPr lang="en-US"/>
              <a:pPr>
                <a:defRPr/>
              </a:pPr>
              <a:t>‹#›</a:t>
            </a:fld>
            <a:endParaRPr lang="en-US"/>
          </a:p>
        </p:txBody>
      </p:sp>
      <p:sp>
        <p:nvSpPr>
          <p:cNvPr id="9" name="Rectangle 7"/>
          <p:cNvSpPr>
            <a:spLocks noGrp="1" noChangeArrowheads="1"/>
          </p:cNvSpPr>
          <p:nvPr>
            <p:ph type="ftr" sz="quarter" idx="11"/>
          </p:nvPr>
        </p:nvSpPr>
        <p:spPr/>
        <p:txBody>
          <a:bodyPr/>
          <a:lstStyle>
            <a:lvl1pPr>
              <a:defRPr>
                <a:cs typeface="MS PGothic" charset="0"/>
              </a:defRPr>
            </a:lvl1pPr>
          </a:lstStyle>
          <a:p>
            <a:pPr>
              <a:defRPr/>
            </a:pPr>
            <a:r>
              <a:rPr lang="en-US"/>
              <a:t>Confidential, unpublished property of Cigna. Do not duplicate or distribute. Use and distribution limited solely to authorized personnel. © 2016 Cigna</a:t>
            </a:r>
          </a:p>
        </p:txBody>
      </p:sp>
    </p:spTree>
    <p:extLst>
      <p:ext uri="{BB962C8B-B14F-4D97-AF65-F5344CB8AC3E}">
        <p14:creationId xmlns:p14="http://schemas.microsoft.com/office/powerpoint/2010/main" val="297227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0188" indent="-230188">
              <a:buClr>
                <a:schemeClr val="tx1"/>
              </a:buClr>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2438" y="274638"/>
            <a:ext cx="8229600" cy="646112"/>
          </a:xfrm>
        </p:spPr>
        <p:txBody>
          <a:bodyPr/>
          <a:lstStyle>
            <a:lvl1pPr>
              <a:defRPr sz="2000" cap="none">
                <a:solidFill>
                  <a:srgbClr val="0065A6"/>
                </a:solidFill>
              </a:defRPr>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cs typeface="ヒラギノ角ゴ Pro W3" charset="0"/>
              </a:defRPr>
            </a:lvl1pPr>
          </a:lstStyle>
          <a:p>
            <a:pPr>
              <a:defRPr/>
            </a:pPr>
            <a:fld id="{F9ABC85F-8C8F-E14A-943B-54516F2FFF46}" type="slidenum">
              <a:rPr lang="en-US"/>
              <a:pPr>
                <a:defRPr/>
              </a:pPr>
              <a:t>‹#›</a:t>
            </a:fld>
            <a:endParaRPr lang="en-US"/>
          </a:p>
        </p:txBody>
      </p:sp>
      <p:sp>
        <p:nvSpPr>
          <p:cNvPr id="5" name="Rectangle 4"/>
          <p:cNvSpPr>
            <a:spLocks noGrp="1" noChangeArrowheads="1"/>
          </p:cNvSpPr>
          <p:nvPr>
            <p:ph type="ftr" sz="quarter" idx="11"/>
          </p:nvPr>
        </p:nvSpPr>
        <p:spPr/>
        <p:txBody>
          <a:bodyPr/>
          <a:lstStyle>
            <a:lvl1pPr>
              <a:defRPr>
                <a:cs typeface="MS PGothic" charset="0"/>
              </a:defRPr>
            </a:lvl1pPr>
          </a:lstStyle>
          <a:p>
            <a:pPr>
              <a:defRPr/>
            </a:pPr>
            <a:r>
              <a:rPr lang="en-US"/>
              <a:t>Confidential, unpublished property of Cigna. Do not duplicate or distribute. Use and distribution limited solely to authorized personnel. © 2016 Cigna</a:t>
            </a:r>
          </a:p>
        </p:txBody>
      </p:sp>
    </p:spTree>
    <p:extLst>
      <p:ext uri="{BB962C8B-B14F-4D97-AF65-F5344CB8AC3E}">
        <p14:creationId xmlns:p14="http://schemas.microsoft.com/office/powerpoint/2010/main" val="183613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2438" y="274638"/>
            <a:ext cx="8229600" cy="646112"/>
          </a:xfrm>
        </p:spPr>
        <p:txBody>
          <a:bodyPr/>
          <a:lstStyle>
            <a:lvl1pPr>
              <a:defRPr sz="2000" cap="none">
                <a:solidFill>
                  <a:srgbClr val="0065A6"/>
                </a:solidFill>
              </a:defRPr>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cs typeface="ヒラギノ角ゴ Pro W3" charset="0"/>
              </a:defRPr>
            </a:lvl1pPr>
          </a:lstStyle>
          <a:p>
            <a:pPr>
              <a:defRPr/>
            </a:pPr>
            <a:fld id="{73A15C01-73DC-E040-9CB6-6955BB70FBB7}" type="slidenum">
              <a:rPr lang="en-US"/>
              <a:pPr>
                <a:defRPr/>
              </a:pPr>
              <a:t>‹#›</a:t>
            </a:fld>
            <a:endParaRPr lang="en-US"/>
          </a:p>
        </p:txBody>
      </p:sp>
      <p:sp>
        <p:nvSpPr>
          <p:cNvPr id="4" name="Rectangle 3"/>
          <p:cNvSpPr>
            <a:spLocks noGrp="1" noChangeArrowheads="1"/>
          </p:cNvSpPr>
          <p:nvPr>
            <p:ph type="ftr" sz="quarter" idx="11"/>
          </p:nvPr>
        </p:nvSpPr>
        <p:spPr/>
        <p:txBody>
          <a:bodyPr/>
          <a:lstStyle>
            <a:lvl1pPr>
              <a:defRPr>
                <a:cs typeface="MS PGothic" charset="0"/>
              </a:defRPr>
            </a:lvl1pPr>
          </a:lstStyle>
          <a:p>
            <a:pPr>
              <a:defRPr/>
            </a:pPr>
            <a:r>
              <a:rPr lang="en-US"/>
              <a:t>Confidential, unpublished property of Cigna. Do not duplicate or distribute. Use and distribution limited solely to authorized personnel. © 2016 Cigna</a:t>
            </a:r>
          </a:p>
        </p:txBody>
      </p:sp>
    </p:spTree>
    <p:extLst>
      <p:ext uri="{BB962C8B-B14F-4D97-AF65-F5344CB8AC3E}">
        <p14:creationId xmlns:p14="http://schemas.microsoft.com/office/powerpoint/2010/main" val="71187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cs typeface="ヒラギノ角ゴ Pro W3" charset="0"/>
              </a:defRPr>
            </a:lvl1pPr>
          </a:lstStyle>
          <a:p>
            <a:pPr>
              <a:defRPr/>
            </a:pPr>
            <a:fld id="{33E091D6-1D71-8045-A6BF-696C9C2C509C}" type="slidenum">
              <a:rPr lang="en-US"/>
              <a:pPr>
                <a:defRPr/>
              </a:pPr>
              <a:t>‹#›</a:t>
            </a:fld>
            <a:endParaRPr lang="en-US"/>
          </a:p>
        </p:txBody>
      </p:sp>
      <p:sp>
        <p:nvSpPr>
          <p:cNvPr id="3" name="Rectangle 2"/>
          <p:cNvSpPr>
            <a:spLocks noGrp="1" noChangeArrowheads="1"/>
          </p:cNvSpPr>
          <p:nvPr>
            <p:ph type="ftr" sz="quarter" idx="11"/>
          </p:nvPr>
        </p:nvSpPr>
        <p:spPr/>
        <p:txBody>
          <a:bodyPr/>
          <a:lstStyle>
            <a:lvl1pPr>
              <a:defRPr>
                <a:cs typeface="MS PGothic" charset="0"/>
              </a:defRPr>
            </a:lvl1pPr>
          </a:lstStyle>
          <a:p>
            <a:pPr>
              <a:defRPr/>
            </a:pPr>
            <a:r>
              <a:rPr lang="en-US"/>
              <a:t>Confidential, unpublished property of Cigna. Do not duplicate or distribute. Use and distribution limited solely to authorized personnel. © 2016 Cigna</a:t>
            </a:r>
          </a:p>
        </p:txBody>
      </p:sp>
    </p:spTree>
    <p:extLst>
      <p:ext uri="{BB962C8B-B14F-4D97-AF65-F5344CB8AC3E}">
        <p14:creationId xmlns:p14="http://schemas.microsoft.com/office/powerpoint/2010/main" val="150492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lue Background">
    <p:spTree>
      <p:nvGrpSpPr>
        <p:cNvPr id="1" name=""/>
        <p:cNvGrpSpPr/>
        <p:nvPr/>
      </p:nvGrpSpPr>
      <p:grpSpPr>
        <a:xfrm>
          <a:off x="0" y="0"/>
          <a:ext cx="0" cy="0"/>
          <a:chOff x="0" y="0"/>
          <a:chExt cx="0" cy="0"/>
        </a:xfrm>
      </p:grpSpPr>
      <p:sp>
        <p:nvSpPr>
          <p:cNvPr id="2" name="Rectangle 1"/>
          <p:cNvSpPr/>
          <p:nvPr userDrawn="1"/>
        </p:nvSpPr>
        <p:spPr bwMode="auto">
          <a:xfrm rot="5400000">
            <a:off x="1667669" y="-1694657"/>
            <a:ext cx="5829300" cy="9174163"/>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3" name="Rectangle 2"/>
          <p:cNvSpPr>
            <a:spLocks noGrp="1" noChangeArrowheads="1"/>
          </p:cNvSpPr>
          <p:nvPr>
            <p:ph type="ftr" sz="quarter" idx="10"/>
          </p:nvPr>
        </p:nvSpPr>
        <p:spPr/>
        <p:txBody>
          <a:bodyPr/>
          <a:lstStyle>
            <a:lvl1pPr>
              <a:defRPr>
                <a:cs typeface="MS PGothic" charset="0"/>
              </a:defRPr>
            </a:lvl1pPr>
          </a:lstStyle>
          <a:p>
            <a:pPr>
              <a:defRPr/>
            </a:pPr>
            <a:r>
              <a:rPr lang="en-US"/>
              <a:t>Confidential, unpublished property of Cigna. Do not duplicate or distribute. Use and distribution limited solely to authorized personnel. © 2016 Cigna</a:t>
            </a:r>
          </a:p>
        </p:txBody>
      </p:sp>
      <p:sp>
        <p:nvSpPr>
          <p:cNvPr id="4" name="Slide Number Placeholder 5"/>
          <p:cNvSpPr>
            <a:spLocks noGrp="1"/>
          </p:cNvSpPr>
          <p:nvPr>
            <p:ph type="sldNum" sz="quarter" idx="11"/>
          </p:nvPr>
        </p:nvSpPr>
        <p:spPr/>
        <p:txBody>
          <a:bodyPr/>
          <a:lstStyle>
            <a:lvl1pPr>
              <a:defRPr>
                <a:cs typeface="ヒラギノ角ゴ Pro W3" charset="0"/>
              </a:defRPr>
            </a:lvl1pPr>
          </a:lstStyle>
          <a:p>
            <a:pPr>
              <a:defRPr/>
            </a:pPr>
            <a:fld id="{E9CB441F-D9F2-384C-94EB-F1350338910C}" type="slidenum">
              <a:rPr lang="en-US"/>
              <a:pPr>
                <a:defRPr/>
              </a:pPr>
              <a:t>‹#›</a:t>
            </a:fld>
            <a:endParaRPr lang="en-US"/>
          </a:p>
        </p:txBody>
      </p:sp>
    </p:spTree>
    <p:extLst>
      <p:ext uri="{BB962C8B-B14F-4D97-AF65-F5344CB8AC3E}">
        <p14:creationId xmlns:p14="http://schemas.microsoft.com/office/powerpoint/2010/main" val="402354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grpSp>
        <p:nvGrpSpPr>
          <p:cNvPr id="5" name="Group 4"/>
          <p:cNvGrpSpPr/>
          <p:nvPr userDrawn="1"/>
        </p:nvGrpSpPr>
        <p:grpSpPr>
          <a:xfrm>
            <a:off x="0" y="0"/>
            <a:ext cx="8280499" cy="922563"/>
            <a:chOff x="0" y="5255687"/>
            <a:chExt cx="7040680" cy="565758"/>
          </a:xfrm>
          <a:solidFill>
            <a:srgbClr val="BE1520"/>
          </a:solidFill>
        </p:grpSpPr>
        <p:sp>
          <p:nvSpPr>
            <p:cNvPr id="6" name="Rounded Rectangle 5"/>
            <p:cNvSpPr/>
            <p:nvPr/>
          </p:nvSpPr>
          <p:spPr>
            <a:xfrm>
              <a:off x="4701858" y="5255687"/>
              <a:ext cx="2338822" cy="565758"/>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p:nvSpPr>
          <p:spPr>
            <a:xfrm>
              <a:off x="0" y="5255687"/>
              <a:ext cx="5478569" cy="56575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8" name="Rectangle 7"/>
          <p:cNvSpPr/>
          <p:nvPr userDrawn="1"/>
        </p:nvSpPr>
        <p:spPr>
          <a:xfrm>
            <a:off x="0" y="0"/>
            <a:ext cx="9144000" cy="682625"/>
          </a:xfrm>
          <a:prstGeom prst="rect">
            <a:avLst/>
          </a:prstGeom>
          <a:solidFill>
            <a:srgbClr val="444448"/>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3C3E3E"/>
              </a:solidFill>
            </a:endParaRPr>
          </a:p>
        </p:txBody>
      </p:sp>
      <p:pic>
        <p:nvPicPr>
          <p:cNvPr id="9" name="Picture 11" descr="Untitled-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23125" y="220663"/>
            <a:ext cx="1776413" cy="366712"/>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10" name="TextBox 9"/>
          <p:cNvSpPr txBox="1">
            <a:spLocks noChangeArrowheads="1"/>
          </p:cNvSpPr>
          <p:nvPr userDrawn="1"/>
        </p:nvSpPr>
        <p:spPr bwMode="auto">
          <a:xfrm>
            <a:off x="1519238" y="3562350"/>
            <a:ext cx="184150" cy="36988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defRPr/>
            </a:pPr>
            <a:endParaRPr lang="en-US" altLang="en-US">
              <a:cs typeface="+mn-cs"/>
            </a:endParaRPr>
          </a:p>
        </p:txBody>
      </p:sp>
      <p:sp>
        <p:nvSpPr>
          <p:cNvPr id="20" name="Text Placeholder 19"/>
          <p:cNvSpPr>
            <a:spLocks noGrp="1"/>
          </p:cNvSpPr>
          <p:nvPr>
            <p:ph type="body" sz="quarter" idx="11"/>
          </p:nvPr>
        </p:nvSpPr>
        <p:spPr>
          <a:xfrm>
            <a:off x="405944" y="2154068"/>
            <a:ext cx="7602538" cy="3676650"/>
          </a:xfrm>
          <a:prstGeom prst="rect">
            <a:avLst/>
          </a:prstGeom>
        </p:spPr>
        <p:txBody>
          <a:bodyPr/>
          <a:lstStyle>
            <a:lvl1pPr marL="0" indent="0">
              <a:buNone/>
              <a:defRPr sz="2000"/>
            </a:lvl1pPr>
          </a:lstStyle>
          <a:p>
            <a:pPr lvl="0"/>
            <a:endParaRPr lang="en-US" dirty="0"/>
          </a:p>
        </p:txBody>
      </p:sp>
      <p:sp>
        <p:nvSpPr>
          <p:cNvPr id="28" name="Text Placeholder 27"/>
          <p:cNvSpPr>
            <a:spLocks noGrp="1"/>
          </p:cNvSpPr>
          <p:nvPr>
            <p:ph type="body" sz="quarter" idx="12"/>
          </p:nvPr>
        </p:nvSpPr>
        <p:spPr>
          <a:xfrm>
            <a:off x="406393" y="105697"/>
            <a:ext cx="6566901" cy="547687"/>
          </a:xfrm>
          <a:prstGeom prst="rect">
            <a:avLst/>
          </a:prstGeom>
        </p:spPr>
        <p:txBody>
          <a:bodyPr/>
          <a:lstStyle>
            <a:lvl1pPr marL="0" indent="0">
              <a:buNone/>
              <a:defRPr>
                <a:solidFill>
                  <a:schemeClr val="bg1"/>
                </a:solidFill>
              </a:defRPr>
            </a:lvl1pPr>
          </a:lstStyle>
          <a:p>
            <a:pPr lvl="0"/>
            <a:r>
              <a:rPr lang="en-US"/>
              <a:t>Click to edit Master text styles</a:t>
            </a:r>
          </a:p>
        </p:txBody>
      </p:sp>
      <p:sp>
        <p:nvSpPr>
          <p:cNvPr id="30" name="Text Placeholder 29"/>
          <p:cNvSpPr>
            <a:spLocks noGrp="1"/>
          </p:cNvSpPr>
          <p:nvPr>
            <p:ph type="body" sz="quarter" idx="13"/>
          </p:nvPr>
        </p:nvSpPr>
        <p:spPr>
          <a:xfrm>
            <a:off x="405944" y="1515376"/>
            <a:ext cx="7602538" cy="582613"/>
          </a:xfrm>
          <a:prstGeom prst="rect">
            <a:avLst/>
          </a:prstGeom>
        </p:spPr>
        <p:txBody>
          <a:bodyPr/>
          <a:lstStyle>
            <a:lvl1pPr marL="0" indent="0">
              <a:buNone/>
              <a:defRPr>
                <a:solidFill>
                  <a:srgbClr val="BE1520"/>
                </a:solidFill>
              </a:defRPr>
            </a:lvl1pPr>
          </a:lstStyle>
          <a:p>
            <a:pPr lvl="0"/>
            <a:r>
              <a:rPr lang="en-US"/>
              <a:t>Click to edit Master text styles</a:t>
            </a:r>
          </a:p>
        </p:txBody>
      </p:sp>
    </p:spTree>
    <p:extLst>
      <p:ext uri="{BB962C8B-B14F-4D97-AF65-F5344CB8AC3E}">
        <p14:creationId xmlns:p14="http://schemas.microsoft.com/office/powerpoint/2010/main" val="270842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 16 pt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bwMode="auto">
          <a:xfrm>
            <a:off x="7010400" y="6629400"/>
            <a:ext cx="2133600" cy="212725"/>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lvl1pPr algn="r">
              <a:defRPr sz="1000">
                <a:solidFill>
                  <a:srgbClr val="999999"/>
                </a:solidFill>
                <a:cs typeface="Arial" charset="0"/>
              </a:defRPr>
            </a:lvl1pPr>
          </a:lstStyle>
          <a:p>
            <a:pPr>
              <a:defRPr/>
            </a:pPr>
            <a:fld id="{C258444B-EA1C-6545-B66E-27DBB7F0CA6C}" type="slidenum">
              <a:rPr lang="en-US"/>
              <a:pPr>
                <a:defRPr/>
              </a:pPr>
              <a:t>‹#›</a:t>
            </a:fld>
            <a:endParaRPr lang="en-US"/>
          </a:p>
        </p:txBody>
      </p:sp>
      <p:sp>
        <p:nvSpPr>
          <p:cNvPr id="1031" name="Rectangle 7"/>
          <p:cNvSpPr>
            <a:spLocks noGrp="1" noChangeArrowheads="1"/>
          </p:cNvSpPr>
          <p:nvPr>
            <p:ph type="ftr" sz="quarter" idx="3"/>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800">
                <a:solidFill>
                  <a:srgbClr val="999999"/>
                </a:solidFill>
                <a:latin typeface="Arial Narrow" charset="0"/>
                <a:ea typeface="MS PGothic" charset="0"/>
                <a:cs typeface="Arial" charset="0"/>
              </a:defRPr>
            </a:lvl1pPr>
          </a:lstStyle>
          <a:p>
            <a:pPr>
              <a:defRPr/>
            </a:pPr>
            <a:r>
              <a:rPr lang="en-US"/>
              <a:t>Confidential, unpublished property of Cigna. Do not duplicate or distribute. Use and distribution limited solely to authorized personnel. © 2016 Cigna</a:t>
            </a:r>
          </a:p>
        </p:txBody>
      </p:sp>
      <p:sp>
        <p:nvSpPr>
          <p:cNvPr id="1029" name="Title Placeholder 26"/>
          <p:cNvSpPr>
            <a:spLocks noGrp="1"/>
          </p:cNvSpPr>
          <p:nvPr>
            <p:ph type="title"/>
          </p:nvPr>
        </p:nvSpPr>
        <p:spPr bwMode="auto">
          <a:xfrm>
            <a:off x="457200" y="273050"/>
            <a:ext cx="8229600" cy="64135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pic>
        <p:nvPicPr>
          <p:cNvPr id="1030" name="Picture 6"/>
          <p:cNvPicPr>
            <a:picLocks noChangeAspect="1"/>
          </p:cNvPicPr>
          <p:nvPr/>
        </p:nvPicPr>
        <p:blipFill>
          <a:blip r:embed="rId9">
            <a:extLst>
              <a:ext uri="{28A0092B-C50C-407E-A947-70E740481C1C}">
                <a14:useLocalDpi xmlns:a14="http://schemas.microsoft.com/office/drawing/2010/main" val="0"/>
              </a:ext>
            </a:extLst>
          </a:blip>
          <a:srcRect r="55753"/>
          <a:stretch>
            <a:fillRect/>
          </a:stretch>
        </p:blipFill>
        <p:spPr bwMode="auto">
          <a:xfrm>
            <a:off x="6880225" y="5961063"/>
            <a:ext cx="2046288" cy="8509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457200" rtl="0" eaLnBrk="0" fontAlgn="base" hangingPunct="0">
        <a:spcBef>
          <a:spcPct val="0"/>
        </a:spcBef>
        <a:spcAft>
          <a:spcPct val="0"/>
        </a:spcAft>
        <a:defRPr sz="2000" b="1" kern="1200">
          <a:solidFill>
            <a:srgbClr val="0065A6"/>
          </a:solidFill>
          <a:latin typeface="Arial"/>
          <a:ea typeface="MS PGothic" pitchFamily="34" charset="-128"/>
          <a:cs typeface="Arial"/>
        </a:defRPr>
      </a:lvl1pPr>
      <a:lvl2pPr algn="l" defTabSz="457200" rtl="0" eaLnBrk="0" fontAlgn="base" hangingPunct="0">
        <a:spcBef>
          <a:spcPct val="0"/>
        </a:spcBef>
        <a:spcAft>
          <a:spcPct val="0"/>
        </a:spcAft>
        <a:defRPr sz="2000" b="1">
          <a:solidFill>
            <a:srgbClr val="0065A6"/>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000" b="1">
          <a:solidFill>
            <a:srgbClr val="0065A6"/>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000" b="1">
          <a:solidFill>
            <a:srgbClr val="0065A6"/>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000" b="1">
          <a:solidFill>
            <a:srgbClr val="0065A6"/>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p:titleStyle>
    <p:bodyStyle>
      <a:lvl1pPr marL="230188"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284288"/>
            <a:ext cx="8191500" cy="2681287"/>
          </a:xfrm>
        </p:spPr>
        <p:txBody>
          <a:bodyPr/>
          <a:lstStyle/>
          <a:p>
            <a:pPr eaLnBrk="1" hangingPunct="1">
              <a:defRPr/>
            </a:pPr>
            <a:r>
              <a:rPr lang="en-US" dirty="0"/>
              <a:t>Cigna Telehealth Connection </a:t>
            </a:r>
            <a:endParaRPr lang="en-US" sz="4000" dirty="0"/>
          </a:p>
        </p:txBody>
      </p:sp>
      <p:sp>
        <p:nvSpPr>
          <p:cNvPr id="11266" name="Subtitle 4"/>
          <p:cNvSpPr>
            <a:spLocks noGrp="1"/>
          </p:cNvSpPr>
          <p:nvPr>
            <p:ph type="subTitle" idx="1"/>
          </p:nvPr>
        </p:nvSpPr>
        <p:spPr>
          <a:xfrm>
            <a:off x="457200" y="4402138"/>
            <a:ext cx="6434138" cy="1404937"/>
          </a:xfrm>
        </p:spPr>
        <p:txBody>
          <a:bodyPr/>
          <a:lstStyle/>
          <a:p>
            <a:pPr eaLnBrk="1" hangingPunct="1"/>
            <a:r>
              <a:rPr lang="en-US">
                <a:ea typeface="MS PGothic" charset="0"/>
              </a:rPr>
              <a:t>Presenter</a:t>
            </a:r>
          </a:p>
        </p:txBody>
      </p:sp>
      <p:sp>
        <p:nvSpPr>
          <p:cNvPr id="6" name="Rectangle 5"/>
          <p:cNvSpPr/>
          <p:nvPr/>
        </p:nvSpPr>
        <p:spPr>
          <a:xfrm>
            <a:off x="457200" y="5817631"/>
            <a:ext cx="7543800" cy="261610"/>
          </a:xfrm>
          <a:prstGeom prst="rect">
            <a:avLst/>
          </a:prstGeom>
        </p:spPr>
        <p:txBody>
          <a:bodyPr wrap="square">
            <a:spAutoFit/>
          </a:bodyPr>
          <a:lstStyle/>
          <a:p>
            <a:pPr algn="just" eaLnBrk="1" hangingPunct="1"/>
            <a:r>
              <a:rPr lang="en-US" altLang="en-US" sz="1050" b="1" dirty="0">
                <a:latin typeface="Arial Narrow"/>
                <a:cs typeface="Arial Narrow"/>
              </a:rPr>
              <a:t>Offered by: Cigna Health and Life Insurance Company or its affiliates</a:t>
            </a:r>
          </a:p>
        </p:txBody>
      </p:sp>
      <p:sp>
        <p:nvSpPr>
          <p:cNvPr id="5" name="Rectangle 4"/>
          <p:cNvSpPr/>
          <p:nvPr/>
        </p:nvSpPr>
        <p:spPr>
          <a:xfrm>
            <a:off x="457200" y="6622335"/>
            <a:ext cx="1341909" cy="246221"/>
          </a:xfrm>
          <a:prstGeom prst="rect">
            <a:avLst/>
          </a:prstGeom>
        </p:spPr>
        <p:txBody>
          <a:bodyPr wrap="square">
            <a:spAutoFit/>
          </a:bodyPr>
          <a:lstStyle/>
          <a:p>
            <a:pPr algn="just" eaLnBrk="1" hangingPunct="1"/>
            <a:r>
              <a:rPr lang="en-US" sz="1000" dirty="0">
                <a:solidFill>
                  <a:schemeClr val="bg1">
                    <a:lumMod val="65000"/>
                  </a:schemeClr>
                </a:solidFill>
                <a:latin typeface="Arial Narrow" charset="0"/>
                <a:ea typeface="MS PGothic" charset="0"/>
                <a:cs typeface="MS PGothic" charset="0"/>
              </a:rPr>
              <a:t>900005 d 02/19</a:t>
            </a:r>
            <a:endParaRPr lang="en-US" altLang="en-US" sz="1000" dirty="0">
              <a:solidFill>
                <a:schemeClr val="bg1">
                  <a:lumMod val="65000"/>
                </a:schemeClr>
              </a:solidFill>
              <a:latin typeface="Arial Narrow"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5400000">
            <a:off x="3878262" y="519113"/>
            <a:ext cx="1404937"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2" name="Title 1"/>
          <p:cNvSpPr>
            <a:spLocks noGrp="1"/>
          </p:cNvSpPr>
          <p:nvPr>
            <p:ph type="ctrTitle"/>
          </p:nvPr>
        </p:nvSpPr>
        <p:spPr>
          <a:xfrm>
            <a:off x="452438" y="2979738"/>
            <a:ext cx="8716962" cy="957262"/>
          </a:xfrm>
        </p:spPr>
        <p:txBody>
          <a:bodyPr/>
          <a:lstStyle/>
          <a:p>
            <a:pPr>
              <a:defRPr/>
            </a:pPr>
            <a:r>
              <a:rPr lang="en-US" dirty="0"/>
              <a:t>APPENDIX</a:t>
            </a:r>
          </a:p>
        </p:txBody>
      </p:sp>
      <p:sp>
        <p:nvSpPr>
          <p:cNvPr id="33795" name="Slide Number Placeholder 3"/>
          <p:cNvSpPr>
            <a:spLocks noGrp="1"/>
          </p:cNvSpPr>
          <p:nvPr>
            <p:ph type="sldNum" sz="quarter" idx="10"/>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BC86854-0F47-D249-BB9C-BA0B271A0E2C}" type="slidenum">
              <a:rPr lang="en-US" sz="1000">
                <a:solidFill>
                  <a:srgbClr val="999999"/>
                </a:solidFill>
              </a:rPr>
              <a:pPr eaLnBrk="1" hangingPunct="1"/>
              <a:t>10</a:t>
            </a:fld>
            <a:endParaRPr lang="en-US" sz="1000">
              <a:solidFill>
                <a:srgbClr val="999999"/>
              </a:solidFill>
            </a:endParaRPr>
          </a:p>
        </p:txBody>
      </p:sp>
      <p:sp>
        <p:nvSpPr>
          <p:cNvPr id="33796" name="Rectangle 7"/>
          <p:cNvSpPr>
            <a:spLocks noGrp="1" noChangeArrowheads="1"/>
          </p:cNvSpPr>
          <p:nvPr>
            <p:ph type="ftr" sz="quarter" idx="1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2019 Cigna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a:latin typeface="Arial" charset="0"/>
                <a:ea typeface="MS PGothic" charset="0"/>
              </a:rPr>
              <a:t>Program media</a:t>
            </a:r>
            <a:br>
              <a:rPr lang="en-US" dirty="0">
                <a:latin typeface="Arial" charset="0"/>
                <a:ea typeface="MS PGothic" charset="0"/>
              </a:rPr>
            </a:br>
            <a:endParaRPr lang="en-US" dirty="0">
              <a:latin typeface="Arial" charset="0"/>
              <a:ea typeface="MS PGothic" charset="0"/>
            </a:endParaRPr>
          </a:p>
        </p:txBody>
      </p:sp>
      <p:sp>
        <p:nvSpPr>
          <p:cNvPr id="35842" name="Slide Number Placeholder 2"/>
          <p:cNvSpPr>
            <a:spLocks noGrp="1"/>
          </p:cNvSpPr>
          <p:nvPr>
            <p:ph type="sldNum" sz="quarter" idx="10"/>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B2AFBF79-7BA3-984A-913B-E723228E3C01}" type="slidenum">
              <a:rPr lang="en-US" sz="1000">
                <a:solidFill>
                  <a:srgbClr val="999999"/>
                </a:solidFill>
              </a:rPr>
              <a:pPr eaLnBrk="1" hangingPunct="1"/>
              <a:t>11</a:t>
            </a:fld>
            <a:endParaRPr lang="en-US" sz="1000" dirty="0">
              <a:solidFill>
                <a:srgbClr val="999999"/>
              </a:solidFill>
            </a:endParaRPr>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2019 Cigna</a:t>
            </a:r>
          </a:p>
        </p:txBody>
      </p:sp>
      <p:sp>
        <p:nvSpPr>
          <p:cNvPr id="35844" name="TextBox 20"/>
          <p:cNvSpPr txBox="1">
            <a:spLocks noChangeArrowheads="1"/>
          </p:cNvSpPr>
          <p:nvPr/>
        </p:nvSpPr>
        <p:spPr bwMode="auto">
          <a:xfrm>
            <a:off x="433388" y="1897063"/>
            <a:ext cx="2971800" cy="107721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dirty="0">
                <a:solidFill>
                  <a:srgbClr val="7F7F7F"/>
                </a:solidFill>
              </a:rPr>
              <a:t>Spreading the word about telehealth services can help increase employee awareness and utilization of the service.</a:t>
            </a:r>
          </a:p>
        </p:txBody>
      </p:sp>
      <p:sp>
        <p:nvSpPr>
          <p:cNvPr id="15" name="Footer Placeholder 4"/>
          <p:cNvSpPr txBox="1">
            <a:spLocks/>
          </p:cNvSpPr>
          <p:nvPr/>
        </p:nvSpPr>
        <p:spPr bwMode="auto">
          <a:xfrm>
            <a:off x="457200" y="641350"/>
            <a:ext cx="6705600" cy="381000"/>
          </a:xfrm>
          <a:prstGeom prst="rect">
            <a:avLst/>
          </a:prstGeom>
          <a:noFill/>
          <a:ln w="9525">
            <a:noFill/>
            <a:miter lim="800000"/>
            <a:headEnd/>
            <a:tailEnd/>
          </a:ln>
        </p:spPr>
        <p:txBody>
          <a:bodyPr/>
          <a:lstStyle/>
          <a:p>
            <a:pPr>
              <a:defRPr/>
            </a:pPr>
            <a:r>
              <a:rPr lang="en-US" sz="1600" b="1" dirty="0">
                <a:solidFill>
                  <a:schemeClr val="bg1">
                    <a:lumMod val="50000"/>
                  </a:schemeClr>
                </a:solidFill>
                <a:latin typeface="Arial" pitchFamily="-1" charset="0"/>
                <a:ea typeface="ＭＳ Ｐゴシック" pitchFamily="-65" charset="-128"/>
                <a:cs typeface="ＭＳ Ｐゴシック" pitchFamily="-65" charset="-128"/>
              </a:rPr>
              <a:t>Medical Telehealth </a:t>
            </a:r>
          </a:p>
        </p:txBody>
      </p:sp>
      <p:sp>
        <p:nvSpPr>
          <p:cNvPr id="17" name="TextBox 16"/>
          <p:cNvSpPr txBox="1"/>
          <p:nvPr/>
        </p:nvSpPr>
        <p:spPr>
          <a:xfrm>
            <a:off x="76200" y="6383179"/>
            <a:ext cx="6400800" cy="246221"/>
          </a:xfrm>
          <a:prstGeom prst="rect">
            <a:avLst/>
          </a:prstGeom>
          <a:noFill/>
        </p:spPr>
        <p:txBody>
          <a:bodyPr wrap="square" rtlCol="0">
            <a:spAutoFit/>
          </a:bodyPr>
          <a:lstStyle/>
          <a:p>
            <a:r>
              <a:rPr lang="en-US" sz="1000" dirty="0">
                <a:solidFill>
                  <a:srgbClr val="969696"/>
                </a:solidFill>
                <a:latin typeface="Arial Narrow" panose="020B0606020202030204" pitchFamily="34" charset="0"/>
              </a:rPr>
              <a:t>All materials available both with Cigna behavioral and without Cigna behavioral </a:t>
            </a:r>
          </a:p>
        </p:txBody>
      </p:sp>
      <p:pic>
        <p:nvPicPr>
          <p:cNvPr id="13" name="Picture 12" descr="Screen Shot 2019-02-21 at 1.09.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693" y="894242"/>
            <a:ext cx="1189238" cy="2042803"/>
          </a:xfrm>
          <a:prstGeom prst="rect">
            <a:avLst/>
          </a:prstGeom>
          <a:ln w="9525" cap="sq" cmpd="sng">
            <a:solidFill>
              <a:srgbClr val="002850"/>
            </a:solidFill>
            <a:prstDash val="solid"/>
            <a:miter lim="800000"/>
          </a:ln>
          <a:effectLst/>
        </p:spPr>
      </p:pic>
      <p:pic>
        <p:nvPicPr>
          <p:cNvPr id="14" name="Picture 13" descr="Screen Shot 2019-02-21 at 1.05.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4931" y="1531939"/>
            <a:ext cx="2031869" cy="3127248"/>
          </a:xfrm>
          <a:prstGeom prst="rect">
            <a:avLst/>
          </a:prstGeom>
          <a:ln w="9525" cap="sq" cmpd="sng">
            <a:solidFill>
              <a:srgbClr val="002850"/>
            </a:solidFill>
            <a:prstDash val="solid"/>
            <a:miter lim="800000"/>
          </a:ln>
          <a:effectLst/>
        </p:spPr>
      </p:pic>
      <p:pic>
        <p:nvPicPr>
          <p:cNvPr id="16" name="Picture 15" descr="Screen Shot 2019-02-21 at 12.50.4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2317333"/>
            <a:ext cx="1821485" cy="2368296"/>
          </a:xfrm>
          <a:prstGeom prst="rect">
            <a:avLst/>
          </a:prstGeom>
          <a:ln w="9525" cap="sq" cmpd="sng">
            <a:solidFill>
              <a:srgbClr val="002850"/>
            </a:solidFill>
            <a:prstDash val="solid"/>
            <a:miter lim="800000"/>
          </a:ln>
          <a:effectLst/>
        </p:spPr>
      </p:pic>
      <p:pic>
        <p:nvPicPr>
          <p:cNvPr id="18" name="Picture 17" descr="Screen Shot 2019-02-21 at 1.12.0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3657600"/>
            <a:ext cx="1760027" cy="1179576"/>
          </a:xfrm>
          <a:prstGeom prst="rect">
            <a:avLst/>
          </a:prstGeom>
          <a:ln w="9525" cap="sq" cmpd="sng">
            <a:solidFill>
              <a:srgbClr val="002850"/>
            </a:solidFill>
            <a:prstDash val="solid"/>
            <a:miter lim="800000"/>
          </a:ln>
          <a:effectLst/>
        </p:spPr>
      </p:pic>
      <p:pic>
        <p:nvPicPr>
          <p:cNvPr id="19" name="Picture 18" descr="Screen Shot 2019-02-21 at 1.00.3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8362" y="4205288"/>
            <a:ext cx="1742638" cy="1161288"/>
          </a:xfrm>
          <a:prstGeom prst="rect">
            <a:avLst/>
          </a:prstGeom>
          <a:ln w="9525" cap="sq" cmpd="sng">
            <a:solidFill>
              <a:srgbClr val="002850"/>
            </a:solidFill>
            <a:prstDash val="solid"/>
            <a:miter lim="800000"/>
          </a:ln>
          <a:effectLst/>
        </p:spPr>
      </p:pic>
    </p:spTree>
    <p:extLst>
      <p:ext uri="{BB962C8B-B14F-4D97-AF65-F5344CB8AC3E}">
        <p14:creationId xmlns:p14="http://schemas.microsoft.com/office/powerpoint/2010/main" val="278131860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dirty="0"/>
              <a:t>Confidential, unpublished property of Cigna. Do not duplicate or distribute. Use and distribution limited solely to authorized personnel. © 2019 Cigna</a:t>
            </a:r>
          </a:p>
        </p:txBody>
      </p:sp>
      <p:sp>
        <p:nvSpPr>
          <p:cNvPr id="133" name="Slide Number Placeholder 2"/>
          <p:cNvSpPr>
            <a:spLocks noGrp="1"/>
          </p:cNvSpPr>
          <p:nvPr>
            <p:ph type="sldNum" sz="quarter" idx="10"/>
          </p:nvPr>
        </p:nvSpPr>
        <p:spPr>
          <a:xfrm>
            <a:off x="7010400" y="6629400"/>
            <a:ext cx="2133600" cy="212725"/>
          </a:xfrm>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B2AFBF79-7BA3-984A-913B-E723228E3C01}" type="slidenum">
              <a:rPr lang="en-US" sz="1000">
                <a:solidFill>
                  <a:srgbClr val="999999"/>
                </a:solidFill>
              </a:rPr>
              <a:pPr eaLnBrk="1" hangingPunct="1"/>
              <a:t>12</a:t>
            </a:fld>
            <a:endParaRPr lang="en-US" sz="1000" dirty="0">
              <a:solidFill>
                <a:srgbClr val="999999"/>
              </a:solidFill>
            </a:endParaRPr>
          </a:p>
        </p:txBody>
      </p:sp>
      <p:sp>
        <p:nvSpPr>
          <p:cNvPr id="134" name="Rectangle 133"/>
          <p:cNvSpPr/>
          <p:nvPr/>
        </p:nvSpPr>
        <p:spPr>
          <a:xfrm>
            <a:off x="434564" y="152607"/>
            <a:ext cx="7441949" cy="461665"/>
          </a:xfrm>
          <a:prstGeom prst="rect">
            <a:avLst/>
          </a:prstGeom>
        </p:spPr>
        <p:txBody>
          <a:bodyPr wrap="square">
            <a:spAutoFit/>
          </a:bodyPr>
          <a:lstStyle/>
          <a:p>
            <a:pPr defTabSz="457200" fontAlgn="base">
              <a:spcBef>
                <a:spcPct val="0"/>
              </a:spcBef>
              <a:spcAft>
                <a:spcPct val="0"/>
              </a:spcAft>
            </a:pPr>
            <a:r>
              <a:rPr lang="en-US" sz="2400" b="1" dirty="0">
                <a:solidFill>
                  <a:srgbClr val="0065A6"/>
                </a:solidFill>
                <a:latin typeface="Calibri" panose="020F0502020204030204" pitchFamily="34" charset="0"/>
                <a:cs typeface="Arial" charset="0"/>
              </a:rPr>
              <a:t>Amwell Telehealth</a:t>
            </a:r>
          </a:p>
        </p:txBody>
      </p:sp>
      <p:sp>
        <p:nvSpPr>
          <p:cNvPr id="135" name="TextBox 134"/>
          <p:cNvSpPr txBox="1"/>
          <p:nvPr/>
        </p:nvSpPr>
        <p:spPr>
          <a:xfrm>
            <a:off x="407404" y="4899844"/>
            <a:ext cx="2654498" cy="584775"/>
          </a:xfrm>
          <a:prstGeom prst="rect">
            <a:avLst/>
          </a:prstGeom>
          <a:noFill/>
        </p:spPr>
        <p:txBody>
          <a:bodyPr wrap="square" rtlCol="0">
            <a:spAutoFit/>
          </a:bodyPr>
          <a:lstStyle/>
          <a:p>
            <a:pPr defTabSz="457200" fontAlgn="base">
              <a:spcBef>
                <a:spcPct val="0"/>
              </a:spcBef>
              <a:spcAft>
                <a:spcPct val="0"/>
              </a:spcAft>
            </a:pPr>
            <a:r>
              <a:rPr lang="en-US" sz="800" b="1" dirty="0">
                <a:solidFill>
                  <a:srgbClr val="000000"/>
                </a:solidFill>
                <a:latin typeface="Verdana" pitchFamily="34" charset="0"/>
                <a:ea typeface="Verdana" pitchFamily="34" charset="0"/>
                <a:cs typeface="Verdana" pitchFamily="34" charset="0"/>
              </a:rPr>
              <a:t>DARK BLUE - 21 STATES and DC</a:t>
            </a:r>
          </a:p>
          <a:p>
            <a:pPr defTabSz="457200" fontAlgn="base">
              <a:spcBef>
                <a:spcPct val="0"/>
              </a:spcBef>
              <a:spcAft>
                <a:spcPct val="0"/>
              </a:spcAft>
            </a:pPr>
            <a:endParaRPr lang="en-US" sz="800" dirty="0">
              <a:solidFill>
                <a:srgbClr val="000000"/>
              </a:solidFill>
              <a:latin typeface="Calibri" panose="020F0502020204030204" pitchFamily="34" charset="0"/>
              <a:ea typeface="Verdana" pitchFamily="34" charset="0"/>
              <a:cs typeface="Verdana" pitchFamily="34" charset="0"/>
            </a:endParaRPr>
          </a:p>
          <a:p>
            <a:pPr defTabSz="457200" fontAlgn="base">
              <a:spcBef>
                <a:spcPct val="0"/>
              </a:spcBef>
              <a:spcAft>
                <a:spcPct val="0"/>
              </a:spcAft>
            </a:pPr>
            <a:r>
              <a:rPr lang="en-US" sz="800" dirty="0">
                <a:solidFill>
                  <a:srgbClr val="000000"/>
                </a:solidFill>
                <a:latin typeface="Verdana" pitchFamily="34" charset="0"/>
                <a:ea typeface="Verdana" pitchFamily="34" charset="0"/>
                <a:cs typeface="Verdana" pitchFamily="34" charset="0"/>
              </a:rPr>
              <a:t>Consultation and prescribing can occur as a result of both video and phone visits</a:t>
            </a:r>
          </a:p>
        </p:txBody>
      </p:sp>
      <p:sp>
        <p:nvSpPr>
          <p:cNvPr id="136" name="TextBox 135"/>
          <p:cNvSpPr txBox="1"/>
          <p:nvPr/>
        </p:nvSpPr>
        <p:spPr>
          <a:xfrm>
            <a:off x="232434" y="4961177"/>
            <a:ext cx="174970" cy="91440"/>
          </a:xfrm>
          <a:prstGeom prst="rect">
            <a:avLst/>
          </a:prstGeom>
          <a:solidFill>
            <a:srgbClr val="0070C0"/>
          </a:solidFill>
        </p:spPr>
        <p:txBody>
          <a:bodyPr wrap="square" rtlCol="0">
            <a:spAutoFit/>
          </a:bodyPr>
          <a:lstStyle/>
          <a:p>
            <a:pPr defTabSz="457200" fontAlgn="base">
              <a:spcBef>
                <a:spcPct val="0"/>
              </a:spcBef>
              <a:spcAft>
                <a:spcPct val="0"/>
              </a:spcAft>
            </a:pPr>
            <a:endParaRPr lang="en-US" sz="2400" dirty="0">
              <a:solidFill>
                <a:prstClr val="black"/>
              </a:solidFill>
              <a:cs typeface="Arial" charset="0"/>
            </a:endParaRPr>
          </a:p>
        </p:txBody>
      </p:sp>
      <p:sp>
        <p:nvSpPr>
          <p:cNvPr id="137" name="TextBox 136"/>
          <p:cNvSpPr txBox="1"/>
          <p:nvPr/>
        </p:nvSpPr>
        <p:spPr>
          <a:xfrm>
            <a:off x="3672626" y="4899844"/>
            <a:ext cx="3221203" cy="707886"/>
          </a:xfrm>
          <a:prstGeom prst="rect">
            <a:avLst/>
          </a:prstGeom>
          <a:noFill/>
        </p:spPr>
        <p:txBody>
          <a:bodyPr wrap="square" rtlCol="0">
            <a:spAutoFit/>
          </a:bodyPr>
          <a:lstStyle/>
          <a:p>
            <a:pPr defTabSz="457200" fontAlgn="base">
              <a:spcBef>
                <a:spcPct val="0"/>
              </a:spcBef>
              <a:spcAft>
                <a:spcPct val="0"/>
              </a:spcAft>
            </a:pPr>
            <a:r>
              <a:rPr lang="en-US" sz="800" b="1" dirty="0">
                <a:solidFill>
                  <a:srgbClr val="000000"/>
                </a:solidFill>
                <a:latin typeface="Verdana" pitchFamily="34" charset="0"/>
                <a:ea typeface="Verdana" pitchFamily="34" charset="0"/>
                <a:cs typeface="Verdana" pitchFamily="34" charset="0"/>
              </a:rPr>
              <a:t>LIGHT BLUE - 29 STATES</a:t>
            </a:r>
          </a:p>
          <a:p>
            <a:pPr fontAlgn="base">
              <a:spcBef>
                <a:spcPct val="0"/>
              </a:spcBef>
              <a:spcAft>
                <a:spcPct val="0"/>
              </a:spcAft>
            </a:pPr>
            <a:endParaRPr lang="en-US" sz="800" b="1" dirty="0">
              <a:solidFill>
                <a:srgbClr val="000000"/>
              </a:solidFill>
              <a:latin typeface="Calibri" panose="020F0502020204030204" pitchFamily="34" charset="0"/>
              <a:cs typeface="Arial" charset="0"/>
            </a:endParaRPr>
          </a:p>
          <a:p>
            <a:pPr defTabSz="457200" fontAlgn="base">
              <a:spcBef>
                <a:spcPct val="0"/>
              </a:spcBef>
              <a:spcAft>
                <a:spcPct val="0"/>
              </a:spcAft>
            </a:pPr>
            <a:r>
              <a:rPr lang="en-US" sz="800" u="sng" dirty="0">
                <a:solidFill>
                  <a:srgbClr val="000000"/>
                </a:solidFill>
                <a:latin typeface="Verdana" pitchFamily="34" charset="0"/>
                <a:ea typeface="Verdana" pitchFamily="34" charset="0"/>
                <a:cs typeface="Verdana" pitchFamily="34" charset="0"/>
              </a:rPr>
              <a:t>Consultation and prescribing </a:t>
            </a:r>
            <a:r>
              <a:rPr lang="en-US" sz="800" dirty="0">
                <a:solidFill>
                  <a:srgbClr val="000000"/>
                </a:solidFill>
                <a:latin typeface="Verdana" pitchFamily="34" charset="0"/>
                <a:ea typeface="Verdana" pitchFamily="34" charset="0"/>
                <a:cs typeface="Verdana" pitchFamily="34" charset="0"/>
              </a:rPr>
              <a:t>can occur as a result of video visits. </a:t>
            </a:r>
            <a:r>
              <a:rPr lang="en-US" sz="800" u="sng" dirty="0">
                <a:solidFill>
                  <a:srgbClr val="000000"/>
                </a:solidFill>
                <a:latin typeface="Verdana" pitchFamily="34" charset="0"/>
                <a:ea typeface="Verdana" pitchFamily="34" charset="0"/>
                <a:cs typeface="Verdana" pitchFamily="34" charset="0"/>
              </a:rPr>
              <a:t>Consultation only </a:t>
            </a:r>
            <a:r>
              <a:rPr lang="en-US" sz="800" dirty="0">
                <a:solidFill>
                  <a:srgbClr val="000000"/>
                </a:solidFill>
                <a:latin typeface="Verdana" pitchFamily="34" charset="0"/>
                <a:ea typeface="Verdana" pitchFamily="34" charset="0"/>
                <a:cs typeface="Verdana" pitchFamily="34" charset="0"/>
              </a:rPr>
              <a:t>(without prescribing) can occur as a result of a phone-only visit.</a:t>
            </a:r>
          </a:p>
        </p:txBody>
      </p:sp>
      <p:sp>
        <p:nvSpPr>
          <p:cNvPr id="138" name="TextBox 137"/>
          <p:cNvSpPr txBox="1"/>
          <p:nvPr/>
        </p:nvSpPr>
        <p:spPr>
          <a:xfrm>
            <a:off x="3505200" y="4961177"/>
            <a:ext cx="167427" cy="91712"/>
          </a:xfrm>
          <a:prstGeom prst="rect">
            <a:avLst/>
          </a:prstGeom>
          <a:solidFill>
            <a:srgbClr val="00B0F0"/>
          </a:solidFill>
        </p:spPr>
        <p:txBody>
          <a:bodyPr wrap="square" rtlCol="0">
            <a:spAutoFit/>
          </a:bodyPr>
          <a:lstStyle/>
          <a:p>
            <a:pPr defTabSz="457200" fontAlgn="base">
              <a:spcBef>
                <a:spcPct val="0"/>
              </a:spcBef>
              <a:spcAft>
                <a:spcPct val="0"/>
              </a:spcAft>
            </a:pPr>
            <a:endParaRPr lang="en-US" sz="2400" dirty="0">
              <a:solidFill>
                <a:prstClr val="black"/>
              </a:solidFill>
              <a:cs typeface="Arial" charset="0"/>
            </a:endParaRPr>
          </a:p>
        </p:txBody>
      </p:sp>
      <p:sp>
        <p:nvSpPr>
          <p:cNvPr id="139" name="TextBox 138"/>
          <p:cNvSpPr txBox="1"/>
          <p:nvPr/>
        </p:nvSpPr>
        <p:spPr>
          <a:xfrm>
            <a:off x="104285" y="5921514"/>
            <a:ext cx="6568003" cy="733534"/>
          </a:xfrm>
          <a:prstGeom prst="rect">
            <a:avLst/>
          </a:prstGeom>
          <a:solidFill>
            <a:schemeClr val="bg1">
              <a:lumMod val="95000"/>
            </a:schemeClr>
          </a:solidFill>
        </p:spPr>
        <p:txBody>
          <a:bodyPr wrap="square" rtlCol="0">
            <a:spAutoFit/>
          </a:bodyPr>
          <a:lstStyle/>
          <a:p>
            <a:pPr>
              <a:spcBef>
                <a:spcPts val="200"/>
              </a:spcBef>
            </a:pPr>
            <a:r>
              <a:rPr lang="en-US" sz="1000" dirty="0">
                <a:solidFill>
                  <a:schemeClr val="bg1">
                    <a:lumMod val="50000"/>
                  </a:schemeClr>
                </a:solidFill>
                <a:latin typeface="Arial Narrow" panose="020B0606020202030204" pitchFamily="34" charset="0"/>
                <a:cs typeface="Arial" charset="0"/>
              </a:rPr>
              <a:t>This map is not a legal opinion. Rather, it represents our understanding as of August 31, 2017 regarding the permissibility of providing clinical care on this platform in the absence of either a prior provider-patient relationship or a patient facilitator, and a patient presenting from non-clinical originating site. Due to the dynamic nature of telehealth, laws, statutes, or policies regarding telehealth are subject to rapid change. </a:t>
            </a:r>
            <a:r>
              <a:rPr lang="en-US" sz="1000" dirty="0">
                <a:solidFill>
                  <a:schemeClr val="bg1">
                    <a:lumMod val="50000"/>
                  </a:schemeClr>
                </a:solidFill>
                <a:latin typeface="Arial Narrow" panose="020B0606020202030204" pitchFamily="34" charset="0"/>
                <a:cs typeface="Arial Narrow" charset="0"/>
              </a:rPr>
              <a:t>Doctors can not issue prescriptions for controlled substances or lifestyle drugs in any state. </a:t>
            </a:r>
            <a:endParaRPr lang="en-US" sz="1000" dirty="0">
              <a:solidFill>
                <a:schemeClr val="bg1">
                  <a:lumMod val="50000"/>
                </a:schemeClr>
              </a:solidFill>
              <a:latin typeface="Arial Narrow" panose="020B0606020202030204" pitchFamily="34" charset="0"/>
              <a:cs typeface="Arial" charset="0"/>
            </a:endParaRPr>
          </a:p>
        </p:txBody>
      </p:sp>
      <p:cxnSp>
        <p:nvCxnSpPr>
          <p:cNvPr id="140" name="Straight Connector 139">
            <a:extLst>
              <a:ext uri="{FF2B5EF4-FFF2-40B4-BE49-F238E27FC236}">
                <a16:creationId xmlns:a16="http://schemas.microsoft.com/office/drawing/2014/main" id="{CF213D63-26B2-4A07-977F-06508D3617FF}"/>
              </a:ext>
            </a:extLst>
          </p:cNvPr>
          <p:cNvCxnSpPr/>
          <p:nvPr/>
        </p:nvCxnSpPr>
        <p:spPr>
          <a:xfrm>
            <a:off x="6716110" y="2617076"/>
            <a:ext cx="515007" cy="420414"/>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41" name="TextBox 140">
            <a:extLst>
              <a:ext uri="{FF2B5EF4-FFF2-40B4-BE49-F238E27FC236}">
                <a16:creationId xmlns:a16="http://schemas.microsoft.com/office/drawing/2014/main" id="{7CDA749D-B6BC-46F9-8478-165F1FE156E5}"/>
              </a:ext>
            </a:extLst>
          </p:cNvPr>
          <p:cNvSpPr txBox="1"/>
          <p:nvPr/>
        </p:nvSpPr>
        <p:spPr>
          <a:xfrm>
            <a:off x="7134131" y="3014068"/>
            <a:ext cx="426659" cy="230832"/>
          </a:xfrm>
          <a:prstGeom prst="rect">
            <a:avLst/>
          </a:prstGeom>
          <a:noFill/>
        </p:spPr>
        <p:txBody>
          <a:bodyPr wrap="square" rtlCol="0">
            <a:spAutoFit/>
          </a:bodyPr>
          <a:lstStyle/>
          <a:p>
            <a:pPr defTabSz="457200" fontAlgn="base">
              <a:spcBef>
                <a:spcPct val="0"/>
              </a:spcBef>
              <a:spcAft>
                <a:spcPct val="0"/>
              </a:spcAft>
            </a:pPr>
            <a:r>
              <a:rPr lang="en-US" sz="900" b="1" dirty="0">
                <a:solidFill>
                  <a:prstClr val="black"/>
                </a:solidFill>
                <a:latin typeface="Calibri" panose="020F0502020204030204" pitchFamily="34" charset="0"/>
                <a:cs typeface="Arial" charset="0"/>
              </a:rPr>
              <a:t>MD</a:t>
            </a:r>
          </a:p>
        </p:txBody>
      </p:sp>
      <p:grpSp>
        <p:nvGrpSpPr>
          <p:cNvPr id="142" name="Group 141"/>
          <p:cNvGrpSpPr/>
          <p:nvPr/>
        </p:nvGrpSpPr>
        <p:grpSpPr>
          <a:xfrm>
            <a:off x="762000" y="594035"/>
            <a:ext cx="7106458" cy="4109853"/>
            <a:chOff x="9180723" y="2051677"/>
            <a:chExt cx="4221864" cy="2441616"/>
          </a:xfrm>
        </p:grpSpPr>
        <p:sp>
          <p:nvSpPr>
            <p:cNvPr id="143" name="Freeform 23"/>
            <p:cNvSpPr>
              <a:spLocks/>
            </p:cNvSpPr>
            <p:nvPr/>
          </p:nvSpPr>
          <p:spPr bwMode="auto">
            <a:xfrm>
              <a:off x="12869583" y="2661382"/>
              <a:ext cx="217369" cy="125047"/>
            </a:xfrm>
            <a:custGeom>
              <a:avLst/>
              <a:gdLst/>
              <a:ahLst/>
              <a:cxnLst>
                <a:cxn ang="0">
                  <a:pos x="0" y="144"/>
                </a:cxn>
                <a:cxn ang="0">
                  <a:pos x="52" y="132"/>
                </a:cxn>
                <a:cxn ang="0">
                  <a:pos x="60" y="137"/>
                </a:cxn>
                <a:cxn ang="0">
                  <a:pos x="136" y="113"/>
                </a:cxn>
                <a:cxn ang="0">
                  <a:pos x="171" y="116"/>
                </a:cxn>
                <a:cxn ang="0">
                  <a:pos x="180" y="131"/>
                </a:cxn>
                <a:cxn ang="0">
                  <a:pos x="195" y="135"/>
                </a:cxn>
                <a:cxn ang="0">
                  <a:pos x="202" y="144"/>
                </a:cxn>
                <a:cxn ang="0">
                  <a:pos x="208" y="147"/>
                </a:cxn>
                <a:cxn ang="0">
                  <a:pos x="217" y="150"/>
                </a:cxn>
                <a:cxn ang="0">
                  <a:pos x="237" y="125"/>
                </a:cxn>
                <a:cxn ang="0">
                  <a:pos x="241" y="132"/>
                </a:cxn>
                <a:cxn ang="0">
                  <a:pos x="243" y="141"/>
                </a:cxn>
                <a:cxn ang="0">
                  <a:pos x="263" y="129"/>
                </a:cxn>
                <a:cxn ang="0">
                  <a:pos x="286" y="116"/>
                </a:cxn>
                <a:cxn ang="0">
                  <a:pos x="293" y="110"/>
                </a:cxn>
                <a:cxn ang="0">
                  <a:pos x="273" y="71"/>
                </a:cxn>
                <a:cxn ang="0">
                  <a:pos x="263" y="71"/>
                </a:cxn>
                <a:cxn ang="0">
                  <a:pos x="269" y="81"/>
                </a:cxn>
                <a:cxn ang="0">
                  <a:pos x="281" y="94"/>
                </a:cxn>
                <a:cxn ang="0">
                  <a:pos x="265" y="110"/>
                </a:cxn>
                <a:cxn ang="0">
                  <a:pos x="237" y="100"/>
                </a:cxn>
                <a:cxn ang="0">
                  <a:pos x="214" y="71"/>
                </a:cxn>
                <a:cxn ang="0">
                  <a:pos x="190" y="67"/>
                </a:cxn>
                <a:cxn ang="0">
                  <a:pos x="193" y="46"/>
                </a:cxn>
                <a:cxn ang="0">
                  <a:pos x="202" y="34"/>
                </a:cxn>
                <a:cxn ang="0">
                  <a:pos x="202" y="24"/>
                </a:cxn>
                <a:cxn ang="0">
                  <a:pos x="189" y="2"/>
                </a:cxn>
                <a:cxn ang="0">
                  <a:pos x="177" y="0"/>
                </a:cxn>
                <a:cxn ang="0">
                  <a:pos x="160" y="14"/>
                </a:cxn>
                <a:cxn ang="0">
                  <a:pos x="160" y="24"/>
                </a:cxn>
                <a:cxn ang="0">
                  <a:pos x="157" y="24"/>
                </a:cxn>
                <a:cxn ang="0">
                  <a:pos x="60" y="51"/>
                </a:cxn>
              </a:cxnLst>
              <a:rect l="0" t="0" r="r" b="b"/>
              <a:pathLst>
                <a:path w="293" h="156">
                  <a:moveTo>
                    <a:pt x="0" y="64"/>
                  </a:moveTo>
                  <a:lnTo>
                    <a:pt x="0" y="144"/>
                  </a:lnTo>
                  <a:lnTo>
                    <a:pt x="2" y="145"/>
                  </a:lnTo>
                  <a:lnTo>
                    <a:pt x="52" y="132"/>
                  </a:lnTo>
                  <a:lnTo>
                    <a:pt x="58" y="137"/>
                  </a:lnTo>
                  <a:lnTo>
                    <a:pt x="60" y="137"/>
                  </a:lnTo>
                  <a:lnTo>
                    <a:pt x="62" y="132"/>
                  </a:lnTo>
                  <a:lnTo>
                    <a:pt x="136" y="113"/>
                  </a:lnTo>
                  <a:lnTo>
                    <a:pt x="169" y="106"/>
                  </a:lnTo>
                  <a:lnTo>
                    <a:pt x="171" y="116"/>
                  </a:lnTo>
                  <a:lnTo>
                    <a:pt x="177" y="119"/>
                  </a:lnTo>
                  <a:lnTo>
                    <a:pt x="180" y="131"/>
                  </a:lnTo>
                  <a:lnTo>
                    <a:pt x="195" y="132"/>
                  </a:lnTo>
                  <a:lnTo>
                    <a:pt x="195" y="135"/>
                  </a:lnTo>
                  <a:lnTo>
                    <a:pt x="202" y="141"/>
                  </a:lnTo>
                  <a:lnTo>
                    <a:pt x="202" y="144"/>
                  </a:lnTo>
                  <a:lnTo>
                    <a:pt x="208" y="144"/>
                  </a:lnTo>
                  <a:lnTo>
                    <a:pt x="208" y="147"/>
                  </a:lnTo>
                  <a:lnTo>
                    <a:pt x="215" y="156"/>
                  </a:lnTo>
                  <a:lnTo>
                    <a:pt x="217" y="150"/>
                  </a:lnTo>
                  <a:lnTo>
                    <a:pt x="227" y="137"/>
                  </a:lnTo>
                  <a:lnTo>
                    <a:pt x="237" y="125"/>
                  </a:lnTo>
                  <a:lnTo>
                    <a:pt x="238" y="125"/>
                  </a:lnTo>
                  <a:lnTo>
                    <a:pt x="241" y="132"/>
                  </a:lnTo>
                  <a:lnTo>
                    <a:pt x="241" y="141"/>
                  </a:lnTo>
                  <a:lnTo>
                    <a:pt x="243" y="141"/>
                  </a:lnTo>
                  <a:lnTo>
                    <a:pt x="250" y="141"/>
                  </a:lnTo>
                  <a:lnTo>
                    <a:pt x="263" y="129"/>
                  </a:lnTo>
                  <a:lnTo>
                    <a:pt x="275" y="122"/>
                  </a:lnTo>
                  <a:lnTo>
                    <a:pt x="286" y="116"/>
                  </a:lnTo>
                  <a:lnTo>
                    <a:pt x="293" y="120"/>
                  </a:lnTo>
                  <a:lnTo>
                    <a:pt x="293" y="110"/>
                  </a:lnTo>
                  <a:lnTo>
                    <a:pt x="287" y="91"/>
                  </a:lnTo>
                  <a:lnTo>
                    <a:pt x="273" y="71"/>
                  </a:lnTo>
                  <a:lnTo>
                    <a:pt x="269" y="71"/>
                  </a:lnTo>
                  <a:lnTo>
                    <a:pt x="263" y="71"/>
                  </a:lnTo>
                  <a:lnTo>
                    <a:pt x="262" y="75"/>
                  </a:lnTo>
                  <a:lnTo>
                    <a:pt x="269" y="81"/>
                  </a:lnTo>
                  <a:lnTo>
                    <a:pt x="279" y="91"/>
                  </a:lnTo>
                  <a:lnTo>
                    <a:pt x="281" y="94"/>
                  </a:lnTo>
                  <a:lnTo>
                    <a:pt x="275" y="106"/>
                  </a:lnTo>
                  <a:lnTo>
                    <a:pt x="265" y="110"/>
                  </a:lnTo>
                  <a:lnTo>
                    <a:pt x="243" y="110"/>
                  </a:lnTo>
                  <a:lnTo>
                    <a:pt x="237" y="100"/>
                  </a:lnTo>
                  <a:lnTo>
                    <a:pt x="229" y="88"/>
                  </a:lnTo>
                  <a:lnTo>
                    <a:pt x="214" y="71"/>
                  </a:lnTo>
                  <a:lnTo>
                    <a:pt x="202" y="67"/>
                  </a:lnTo>
                  <a:lnTo>
                    <a:pt x="190" y="67"/>
                  </a:lnTo>
                  <a:lnTo>
                    <a:pt x="190" y="58"/>
                  </a:lnTo>
                  <a:lnTo>
                    <a:pt x="193" y="46"/>
                  </a:lnTo>
                  <a:lnTo>
                    <a:pt x="196" y="36"/>
                  </a:lnTo>
                  <a:lnTo>
                    <a:pt x="202" y="34"/>
                  </a:lnTo>
                  <a:lnTo>
                    <a:pt x="205" y="30"/>
                  </a:lnTo>
                  <a:lnTo>
                    <a:pt x="202" y="24"/>
                  </a:lnTo>
                  <a:lnTo>
                    <a:pt x="193" y="14"/>
                  </a:lnTo>
                  <a:lnTo>
                    <a:pt x="189" y="2"/>
                  </a:lnTo>
                  <a:lnTo>
                    <a:pt x="183" y="0"/>
                  </a:lnTo>
                  <a:lnTo>
                    <a:pt x="177" y="0"/>
                  </a:lnTo>
                  <a:lnTo>
                    <a:pt x="169" y="11"/>
                  </a:lnTo>
                  <a:lnTo>
                    <a:pt x="160" y="14"/>
                  </a:lnTo>
                  <a:lnTo>
                    <a:pt x="165" y="21"/>
                  </a:lnTo>
                  <a:lnTo>
                    <a:pt x="160" y="24"/>
                  </a:lnTo>
                  <a:lnTo>
                    <a:pt x="159" y="21"/>
                  </a:lnTo>
                  <a:lnTo>
                    <a:pt x="157" y="24"/>
                  </a:lnTo>
                  <a:lnTo>
                    <a:pt x="157" y="30"/>
                  </a:lnTo>
                  <a:lnTo>
                    <a:pt x="60" y="51"/>
                  </a:lnTo>
                  <a:lnTo>
                    <a:pt x="0" y="64"/>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rgbClr val="000000"/>
                </a:solidFill>
                <a:cs typeface="Arial" charset="0"/>
              </a:endParaRPr>
            </a:p>
          </p:txBody>
        </p:sp>
        <p:grpSp>
          <p:nvGrpSpPr>
            <p:cNvPr id="144" name="Group 143"/>
            <p:cNvGrpSpPr/>
            <p:nvPr/>
          </p:nvGrpSpPr>
          <p:grpSpPr>
            <a:xfrm>
              <a:off x="10161598" y="4283648"/>
              <a:ext cx="198082" cy="132127"/>
              <a:chOff x="5613424" y="4533166"/>
              <a:chExt cx="198082" cy="132127"/>
            </a:xfrm>
          </p:grpSpPr>
          <p:sp>
            <p:nvSpPr>
              <p:cNvPr id="258" name="Freeform 101"/>
              <p:cNvSpPr>
                <a:spLocks/>
              </p:cNvSpPr>
              <p:nvPr/>
            </p:nvSpPr>
            <p:spPr bwMode="auto">
              <a:xfrm>
                <a:off x="5613424" y="4541850"/>
                <a:ext cx="23741" cy="25650"/>
              </a:xfrm>
              <a:custGeom>
                <a:avLst/>
                <a:gdLst/>
                <a:ahLst/>
                <a:cxnLst>
                  <a:cxn ang="0">
                    <a:pos x="26" y="0"/>
                  </a:cxn>
                  <a:cxn ang="0">
                    <a:pos x="32" y="2"/>
                  </a:cxn>
                  <a:cxn ang="0">
                    <a:pos x="5" y="32"/>
                  </a:cxn>
                  <a:cxn ang="0">
                    <a:pos x="0" y="30"/>
                  </a:cxn>
                  <a:cxn ang="0">
                    <a:pos x="26" y="0"/>
                  </a:cxn>
                </a:cxnLst>
                <a:rect l="0" t="0" r="r" b="b"/>
                <a:pathLst>
                  <a:path w="32" h="32">
                    <a:moveTo>
                      <a:pt x="26" y="0"/>
                    </a:moveTo>
                    <a:lnTo>
                      <a:pt x="32" y="2"/>
                    </a:lnTo>
                    <a:lnTo>
                      <a:pt x="5" y="32"/>
                    </a:lnTo>
                    <a:lnTo>
                      <a:pt x="0" y="30"/>
                    </a:lnTo>
                    <a:lnTo>
                      <a:pt x="26" y="0"/>
                    </a:lnTo>
                    <a:close/>
                  </a:path>
                </a:pathLst>
              </a:custGeom>
              <a:solidFill>
                <a:srgbClr val="0070C0"/>
              </a:solidFill>
              <a:ln w="12700">
                <a:solidFill>
                  <a:srgbClr val="0070C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US" sz="1000" dirty="0">
                  <a:solidFill>
                    <a:srgbClr val="000000"/>
                  </a:solidFill>
                </a:endParaRPr>
              </a:p>
            </p:txBody>
          </p:sp>
          <p:sp>
            <p:nvSpPr>
              <p:cNvPr id="259" name="Freeform 103"/>
              <p:cNvSpPr>
                <a:spLocks/>
              </p:cNvSpPr>
              <p:nvPr/>
            </p:nvSpPr>
            <p:spPr bwMode="auto">
              <a:xfrm>
                <a:off x="5631230" y="4533166"/>
                <a:ext cx="25020" cy="27120"/>
              </a:xfrm>
              <a:custGeom>
                <a:avLst/>
                <a:gdLst/>
                <a:ahLst/>
                <a:cxnLst>
                  <a:cxn ang="0">
                    <a:pos x="23" y="32"/>
                  </a:cxn>
                  <a:cxn ang="0">
                    <a:pos x="30" y="25"/>
                  </a:cxn>
                  <a:cxn ang="0">
                    <a:pos x="31" y="6"/>
                  </a:cxn>
                  <a:cxn ang="0">
                    <a:pos x="23" y="0"/>
                  </a:cxn>
                  <a:cxn ang="0">
                    <a:pos x="10" y="3"/>
                  </a:cxn>
                  <a:cxn ang="0">
                    <a:pos x="1" y="11"/>
                  </a:cxn>
                  <a:cxn ang="0">
                    <a:pos x="0" y="22"/>
                  </a:cxn>
                  <a:cxn ang="0">
                    <a:pos x="15" y="32"/>
                  </a:cxn>
                  <a:cxn ang="0">
                    <a:pos x="23" y="32"/>
                  </a:cxn>
                </a:cxnLst>
                <a:rect l="0" t="0" r="r" b="b"/>
                <a:pathLst>
                  <a:path w="31" h="32">
                    <a:moveTo>
                      <a:pt x="23" y="32"/>
                    </a:moveTo>
                    <a:lnTo>
                      <a:pt x="30" y="25"/>
                    </a:lnTo>
                    <a:lnTo>
                      <a:pt x="31" y="6"/>
                    </a:lnTo>
                    <a:lnTo>
                      <a:pt x="23" y="0"/>
                    </a:lnTo>
                    <a:lnTo>
                      <a:pt x="10" y="3"/>
                    </a:lnTo>
                    <a:lnTo>
                      <a:pt x="1" y="11"/>
                    </a:lnTo>
                    <a:lnTo>
                      <a:pt x="0" y="22"/>
                    </a:lnTo>
                    <a:lnTo>
                      <a:pt x="15" y="32"/>
                    </a:lnTo>
                    <a:lnTo>
                      <a:pt x="23" y="32"/>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US" dirty="0">
                  <a:solidFill>
                    <a:srgbClr val="000000"/>
                  </a:solidFill>
                </a:endParaRPr>
              </a:p>
            </p:txBody>
          </p:sp>
          <p:sp>
            <p:nvSpPr>
              <p:cNvPr id="260" name="Freeform 105"/>
              <p:cNvSpPr>
                <a:spLocks/>
              </p:cNvSpPr>
              <p:nvPr/>
            </p:nvSpPr>
            <p:spPr bwMode="auto">
              <a:xfrm>
                <a:off x="5683365" y="4556278"/>
                <a:ext cx="25020" cy="25020"/>
              </a:xfrm>
              <a:custGeom>
                <a:avLst/>
                <a:gdLst/>
                <a:ahLst/>
                <a:cxnLst>
                  <a:cxn ang="0">
                    <a:pos x="9" y="29"/>
                  </a:cxn>
                  <a:cxn ang="0">
                    <a:pos x="20" y="29"/>
                  </a:cxn>
                  <a:cxn ang="0">
                    <a:pos x="26" y="32"/>
                  </a:cxn>
                  <a:cxn ang="0">
                    <a:pos x="32" y="28"/>
                  </a:cxn>
                  <a:cxn ang="0">
                    <a:pos x="21" y="11"/>
                  </a:cxn>
                  <a:cxn ang="0">
                    <a:pos x="16" y="0"/>
                  </a:cxn>
                  <a:cxn ang="0">
                    <a:pos x="7" y="7"/>
                  </a:cxn>
                  <a:cxn ang="0">
                    <a:pos x="0" y="9"/>
                  </a:cxn>
                  <a:cxn ang="0">
                    <a:pos x="9" y="29"/>
                  </a:cxn>
                </a:cxnLst>
                <a:rect l="0" t="0" r="r" b="b"/>
                <a:pathLst>
                  <a:path w="32" h="32">
                    <a:moveTo>
                      <a:pt x="9" y="29"/>
                    </a:moveTo>
                    <a:lnTo>
                      <a:pt x="20" y="29"/>
                    </a:lnTo>
                    <a:lnTo>
                      <a:pt x="26" y="32"/>
                    </a:lnTo>
                    <a:lnTo>
                      <a:pt x="32" y="28"/>
                    </a:lnTo>
                    <a:lnTo>
                      <a:pt x="21" y="11"/>
                    </a:lnTo>
                    <a:lnTo>
                      <a:pt x="16" y="0"/>
                    </a:lnTo>
                    <a:lnTo>
                      <a:pt x="7" y="7"/>
                    </a:lnTo>
                    <a:lnTo>
                      <a:pt x="0" y="9"/>
                    </a:lnTo>
                    <a:lnTo>
                      <a:pt x="9" y="29"/>
                    </a:lnTo>
                    <a:close/>
                  </a:path>
                </a:pathLst>
              </a:custGeom>
              <a:solidFill>
                <a:srgbClr val="0070C0"/>
              </a:solidFill>
              <a:ln w="12700">
                <a:solidFill>
                  <a:srgbClr val="0070C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261" name="Freeform 107"/>
              <p:cNvSpPr>
                <a:spLocks/>
              </p:cNvSpPr>
              <p:nvPr/>
            </p:nvSpPr>
            <p:spPr bwMode="auto">
              <a:xfrm>
                <a:off x="5720255" y="4575515"/>
                <a:ext cx="22998" cy="25650"/>
              </a:xfrm>
              <a:custGeom>
                <a:avLst/>
                <a:gdLst/>
                <a:ahLst/>
                <a:cxnLst>
                  <a:cxn ang="0">
                    <a:pos x="23" y="32"/>
                  </a:cxn>
                  <a:cxn ang="0">
                    <a:pos x="29" y="27"/>
                  </a:cxn>
                  <a:cxn ang="0">
                    <a:pos x="31" y="9"/>
                  </a:cxn>
                  <a:cxn ang="0">
                    <a:pos x="2" y="0"/>
                  </a:cxn>
                  <a:cxn ang="0">
                    <a:pos x="0" y="22"/>
                  </a:cxn>
                  <a:cxn ang="0">
                    <a:pos x="2" y="25"/>
                  </a:cxn>
                  <a:cxn ang="0">
                    <a:pos x="12" y="20"/>
                  </a:cxn>
                  <a:cxn ang="0">
                    <a:pos x="23" y="32"/>
                  </a:cxn>
                </a:cxnLst>
                <a:rect l="0" t="0" r="r" b="b"/>
                <a:pathLst>
                  <a:path w="31" h="32">
                    <a:moveTo>
                      <a:pt x="23" y="32"/>
                    </a:moveTo>
                    <a:lnTo>
                      <a:pt x="29" y="27"/>
                    </a:lnTo>
                    <a:lnTo>
                      <a:pt x="31" y="9"/>
                    </a:lnTo>
                    <a:lnTo>
                      <a:pt x="2" y="0"/>
                    </a:lnTo>
                    <a:lnTo>
                      <a:pt x="0" y="22"/>
                    </a:lnTo>
                    <a:lnTo>
                      <a:pt x="2" y="25"/>
                    </a:lnTo>
                    <a:lnTo>
                      <a:pt x="12" y="20"/>
                    </a:lnTo>
                    <a:lnTo>
                      <a:pt x="23" y="32"/>
                    </a:lnTo>
                    <a:close/>
                  </a:path>
                </a:pathLst>
              </a:custGeom>
              <a:solidFill>
                <a:srgbClr val="00B05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US" dirty="0">
                  <a:solidFill>
                    <a:srgbClr val="000000"/>
                  </a:solidFill>
                </a:endParaRPr>
              </a:p>
            </p:txBody>
          </p:sp>
          <p:sp>
            <p:nvSpPr>
              <p:cNvPr id="262" name="Freeform 109"/>
              <p:cNvSpPr>
                <a:spLocks/>
              </p:cNvSpPr>
              <p:nvPr/>
            </p:nvSpPr>
            <p:spPr bwMode="auto">
              <a:xfrm>
                <a:off x="5727878" y="4587539"/>
                <a:ext cx="25020" cy="29027"/>
              </a:xfrm>
              <a:custGeom>
                <a:avLst/>
                <a:gdLst/>
                <a:ahLst/>
                <a:cxnLst>
                  <a:cxn ang="0">
                    <a:pos x="18" y="0"/>
                  </a:cxn>
                  <a:cxn ang="0">
                    <a:pos x="32" y="18"/>
                  </a:cxn>
                  <a:cxn ang="0">
                    <a:pos x="26" y="28"/>
                  </a:cxn>
                  <a:cxn ang="0">
                    <a:pos x="11" y="32"/>
                  </a:cxn>
                  <a:cxn ang="0">
                    <a:pos x="9" y="17"/>
                  </a:cxn>
                  <a:cxn ang="0">
                    <a:pos x="0" y="5"/>
                  </a:cxn>
                  <a:cxn ang="0">
                    <a:pos x="0" y="1"/>
                  </a:cxn>
                  <a:cxn ang="0">
                    <a:pos x="18" y="0"/>
                  </a:cxn>
                </a:cxnLst>
                <a:rect l="0" t="0" r="r" b="b"/>
                <a:pathLst>
                  <a:path w="32" h="32">
                    <a:moveTo>
                      <a:pt x="18" y="0"/>
                    </a:moveTo>
                    <a:lnTo>
                      <a:pt x="32" y="18"/>
                    </a:lnTo>
                    <a:lnTo>
                      <a:pt x="26" y="28"/>
                    </a:lnTo>
                    <a:lnTo>
                      <a:pt x="11" y="32"/>
                    </a:lnTo>
                    <a:lnTo>
                      <a:pt x="9" y="17"/>
                    </a:lnTo>
                    <a:lnTo>
                      <a:pt x="0" y="5"/>
                    </a:lnTo>
                    <a:lnTo>
                      <a:pt x="0" y="1"/>
                    </a:lnTo>
                    <a:lnTo>
                      <a:pt x="18" y="0"/>
                    </a:lnTo>
                    <a:close/>
                  </a:path>
                </a:pathLst>
              </a:custGeom>
              <a:solidFill>
                <a:srgbClr val="0070C0"/>
              </a:solidFill>
              <a:ln w="12700">
                <a:solidFill>
                  <a:srgbClr val="0070C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US" dirty="0">
                  <a:solidFill>
                    <a:srgbClr val="000000"/>
                  </a:solidFill>
                </a:endParaRPr>
              </a:p>
            </p:txBody>
          </p:sp>
          <p:sp>
            <p:nvSpPr>
              <p:cNvPr id="263" name="Freeform 111"/>
              <p:cNvSpPr>
                <a:spLocks/>
              </p:cNvSpPr>
              <p:nvPr/>
            </p:nvSpPr>
            <p:spPr bwMode="auto">
              <a:xfrm>
                <a:off x="5742511" y="4581928"/>
                <a:ext cx="24482" cy="25650"/>
              </a:xfrm>
              <a:custGeom>
                <a:avLst/>
                <a:gdLst/>
                <a:ahLst/>
                <a:cxnLst>
                  <a:cxn ang="0">
                    <a:pos x="9" y="17"/>
                  </a:cxn>
                  <a:cxn ang="0">
                    <a:pos x="12" y="32"/>
                  </a:cxn>
                  <a:cxn ang="0">
                    <a:pos x="19" y="32"/>
                  </a:cxn>
                  <a:cxn ang="0">
                    <a:pos x="26" y="27"/>
                  </a:cxn>
                  <a:cxn ang="0">
                    <a:pos x="33" y="23"/>
                  </a:cxn>
                  <a:cxn ang="0">
                    <a:pos x="32" y="17"/>
                  </a:cxn>
                  <a:cxn ang="0">
                    <a:pos x="19" y="6"/>
                  </a:cxn>
                  <a:cxn ang="0">
                    <a:pos x="10" y="10"/>
                  </a:cxn>
                  <a:cxn ang="0">
                    <a:pos x="4" y="0"/>
                  </a:cxn>
                  <a:cxn ang="0">
                    <a:pos x="2" y="0"/>
                  </a:cxn>
                  <a:cxn ang="0">
                    <a:pos x="0" y="8"/>
                  </a:cxn>
                  <a:cxn ang="0">
                    <a:pos x="2" y="15"/>
                  </a:cxn>
                  <a:cxn ang="0">
                    <a:pos x="9" y="17"/>
                  </a:cxn>
                </a:cxnLst>
                <a:rect l="0" t="0" r="r" b="b"/>
                <a:pathLst>
                  <a:path w="33" h="32">
                    <a:moveTo>
                      <a:pt x="9" y="17"/>
                    </a:moveTo>
                    <a:lnTo>
                      <a:pt x="12" y="32"/>
                    </a:lnTo>
                    <a:lnTo>
                      <a:pt x="19" y="32"/>
                    </a:lnTo>
                    <a:lnTo>
                      <a:pt x="26" y="27"/>
                    </a:lnTo>
                    <a:lnTo>
                      <a:pt x="33" y="23"/>
                    </a:lnTo>
                    <a:lnTo>
                      <a:pt x="32" y="17"/>
                    </a:lnTo>
                    <a:lnTo>
                      <a:pt x="19" y="6"/>
                    </a:lnTo>
                    <a:lnTo>
                      <a:pt x="10" y="10"/>
                    </a:lnTo>
                    <a:lnTo>
                      <a:pt x="4" y="0"/>
                    </a:lnTo>
                    <a:lnTo>
                      <a:pt x="2" y="0"/>
                    </a:lnTo>
                    <a:lnTo>
                      <a:pt x="0" y="8"/>
                    </a:lnTo>
                    <a:lnTo>
                      <a:pt x="2" y="15"/>
                    </a:lnTo>
                    <a:lnTo>
                      <a:pt x="9" y="17"/>
                    </a:lnTo>
                    <a:close/>
                  </a:path>
                </a:pathLst>
              </a:custGeom>
              <a:solidFill>
                <a:srgbClr val="0070C0"/>
              </a:solidFill>
              <a:ln w="12700">
                <a:solidFill>
                  <a:srgbClr val="0070C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264" name="Freeform 113"/>
              <p:cNvSpPr>
                <a:spLocks/>
              </p:cNvSpPr>
              <p:nvPr/>
            </p:nvSpPr>
            <p:spPr bwMode="auto">
              <a:xfrm>
                <a:off x="5766251" y="4613190"/>
                <a:ext cx="45255" cy="52103"/>
              </a:xfrm>
              <a:custGeom>
                <a:avLst/>
                <a:gdLst/>
                <a:ahLst/>
                <a:cxnLst>
                  <a:cxn ang="0">
                    <a:pos x="0" y="25"/>
                  </a:cxn>
                  <a:cxn ang="0">
                    <a:pos x="3" y="31"/>
                  </a:cxn>
                  <a:cxn ang="0">
                    <a:pos x="7" y="45"/>
                  </a:cxn>
                  <a:cxn ang="0">
                    <a:pos x="7" y="60"/>
                  </a:cxn>
                  <a:cxn ang="0">
                    <a:pos x="20" y="65"/>
                  </a:cxn>
                  <a:cxn ang="0">
                    <a:pos x="26" y="56"/>
                  </a:cxn>
                  <a:cxn ang="0">
                    <a:pos x="39" y="49"/>
                  </a:cxn>
                  <a:cxn ang="0">
                    <a:pos x="58" y="43"/>
                  </a:cxn>
                  <a:cxn ang="0">
                    <a:pos x="61" y="36"/>
                  </a:cxn>
                  <a:cxn ang="0">
                    <a:pos x="46" y="27"/>
                  </a:cxn>
                  <a:cxn ang="0">
                    <a:pos x="46" y="19"/>
                  </a:cxn>
                  <a:cxn ang="0">
                    <a:pos x="41" y="13"/>
                  </a:cxn>
                  <a:cxn ang="0">
                    <a:pos x="10" y="0"/>
                  </a:cxn>
                  <a:cxn ang="0">
                    <a:pos x="7" y="2"/>
                  </a:cxn>
                  <a:cxn ang="0">
                    <a:pos x="7" y="8"/>
                  </a:cxn>
                  <a:cxn ang="0">
                    <a:pos x="10" y="13"/>
                  </a:cxn>
                  <a:cxn ang="0">
                    <a:pos x="0" y="25"/>
                  </a:cxn>
                </a:cxnLst>
                <a:rect l="0" t="0" r="r" b="b"/>
                <a:pathLst>
                  <a:path w="61" h="65">
                    <a:moveTo>
                      <a:pt x="0" y="25"/>
                    </a:moveTo>
                    <a:lnTo>
                      <a:pt x="3" y="31"/>
                    </a:lnTo>
                    <a:lnTo>
                      <a:pt x="7" y="45"/>
                    </a:lnTo>
                    <a:lnTo>
                      <a:pt x="7" y="60"/>
                    </a:lnTo>
                    <a:lnTo>
                      <a:pt x="20" y="65"/>
                    </a:lnTo>
                    <a:lnTo>
                      <a:pt x="26" y="56"/>
                    </a:lnTo>
                    <a:lnTo>
                      <a:pt x="39" y="49"/>
                    </a:lnTo>
                    <a:lnTo>
                      <a:pt x="58" y="43"/>
                    </a:lnTo>
                    <a:lnTo>
                      <a:pt x="61" y="36"/>
                    </a:lnTo>
                    <a:lnTo>
                      <a:pt x="46" y="27"/>
                    </a:lnTo>
                    <a:lnTo>
                      <a:pt x="46" y="19"/>
                    </a:lnTo>
                    <a:lnTo>
                      <a:pt x="41" y="13"/>
                    </a:lnTo>
                    <a:lnTo>
                      <a:pt x="10" y="0"/>
                    </a:lnTo>
                    <a:lnTo>
                      <a:pt x="7" y="2"/>
                    </a:lnTo>
                    <a:lnTo>
                      <a:pt x="7" y="8"/>
                    </a:lnTo>
                    <a:lnTo>
                      <a:pt x="10" y="13"/>
                    </a:lnTo>
                    <a:lnTo>
                      <a:pt x="0" y="25"/>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US" dirty="0">
                  <a:solidFill>
                    <a:srgbClr val="000000"/>
                  </a:solidFill>
                </a:endParaRPr>
              </a:p>
            </p:txBody>
          </p:sp>
        </p:grpSp>
        <p:sp>
          <p:nvSpPr>
            <p:cNvPr id="145" name="Freeform 570"/>
            <p:cNvSpPr>
              <a:spLocks/>
            </p:cNvSpPr>
            <p:nvPr/>
          </p:nvSpPr>
          <p:spPr bwMode="auto">
            <a:xfrm>
              <a:off x="11848815" y="3397531"/>
              <a:ext cx="577179" cy="222038"/>
            </a:xfrm>
            <a:custGeom>
              <a:avLst/>
              <a:gdLst/>
              <a:ahLst/>
              <a:cxnLst>
                <a:cxn ang="0">
                  <a:pos x="778" y="0"/>
                </a:cxn>
                <a:cxn ang="0">
                  <a:pos x="774" y="8"/>
                </a:cxn>
                <a:cxn ang="0">
                  <a:pos x="774" y="19"/>
                </a:cxn>
                <a:cxn ang="0">
                  <a:pos x="774" y="26"/>
                </a:cxn>
                <a:cxn ang="0">
                  <a:pos x="771" y="33"/>
                </a:cxn>
                <a:cxn ang="0">
                  <a:pos x="758" y="39"/>
                </a:cxn>
                <a:cxn ang="0">
                  <a:pos x="744" y="69"/>
                </a:cxn>
                <a:cxn ang="0">
                  <a:pos x="729" y="69"/>
                </a:cxn>
                <a:cxn ang="0">
                  <a:pos x="719" y="72"/>
                </a:cxn>
                <a:cxn ang="0">
                  <a:pos x="707" y="81"/>
                </a:cxn>
                <a:cxn ang="0">
                  <a:pos x="707" y="86"/>
                </a:cxn>
                <a:cxn ang="0">
                  <a:pos x="700" y="88"/>
                </a:cxn>
                <a:cxn ang="0">
                  <a:pos x="693" y="86"/>
                </a:cxn>
                <a:cxn ang="0">
                  <a:pos x="691" y="86"/>
                </a:cxn>
                <a:cxn ang="0">
                  <a:pos x="681" y="95"/>
                </a:cxn>
                <a:cxn ang="0">
                  <a:pos x="681" y="97"/>
                </a:cxn>
                <a:cxn ang="0">
                  <a:pos x="677" y="101"/>
                </a:cxn>
                <a:cxn ang="0">
                  <a:pos x="671" y="98"/>
                </a:cxn>
                <a:cxn ang="0">
                  <a:pos x="671" y="101"/>
                </a:cxn>
                <a:cxn ang="0">
                  <a:pos x="667" y="111"/>
                </a:cxn>
                <a:cxn ang="0">
                  <a:pos x="655" y="125"/>
                </a:cxn>
                <a:cxn ang="0">
                  <a:pos x="642" y="130"/>
                </a:cxn>
                <a:cxn ang="0">
                  <a:pos x="620" y="149"/>
                </a:cxn>
                <a:cxn ang="0">
                  <a:pos x="600" y="153"/>
                </a:cxn>
                <a:cxn ang="0">
                  <a:pos x="578" y="163"/>
                </a:cxn>
                <a:cxn ang="0">
                  <a:pos x="575" y="173"/>
                </a:cxn>
                <a:cxn ang="0">
                  <a:pos x="568" y="179"/>
                </a:cxn>
                <a:cxn ang="0">
                  <a:pos x="572" y="185"/>
                </a:cxn>
                <a:cxn ang="0">
                  <a:pos x="568" y="192"/>
                </a:cxn>
                <a:cxn ang="0">
                  <a:pos x="562" y="198"/>
                </a:cxn>
                <a:cxn ang="0">
                  <a:pos x="559" y="201"/>
                </a:cxn>
                <a:cxn ang="0">
                  <a:pos x="551" y="201"/>
                </a:cxn>
                <a:cxn ang="0">
                  <a:pos x="546" y="228"/>
                </a:cxn>
                <a:cxn ang="0">
                  <a:pos x="450" y="240"/>
                </a:cxn>
                <a:cxn ang="0">
                  <a:pos x="202" y="263"/>
                </a:cxn>
                <a:cxn ang="0">
                  <a:pos x="0" y="277"/>
                </a:cxn>
                <a:cxn ang="0">
                  <a:pos x="12" y="267"/>
                </a:cxn>
                <a:cxn ang="0">
                  <a:pos x="13" y="266"/>
                </a:cxn>
                <a:cxn ang="0">
                  <a:pos x="13" y="244"/>
                </a:cxn>
                <a:cxn ang="0">
                  <a:pos x="13" y="227"/>
                </a:cxn>
                <a:cxn ang="0">
                  <a:pos x="24" y="211"/>
                </a:cxn>
                <a:cxn ang="0">
                  <a:pos x="28" y="188"/>
                </a:cxn>
                <a:cxn ang="0">
                  <a:pos x="41" y="175"/>
                </a:cxn>
                <a:cxn ang="0">
                  <a:pos x="45" y="163"/>
                </a:cxn>
                <a:cxn ang="0">
                  <a:pos x="45" y="159"/>
                </a:cxn>
                <a:cxn ang="0">
                  <a:pos x="48" y="150"/>
                </a:cxn>
                <a:cxn ang="0">
                  <a:pos x="51" y="134"/>
                </a:cxn>
                <a:cxn ang="0">
                  <a:pos x="50" y="127"/>
                </a:cxn>
                <a:cxn ang="0">
                  <a:pos x="54" y="108"/>
                </a:cxn>
                <a:cxn ang="0">
                  <a:pos x="62" y="88"/>
                </a:cxn>
                <a:cxn ang="0">
                  <a:pos x="202" y="78"/>
                </a:cxn>
                <a:cxn ang="0">
                  <a:pos x="202" y="69"/>
                </a:cxn>
                <a:cxn ang="0">
                  <a:pos x="196" y="60"/>
                </a:cxn>
                <a:cxn ang="0">
                  <a:pos x="212" y="58"/>
                </a:cxn>
                <a:cxn ang="0">
                  <a:pos x="218" y="63"/>
                </a:cxn>
                <a:cxn ang="0">
                  <a:pos x="611" y="26"/>
                </a:cxn>
                <a:cxn ang="0">
                  <a:pos x="617" y="21"/>
                </a:cxn>
                <a:cxn ang="0">
                  <a:pos x="778" y="0"/>
                </a:cxn>
              </a:cxnLst>
              <a:rect l="0" t="0" r="r" b="b"/>
              <a:pathLst>
                <a:path w="778" h="277">
                  <a:moveTo>
                    <a:pt x="778" y="0"/>
                  </a:moveTo>
                  <a:lnTo>
                    <a:pt x="774" y="8"/>
                  </a:lnTo>
                  <a:lnTo>
                    <a:pt x="774" y="19"/>
                  </a:lnTo>
                  <a:lnTo>
                    <a:pt x="774" y="26"/>
                  </a:lnTo>
                  <a:lnTo>
                    <a:pt x="771" y="33"/>
                  </a:lnTo>
                  <a:lnTo>
                    <a:pt x="758" y="39"/>
                  </a:lnTo>
                  <a:lnTo>
                    <a:pt x="744" y="69"/>
                  </a:lnTo>
                  <a:lnTo>
                    <a:pt x="729" y="69"/>
                  </a:lnTo>
                  <a:lnTo>
                    <a:pt x="719" y="72"/>
                  </a:lnTo>
                  <a:lnTo>
                    <a:pt x="707" y="81"/>
                  </a:lnTo>
                  <a:lnTo>
                    <a:pt x="707" y="86"/>
                  </a:lnTo>
                  <a:lnTo>
                    <a:pt x="700" y="88"/>
                  </a:lnTo>
                  <a:lnTo>
                    <a:pt x="693" y="86"/>
                  </a:lnTo>
                  <a:lnTo>
                    <a:pt x="691" y="86"/>
                  </a:lnTo>
                  <a:lnTo>
                    <a:pt x="681" y="95"/>
                  </a:lnTo>
                  <a:lnTo>
                    <a:pt x="681" y="97"/>
                  </a:lnTo>
                  <a:lnTo>
                    <a:pt x="677" y="101"/>
                  </a:lnTo>
                  <a:lnTo>
                    <a:pt x="671" y="98"/>
                  </a:lnTo>
                  <a:lnTo>
                    <a:pt x="671" y="101"/>
                  </a:lnTo>
                  <a:lnTo>
                    <a:pt x="667" y="111"/>
                  </a:lnTo>
                  <a:lnTo>
                    <a:pt x="655" y="125"/>
                  </a:lnTo>
                  <a:lnTo>
                    <a:pt x="642" y="130"/>
                  </a:lnTo>
                  <a:lnTo>
                    <a:pt x="620" y="149"/>
                  </a:lnTo>
                  <a:lnTo>
                    <a:pt x="600" y="153"/>
                  </a:lnTo>
                  <a:lnTo>
                    <a:pt x="578" y="163"/>
                  </a:lnTo>
                  <a:lnTo>
                    <a:pt x="575" y="173"/>
                  </a:lnTo>
                  <a:lnTo>
                    <a:pt x="568" y="179"/>
                  </a:lnTo>
                  <a:lnTo>
                    <a:pt x="572" y="185"/>
                  </a:lnTo>
                  <a:lnTo>
                    <a:pt x="568" y="192"/>
                  </a:lnTo>
                  <a:lnTo>
                    <a:pt x="562" y="198"/>
                  </a:lnTo>
                  <a:lnTo>
                    <a:pt x="559" y="201"/>
                  </a:lnTo>
                  <a:lnTo>
                    <a:pt x="551" y="201"/>
                  </a:lnTo>
                  <a:lnTo>
                    <a:pt x="546" y="228"/>
                  </a:lnTo>
                  <a:lnTo>
                    <a:pt x="450" y="240"/>
                  </a:lnTo>
                  <a:lnTo>
                    <a:pt x="202" y="263"/>
                  </a:lnTo>
                  <a:lnTo>
                    <a:pt x="0" y="277"/>
                  </a:lnTo>
                  <a:lnTo>
                    <a:pt x="12" y="267"/>
                  </a:lnTo>
                  <a:lnTo>
                    <a:pt x="13" y="266"/>
                  </a:lnTo>
                  <a:lnTo>
                    <a:pt x="13" y="244"/>
                  </a:lnTo>
                  <a:lnTo>
                    <a:pt x="13" y="227"/>
                  </a:lnTo>
                  <a:lnTo>
                    <a:pt x="24" y="211"/>
                  </a:lnTo>
                  <a:lnTo>
                    <a:pt x="28" y="188"/>
                  </a:lnTo>
                  <a:lnTo>
                    <a:pt x="41" y="175"/>
                  </a:lnTo>
                  <a:lnTo>
                    <a:pt x="45" y="163"/>
                  </a:lnTo>
                  <a:lnTo>
                    <a:pt x="45" y="159"/>
                  </a:lnTo>
                  <a:lnTo>
                    <a:pt x="48" y="150"/>
                  </a:lnTo>
                  <a:lnTo>
                    <a:pt x="51" y="134"/>
                  </a:lnTo>
                  <a:lnTo>
                    <a:pt x="50" y="127"/>
                  </a:lnTo>
                  <a:lnTo>
                    <a:pt x="54" y="108"/>
                  </a:lnTo>
                  <a:lnTo>
                    <a:pt x="62" y="88"/>
                  </a:lnTo>
                  <a:lnTo>
                    <a:pt x="202" y="78"/>
                  </a:lnTo>
                  <a:lnTo>
                    <a:pt x="202" y="69"/>
                  </a:lnTo>
                  <a:lnTo>
                    <a:pt x="196" y="60"/>
                  </a:lnTo>
                  <a:lnTo>
                    <a:pt x="212" y="58"/>
                  </a:lnTo>
                  <a:lnTo>
                    <a:pt x="218" y="63"/>
                  </a:lnTo>
                  <a:lnTo>
                    <a:pt x="611" y="26"/>
                  </a:lnTo>
                  <a:lnTo>
                    <a:pt x="617" y="21"/>
                  </a:lnTo>
                  <a:lnTo>
                    <a:pt x="778" y="0"/>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46" name="Freeform 585"/>
            <p:cNvSpPr>
              <a:spLocks/>
            </p:cNvSpPr>
            <p:nvPr/>
          </p:nvSpPr>
          <p:spPr bwMode="auto">
            <a:xfrm>
              <a:off x="11897408" y="3186680"/>
              <a:ext cx="504475" cy="280443"/>
            </a:xfrm>
            <a:custGeom>
              <a:avLst/>
              <a:gdLst/>
              <a:ahLst/>
              <a:cxnLst>
                <a:cxn ang="0">
                  <a:pos x="4" y="340"/>
                </a:cxn>
                <a:cxn ang="0">
                  <a:pos x="22" y="336"/>
                </a:cxn>
                <a:cxn ang="0">
                  <a:pos x="35" y="305"/>
                </a:cxn>
                <a:cxn ang="0">
                  <a:pos x="27" y="290"/>
                </a:cxn>
                <a:cxn ang="0">
                  <a:pos x="22" y="286"/>
                </a:cxn>
                <a:cxn ang="0">
                  <a:pos x="39" y="258"/>
                </a:cxn>
                <a:cxn ang="0">
                  <a:pos x="67" y="267"/>
                </a:cxn>
                <a:cxn ang="0">
                  <a:pos x="90" y="268"/>
                </a:cxn>
                <a:cxn ang="0">
                  <a:pos x="83" y="233"/>
                </a:cxn>
                <a:cxn ang="0">
                  <a:pos x="120" y="220"/>
                </a:cxn>
                <a:cxn ang="0">
                  <a:pos x="113" y="208"/>
                </a:cxn>
                <a:cxn ang="0">
                  <a:pos x="114" y="202"/>
                </a:cxn>
                <a:cxn ang="0">
                  <a:pos x="123" y="189"/>
                </a:cxn>
                <a:cxn ang="0">
                  <a:pos x="127" y="186"/>
                </a:cxn>
                <a:cxn ang="0">
                  <a:pos x="134" y="180"/>
                </a:cxn>
                <a:cxn ang="0">
                  <a:pos x="152" y="172"/>
                </a:cxn>
                <a:cxn ang="0">
                  <a:pos x="203" y="178"/>
                </a:cxn>
                <a:cxn ang="0">
                  <a:pos x="211" y="178"/>
                </a:cxn>
                <a:cxn ang="0">
                  <a:pos x="230" y="154"/>
                </a:cxn>
                <a:cxn ang="0">
                  <a:pos x="246" y="168"/>
                </a:cxn>
                <a:cxn ang="0">
                  <a:pos x="261" y="138"/>
                </a:cxn>
                <a:cxn ang="0">
                  <a:pos x="275" y="132"/>
                </a:cxn>
                <a:cxn ang="0">
                  <a:pos x="306" y="142"/>
                </a:cxn>
                <a:cxn ang="0">
                  <a:pos x="350" y="75"/>
                </a:cxn>
                <a:cxn ang="0">
                  <a:pos x="356" y="52"/>
                </a:cxn>
                <a:cxn ang="0">
                  <a:pos x="385" y="43"/>
                </a:cxn>
                <a:cxn ang="0">
                  <a:pos x="400" y="34"/>
                </a:cxn>
                <a:cxn ang="0">
                  <a:pos x="394" y="8"/>
                </a:cxn>
                <a:cxn ang="0">
                  <a:pos x="404" y="2"/>
                </a:cxn>
                <a:cxn ang="0">
                  <a:pos x="419" y="4"/>
                </a:cxn>
                <a:cxn ang="0">
                  <a:pos x="448" y="15"/>
                </a:cxn>
                <a:cxn ang="0">
                  <a:pos x="467" y="34"/>
                </a:cxn>
                <a:cxn ang="0">
                  <a:pos x="505" y="46"/>
                </a:cxn>
                <a:cxn ang="0">
                  <a:pos x="520" y="37"/>
                </a:cxn>
                <a:cxn ang="0">
                  <a:pos x="551" y="41"/>
                </a:cxn>
                <a:cxn ang="0">
                  <a:pos x="557" y="34"/>
                </a:cxn>
                <a:cxn ang="0">
                  <a:pos x="570" y="21"/>
                </a:cxn>
                <a:cxn ang="0">
                  <a:pos x="586" y="41"/>
                </a:cxn>
                <a:cxn ang="0">
                  <a:pos x="606" y="52"/>
                </a:cxn>
                <a:cxn ang="0">
                  <a:pos x="612" y="69"/>
                </a:cxn>
                <a:cxn ang="0">
                  <a:pos x="612" y="91"/>
                </a:cxn>
                <a:cxn ang="0">
                  <a:pos x="630" y="120"/>
                </a:cxn>
                <a:cxn ang="0">
                  <a:pos x="646" y="141"/>
                </a:cxn>
                <a:cxn ang="0">
                  <a:pos x="662" y="142"/>
                </a:cxn>
                <a:cxn ang="0">
                  <a:pos x="667" y="147"/>
                </a:cxn>
                <a:cxn ang="0">
                  <a:pos x="680" y="154"/>
                </a:cxn>
                <a:cxn ang="0">
                  <a:pos x="629" y="202"/>
                </a:cxn>
                <a:cxn ang="0">
                  <a:pos x="618" y="220"/>
                </a:cxn>
                <a:cxn ang="0">
                  <a:pos x="606" y="231"/>
                </a:cxn>
                <a:cxn ang="0">
                  <a:pos x="589" y="252"/>
                </a:cxn>
                <a:cxn ang="0">
                  <a:pos x="551" y="273"/>
                </a:cxn>
                <a:cxn ang="0">
                  <a:pos x="536" y="286"/>
                </a:cxn>
                <a:cxn ang="0">
                  <a:pos x="146" y="318"/>
                </a:cxn>
                <a:cxn ang="0">
                  <a:pos x="136" y="328"/>
                </a:cxn>
                <a:cxn ang="0">
                  <a:pos x="0" y="347"/>
                </a:cxn>
              </a:cxnLst>
              <a:rect l="0" t="0" r="r" b="b"/>
              <a:pathLst>
                <a:path w="680" h="347">
                  <a:moveTo>
                    <a:pt x="0" y="347"/>
                  </a:moveTo>
                  <a:lnTo>
                    <a:pt x="4" y="340"/>
                  </a:lnTo>
                  <a:lnTo>
                    <a:pt x="16" y="334"/>
                  </a:lnTo>
                  <a:lnTo>
                    <a:pt x="22" y="336"/>
                  </a:lnTo>
                  <a:lnTo>
                    <a:pt x="27" y="334"/>
                  </a:lnTo>
                  <a:lnTo>
                    <a:pt x="35" y="305"/>
                  </a:lnTo>
                  <a:lnTo>
                    <a:pt x="33" y="294"/>
                  </a:lnTo>
                  <a:lnTo>
                    <a:pt x="27" y="290"/>
                  </a:lnTo>
                  <a:lnTo>
                    <a:pt x="25" y="290"/>
                  </a:lnTo>
                  <a:lnTo>
                    <a:pt x="22" y="286"/>
                  </a:lnTo>
                  <a:lnTo>
                    <a:pt x="27" y="265"/>
                  </a:lnTo>
                  <a:lnTo>
                    <a:pt x="39" y="258"/>
                  </a:lnTo>
                  <a:lnTo>
                    <a:pt x="54" y="261"/>
                  </a:lnTo>
                  <a:lnTo>
                    <a:pt x="67" y="267"/>
                  </a:lnTo>
                  <a:lnTo>
                    <a:pt x="77" y="277"/>
                  </a:lnTo>
                  <a:lnTo>
                    <a:pt x="90" y="268"/>
                  </a:lnTo>
                  <a:lnTo>
                    <a:pt x="85" y="246"/>
                  </a:lnTo>
                  <a:lnTo>
                    <a:pt x="83" y="233"/>
                  </a:lnTo>
                  <a:lnTo>
                    <a:pt x="91" y="231"/>
                  </a:lnTo>
                  <a:lnTo>
                    <a:pt x="120" y="220"/>
                  </a:lnTo>
                  <a:lnTo>
                    <a:pt x="123" y="220"/>
                  </a:lnTo>
                  <a:lnTo>
                    <a:pt x="113" y="208"/>
                  </a:lnTo>
                  <a:lnTo>
                    <a:pt x="113" y="204"/>
                  </a:lnTo>
                  <a:lnTo>
                    <a:pt x="114" y="202"/>
                  </a:lnTo>
                  <a:lnTo>
                    <a:pt x="117" y="193"/>
                  </a:lnTo>
                  <a:lnTo>
                    <a:pt x="123" y="189"/>
                  </a:lnTo>
                  <a:lnTo>
                    <a:pt x="120" y="186"/>
                  </a:lnTo>
                  <a:lnTo>
                    <a:pt x="127" y="186"/>
                  </a:lnTo>
                  <a:lnTo>
                    <a:pt x="136" y="183"/>
                  </a:lnTo>
                  <a:lnTo>
                    <a:pt x="134" y="180"/>
                  </a:lnTo>
                  <a:lnTo>
                    <a:pt x="136" y="170"/>
                  </a:lnTo>
                  <a:lnTo>
                    <a:pt x="152" y="172"/>
                  </a:lnTo>
                  <a:lnTo>
                    <a:pt x="176" y="166"/>
                  </a:lnTo>
                  <a:lnTo>
                    <a:pt x="203" y="178"/>
                  </a:lnTo>
                  <a:lnTo>
                    <a:pt x="205" y="180"/>
                  </a:lnTo>
                  <a:lnTo>
                    <a:pt x="211" y="178"/>
                  </a:lnTo>
                  <a:lnTo>
                    <a:pt x="215" y="160"/>
                  </a:lnTo>
                  <a:lnTo>
                    <a:pt x="230" y="154"/>
                  </a:lnTo>
                  <a:lnTo>
                    <a:pt x="239" y="163"/>
                  </a:lnTo>
                  <a:lnTo>
                    <a:pt x="246" y="168"/>
                  </a:lnTo>
                  <a:lnTo>
                    <a:pt x="255" y="163"/>
                  </a:lnTo>
                  <a:lnTo>
                    <a:pt x="261" y="138"/>
                  </a:lnTo>
                  <a:lnTo>
                    <a:pt x="268" y="130"/>
                  </a:lnTo>
                  <a:lnTo>
                    <a:pt x="275" y="132"/>
                  </a:lnTo>
                  <a:lnTo>
                    <a:pt x="284" y="145"/>
                  </a:lnTo>
                  <a:lnTo>
                    <a:pt x="306" y="142"/>
                  </a:lnTo>
                  <a:lnTo>
                    <a:pt x="315" y="122"/>
                  </a:lnTo>
                  <a:lnTo>
                    <a:pt x="350" y="75"/>
                  </a:lnTo>
                  <a:lnTo>
                    <a:pt x="350" y="56"/>
                  </a:lnTo>
                  <a:lnTo>
                    <a:pt x="356" y="52"/>
                  </a:lnTo>
                  <a:lnTo>
                    <a:pt x="373" y="56"/>
                  </a:lnTo>
                  <a:lnTo>
                    <a:pt x="385" y="43"/>
                  </a:lnTo>
                  <a:lnTo>
                    <a:pt x="394" y="41"/>
                  </a:lnTo>
                  <a:lnTo>
                    <a:pt x="400" y="34"/>
                  </a:lnTo>
                  <a:lnTo>
                    <a:pt x="394" y="15"/>
                  </a:lnTo>
                  <a:lnTo>
                    <a:pt x="394" y="8"/>
                  </a:lnTo>
                  <a:lnTo>
                    <a:pt x="398" y="2"/>
                  </a:lnTo>
                  <a:lnTo>
                    <a:pt x="404" y="2"/>
                  </a:lnTo>
                  <a:lnTo>
                    <a:pt x="416" y="4"/>
                  </a:lnTo>
                  <a:lnTo>
                    <a:pt x="419" y="4"/>
                  </a:lnTo>
                  <a:lnTo>
                    <a:pt x="430" y="0"/>
                  </a:lnTo>
                  <a:lnTo>
                    <a:pt x="448" y="15"/>
                  </a:lnTo>
                  <a:lnTo>
                    <a:pt x="454" y="28"/>
                  </a:lnTo>
                  <a:lnTo>
                    <a:pt x="467" y="34"/>
                  </a:lnTo>
                  <a:lnTo>
                    <a:pt x="488" y="34"/>
                  </a:lnTo>
                  <a:lnTo>
                    <a:pt x="505" y="46"/>
                  </a:lnTo>
                  <a:lnTo>
                    <a:pt x="514" y="37"/>
                  </a:lnTo>
                  <a:lnTo>
                    <a:pt x="520" y="37"/>
                  </a:lnTo>
                  <a:lnTo>
                    <a:pt x="536" y="41"/>
                  </a:lnTo>
                  <a:lnTo>
                    <a:pt x="551" y="41"/>
                  </a:lnTo>
                  <a:lnTo>
                    <a:pt x="551" y="37"/>
                  </a:lnTo>
                  <a:lnTo>
                    <a:pt x="557" y="34"/>
                  </a:lnTo>
                  <a:lnTo>
                    <a:pt x="561" y="28"/>
                  </a:lnTo>
                  <a:lnTo>
                    <a:pt x="570" y="21"/>
                  </a:lnTo>
                  <a:lnTo>
                    <a:pt x="577" y="28"/>
                  </a:lnTo>
                  <a:lnTo>
                    <a:pt x="586" y="41"/>
                  </a:lnTo>
                  <a:lnTo>
                    <a:pt x="595" y="43"/>
                  </a:lnTo>
                  <a:lnTo>
                    <a:pt x="606" y="52"/>
                  </a:lnTo>
                  <a:lnTo>
                    <a:pt x="608" y="56"/>
                  </a:lnTo>
                  <a:lnTo>
                    <a:pt x="612" y="69"/>
                  </a:lnTo>
                  <a:lnTo>
                    <a:pt x="612" y="82"/>
                  </a:lnTo>
                  <a:lnTo>
                    <a:pt x="612" y="91"/>
                  </a:lnTo>
                  <a:lnTo>
                    <a:pt x="614" y="94"/>
                  </a:lnTo>
                  <a:lnTo>
                    <a:pt x="630" y="120"/>
                  </a:lnTo>
                  <a:lnTo>
                    <a:pt x="643" y="138"/>
                  </a:lnTo>
                  <a:lnTo>
                    <a:pt x="646" y="141"/>
                  </a:lnTo>
                  <a:lnTo>
                    <a:pt x="652" y="138"/>
                  </a:lnTo>
                  <a:lnTo>
                    <a:pt x="662" y="142"/>
                  </a:lnTo>
                  <a:lnTo>
                    <a:pt x="664" y="147"/>
                  </a:lnTo>
                  <a:lnTo>
                    <a:pt x="667" y="147"/>
                  </a:lnTo>
                  <a:lnTo>
                    <a:pt x="670" y="154"/>
                  </a:lnTo>
                  <a:lnTo>
                    <a:pt x="680" y="154"/>
                  </a:lnTo>
                  <a:lnTo>
                    <a:pt x="677" y="160"/>
                  </a:lnTo>
                  <a:lnTo>
                    <a:pt x="629" y="202"/>
                  </a:lnTo>
                  <a:lnTo>
                    <a:pt x="618" y="210"/>
                  </a:lnTo>
                  <a:lnTo>
                    <a:pt x="618" y="220"/>
                  </a:lnTo>
                  <a:lnTo>
                    <a:pt x="608" y="226"/>
                  </a:lnTo>
                  <a:lnTo>
                    <a:pt x="606" y="231"/>
                  </a:lnTo>
                  <a:lnTo>
                    <a:pt x="606" y="240"/>
                  </a:lnTo>
                  <a:lnTo>
                    <a:pt x="589" y="252"/>
                  </a:lnTo>
                  <a:lnTo>
                    <a:pt x="583" y="258"/>
                  </a:lnTo>
                  <a:lnTo>
                    <a:pt x="551" y="273"/>
                  </a:lnTo>
                  <a:lnTo>
                    <a:pt x="543" y="281"/>
                  </a:lnTo>
                  <a:lnTo>
                    <a:pt x="536" y="286"/>
                  </a:lnTo>
                  <a:lnTo>
                    <a:pt x="152" y="321"/>
                  </a:lnTo>
                  <a:lnTo>
                    <a:pt x="146" y="318"/>
                  </a:lnTo>
                  <a:lnTo>
                    <a:pt x="130" y="319"/>
                  </a:lnTo>
                  <a:lnTo>
                    <a:pt x="136" y="328"/>
                  </a:lnTo>
                  <a:lnTo>
                    <a:pt x="136" y="336"/>
                  </a:lnTo>
                  <a:lnTo>
                    <a:pt x="0" y="347"/>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47" name="Freeform 636"/>
            <p:cNvSpPr>
              <a:spLocks/>
            </p:cNvSpPr>
            <p:nvPr/>
          </p:nvSpPr>
          <p:spPr bwMode="auto">
            <a:xfrm>
              <a:off x="12347355" y="3007161"/>
              <a:ext cx="306394" cy="333458"/>
            </a:xfrm>
            <a:custGeom>
              <a:avLst/>
              <a:gdLst/>
              <a:ahLst/>
              <a:cxnLst>
                <a:cxn ang="0">
                  <a:pos x="157" y="105"/>
                </a:cxn>
                <a:cxn ang="0">
                  <a:pos x="260" y="148"/>
                </a:cxn>
                <a:cxn ang="0">
                  <a:pos x="270" y="136"/>
                </a:cxn>
                <a:cxn ang="0">
                  <a:pos x="294" y="116"/>
                </a:cxn>
                <a:cxn ang="0">
                  <a:pos x="307" y="101"/>
                </a:cxn>
                <a:cxn ang="0">
                  <a:pos x="318" y="92"/>
                </a:cxn>
                <a:cxn ang="0">
                  <a:pos x="340" y="92"/>
                </a:cxn>
                <a:cxn ang="0">
                  <a:pos x="372" y="76"/>
                </a:cxn>
                <a:cxn ang="0">
                  <a:pos x="384" y="78"/>
                </a:cxn>
                <a:cxn ang="0">
                  <a:pos x="396" y="84"/>
                </a:cxn>
                <a:cxn ang="0">
                  <a:pos x="413" y="107"/>
                </a:cxn>
                <a:cxn ang="0">
                  <a:pos x="405" y="133"/>
                </a:cxn>
                <a:cxn ang="0">
                  <a:pos x="357" y="104"/>
                </a:cxn>
                <a:cxn ang="0">
                  <a:pos x="353" y="110"/>
                </a:cxn>
                <a:cxn ang="0">
                  <a:pos x="353" y="136"/>
                </a:cxn>
                <a:cxn ang="0">
                  <a:pos x="347" y="143"/>
                </a:cxn>
                <a:cxn ang="0">
                  <a:pos x="334" y="169"/>
                </a:cxn>
                <a:cxn ang="0">
                  <a:pos x="322" y="190"/>
                </a:cxn>
                <a:cxn ang="0">
                  <a:pos x="306" y="194"/>
                </a:cxn>
                <a:cxn ang="0">
                  <a:pos x="291" y="237"/>
                </a:cxn>
                <a:cxn ang="0">
                  <a:pos x="273" y="232"/>
                </a:cxn>
                <a:cxn ang="0">
                  <a:pos x="260" y="222"/>
                </a:cxn>
                <a:cxn ang="0">
                  <a:pos x="235" y="298"/>
                </a:cxn>
                <a:cxn ang="0">
                  <a:pos x="220" y="343"/>
                </a:cxn>
                <a:cxn ang="0">
                  <a:pos x="208" y="370"/>
                </a:cxn>
                <a:cxn ang="0">
                  <a:pos x="183" y="384"/>
                </a:cxn>
                <a:cxn ang="0">
                  <a:pos x="177" y="381"/>
                </a:cxn>
                <a:cxn ang="0">
                  <a:pos x="148" y="402"/>
                </a:cxn>
                <a:cxn ang="0">
                  <a:pos x="139" y="402"/>
                </a:cxn>
                <a:cxn ang="0">
                  <a:pos x="124" y="400"/>
                </a:cxn>
                <a:cxn ang="0">
                  <a:pos x="111" y="416"/>
                </a:cxn>
                <a:cxn ang="0">
                  <a:pos x="84" y="408"/>
                </a:cxn>
                <a:cxn ang="0">
                  <a:pos x="72" y="384"/>
                </a:cxn>
                <a:cxn ang="0">
                  <a:pos x="61" y="384"/>
                </a:cxn>
                <a:cxn ang="0">
                  <a:pos x="55" y="377"/>
                </a:cxn>
                <a:cxn ang="0">
                  <a:pos x="43" y="368"/>
                </a:cxn>
                <a:cxn ang="0">
                  <a:pos x="34" y="368"/>
                </a:cxn>
                <a:cxn ang="0">
                  <a:pos x="6" y="323"/>
                </a:cxn>
                <a:cxn ang="0">
                  <a:pos x="4" y="311"/>
                </a:cxn>
                <a:cxn ang="0">
                  <a:pos x="0" y="286"/>
                </a:cxn>
                <a:cxn ang="0">
                  <a:pos x="22" y="269"/>
                </a:cxn>
                <a:cxn ang="0">
                  <a:pos x="31" y="250"/>
                </a:cxn>
                <a:cxn ang="0">
                  <a:pos x="37" y="210"/>
                </a:cxn>
                <a:cxn ang="0">
                  <a:pos x="53" y="222"/>
                </a:cxn>
                <a:cxn ang="0">
                  <a:pos x="58" y="196"/>
                </a:cxn>
                <a:cxn ang="0">
                  <a:pos x="74" y="169"/>
                </a:cxn>
                <a:cxn ang="0">
                  <a:pos x="84" y="156"/>
                </a:cxn>
                <a:cxn ang="0">
                  <a:pos x="103" y="155"/>
                </a:cxn>
                <a:cxn ang="0">
                  <a:pos x="120" y="131"/>
                </a:cxn>
                <a:cxn ang="0">
                  <a:pos x="133" y="118"/>
                </a:cxn>
                <a:cxn ang="0">
                  <a:pos x="130" y="101"/>
                </a:cxn>
                <a:cxn ang="0">
                  <a:pos x="133" y="80"/>
                </a:cxn>
                <a:cxn ang="0">
                  <a:pos x="124" y="28"/>
                </a:cxn>
                <a:cxn ang="0">
                  <a:pos x="132" y="6"/>
                </a:cxn>
                <a:cxn ang="0">
                  <a:pos x="139" y="2"/>
                </a:cxn>
              </a:cxnLst>
              <a:rect l="0" t="0" r="r" b="b"/>
              <a:pathLst>
                <a:path w="413" h="416">
                  <a:moveTo>
                    <a:pt x="139" y="2"/>
                  </a:moveTo>
                  <a:lnTo>
                    <a:pt x="157" y="105"/>
                  </a:lnTo>
                  <a:lnTo>
                    <a:pt x="245" y="89"/>
                  </a:lnTo>
                  <a:lnTo>
                    <a:pt x="260" y="148"/>
                  </a:lnTo>
                  <a:lnTo>
                    <a:pt x="264" y="142"/>
                  </a:lnTo>
                  <a:lnTo>
                    <a:pt x="270" y="136"/>
                  </a:lnTo>
                  <a:lnTo>
                    <a:pt x="288" y="116"/>
                  </a:lnTo>
                  <a:lnTo>
                    <a:pt x="294" y="116"/>
                  </a:lnTo>
                  <a:lnTo>
                    <a:pt x="303" y="104"/>
                  </a:lnTo>
                  <a:lnTo>
                    <a:pt x="307" y="101"/>
                  </a:lnTo>
                  <a:lnTo>
                    <a:pt x="315" y="89"/>
                  </a:lnTo>
                  <a:lnTo>
                    <a:pt x="318" y="92"/>
                  </a:lnTo>
                  <a:lnTo>
                    <a:pt x="330" y="98"/>
                  </a:lnTo>
                  <a:lnTo>
                    <a:pt x="340" y="92"/>
                  </a:lnTo>
                  <a:lnTo>
                    <a:pt x="343" y="84"/>
                  </a:lnTo>
                  <a:lnTo>
                    <a:pt x="372" y="76"/>
                  </a:lnTo>
                  <a:lnTo>
                    <a:pt x="378" y="78"/>
                  </a:lnTo>
                  <a:lnTo>
                    <a:pt x="384" y="78"/>
                  </a:lnTo>
                  <a:lnTo>
                    <a:pt x="393" y="76"/>
                  </a:lnTo>
                  <a:lnTo>
                    <a:pt x="396" y="84"/>
                  </a:lnTo>
                  <a:lnTo>
                    <a:pt x="402" y="89"/>
                  </a:lnTo>
                  <a:lnTo>
                    <a:pt x="413" y="107"/>
                  </a:lnTo>
                  <a:lnTo>
                    <a:pt x="406" y="131"/>
                  </a:lnTo>
                  <a:lnTo>
                    <a:pt x="405" y="133"/>
                  </a:lnTo>
                  <a:lnTo>
                    <a:pt x="400" y="131"/>
                  </a:lnTo>
                  <a:lnTo>
                    <a:pt x="357" y="104"/>
                  </a:lnTo>
                  <a:lnTo>
                    <a:pt x="353" y="107"/>
                  </a:lnTo>
                  <a:lnTo>
                    <a:pt x="353" y="110"/>
                  </a:lnTo>
                  <a:lnTo>
                    <a:pt x="350" y="133"/>
                  </a:lnTo>
                  <a:lnTo>
                    <a:pt x="353" y="136"/>
                  </a:lnTo>
                  <a:lnTo>
                    <a:pt x="353" y="142"/>
                  </a:lnTo>
                  <a:lnTo>
                    <a:pt x="347" y="143"/>
                  </a:lnTo>
                  <a:lnTo>
                    <a:pt x="343" y="161"/>
                  </a:lnTo>
                  <a:lnTo>
                    <a:pt x="334" y="169"/>
                  </a:lnTo>
                  <a:lnTo>
                    <a:pt x="330" y="171"/>
                  </a:lnTo>
                  <a:lnTo>
                    <a:pt x="322" y="190"/>
                  </a:lnTo>
                  <a:lnTo>
                    <a:pt x="309" y="184"/>
                  </a:lnTo>
                  <a:lnTo>
                    <a:pt x="306" y="194"/>
                  </a:lnTo>
                  <a:lnTo>
                    <a:pt x="297" y="225"/>
                  </a:lnTo>
                  <a:lnTo>
                    <a:pt x="291" y="237"/>
                  </a:lnTo>
                  <a:lnTo>
                    <a:pt x="279" y="241"/>
                  </a:lnTo>
                  <a:lnTo>
                    <a:pt x="273" y="232"/>
                  </a:lnTo>
                  <a:lnTo>
                    <a:pt x="270" y="231"/>
                  </a:lnTo>
                  <a:lnTo>
                    <a:pt x="260" y="222"/>
                  </a:lnTo>
                  <a:lnTo>
                    <a:pt x="256" y="222"/>
                  </a:lnTo>
                  <a:lnTo>
                    <a:pt x="235" y="298"/>
                  </a:lnTo>
                  <a:lnTo>
                    <a:pt x="220" y="330"/>
                  </a:lnTo>
                  <a:lnTo>
                    <a:pt x="220" y="343"/>
                  </a:lnTo>
                  <a:lnTo>
                    <a:pt x="223" y="352"/>
                  </a:lnTo>
                  <a:lnTo>
                    <a:pt x="208" y="370"/>
                  </a:lnTo>
                  <a:lnTo>
                    <a:pt x="202" y="368"/>
                  </a:lnTo>
                  <a:lnTo>
                    <a:pt x="183" y="384"/>
                  </a:lnTo>
                  <a:lnTo>
                    <a:pt x="180" y="381"/>
                  </a:lnTo>
                  <a:lnTo>
                    <a:pt x="177" y="381"/>
                  </a:lnTo>
                  <a:lnTo>
                    <a:pt x="171" y="396"/>
                  </a:lnTo>
                  <a:lnTo>
                    <a:pt x="148" y="402"/>
                  </a:lnTo>
                  <a:lnTo>
                    <a:pt x="142" y="406"/>
                  </a:lnTo>
                  <a:lnTo>
                    <a:pt x="139" y="402"/>
                  </a:lnTo>
                  <a:lnTo>
                    <a:pt x="132" y="396"/>
                  </a:lnTo>
                  <a:lnTo>
                    <a:pt x="124" y="400"/>
                  </a:lnTo>
                  <a:lnTo>
                    <a:pt x="124" y="406"/>
                  </a:lnTo>
                  <a:lnTo>
                    <a:pt x="111" y="416"/>
                  </a:lnTo>
                  <a:lnTo>
                    <a:pt x="103" y="416"/>
                  </a:lnTo>
                  <a:lnTo>
                    <a:pt x="84" y="408"/>
                  </a:lnTo>
                  <a:lnTo>
                    <a:pt x="70" y="393"/>
                  </a:lnTo>
                  <a:lnTo>
                    <a:pt x="72" y="384"/>
                  </a:lnTo>
                  <a:lnTo>
                    <a:pt x="70" y="384"/>
                  </a:lnTo>
                  <a:lnTo>
                    <a:pt x="61" y="384"/>
                  </a:lnTo>
                  <a:lnTo>
                    <a:pt x="58" y="377"/>
                  </a:lnTo>
                  <a:lnTo>
                    <a:pt x="55" y="377"/>
                  </a:lnTo>
                  <a:lnTo>
                    <a:pt x="53" y="372"/>
                  </a:lnTo>
                  <a:lnTo>
                    <a:pt x="43" y="368"/>
                  </a:lnTo>
                  <a:lnTo>
                    <a:pt x="37" y="370"/>
                  </a:lnTo>
                  <a:lnTo>
                    <a:pt x="34" y="368"/>
                  </a:lnTo>
                  <a:lnTo>
                    <a:pt x="22" y="349"/>
                  </a:lnTo>
                  <a:lnTo>
                    <a:pt x="6" y="323"/>
                  </a:lnTo>
                  <a:lnTo>
                    <a:pt x="4" y="320"/>
                  </a:lnTo>
                  <a:lnTo>
                    <a:pt x="4" y="311"/>
                  </a:lnTo>
                  <a:lnTo>
                    <a:pt x="4" y="298"/>
                  </a:lnTo>
                  <a:lnTo>
                    <a:pt x="0" y="286"/>
                  </a:lnTo>
                  <a:lnTo>
                    <a:pt x="12" y="283"/>
                  </a:lnTo>
                  <a:lnTo>
                    <a:pt x="22" y="269"/>
                  </a:lnTo>
                  <a:lnTo>
                    <a:pt x="28" y="263"/>
                  </a:lnTo>
                  <a:lnTo>
                    <a:pt x="31" y="250"/>
                  </a:lnTo>
                  <a:lnTo>
                    <a:pt x="28" y="234"/>
                  </a:lnTo>
                  <a:lnTo>
                    <a:pt x="37" y="210"/>
                  </a:lnTo>
                  <a:lnTo>
                    <a:pt x="46" y="210"/>
                  </a:lnTo>
                  <a:lnTo>
                    <a:pt x="53" y="222"/>
                  </a:lnTo>
                  <a:lnTo>
                    <a:pt x="61" y="212"/>
                  </a:lnTo>
                  <a:lnTo>
                    <a:pt x="58" y="196"/>
                  </a:lnTo>
                  <a:lnTo>
                    <a:pt x="68" y="178"/>
                  </a:lnTo>
                  <a:lnTo>
                    <a:pt x="74" y="169"/>
                  </a:lnTo>
                  <a:lnTo>
                    <a:pt x="78" y="165"/>
                  </a:lnTo>
                  <a:lnTo>
                    <a:pt x="84" y="156"/>
                  </a:lnTo>
                  <a:lnTo>
                    <a:pt x="93" y="156"/>
                  </a:lnTo>
                  <a:lnTo>
                    <a:pt x="103" y="155"/>
                  </a:lnTo>
                  <a:lnTo>
                    <a:pt x="103" y="152"/>
                  </a:lnTo>
                  <a:lnTo>
                    <a:pt x="120" y="131"/>
                  </a:lnTo>
                  <a:lnTo>
                    <a:pt x="124" y="129"/>
                  </a:lnTo>
                  <a:lnTo>
                    <a:pt x="133" y="118"/>
                  </a:lnTo>
                  <a:lnTo>
                    <a:pt x="132" y="105"/>
                  </a:lnTo>
                  <a:lnTo>
                    <a:pt x="130" y="101"/>
                  </a:lnTo>
                  <a:lnTo>
                    <a:pt x="130" y="91"/>
                  </a:lnTo>
                  <a:lnTo>
                    <a:pt x="133" y="80"/>
                  </a:lnTo>
                  <a:lnTo>
                    <a:pt x="139" y="37"/>
                  </a:lnTo>
                  <a:lnTo>
                    <a:pt x="124" y="28"/>
                  </a:lnTo>
                  <a:lnTo>
                    <a:pt x="136" y="16"/>
                  </a:lnTo>
                  <a:lnTo>
                    <a:pt x="132" y="6"/>
                  </a:lnTo>
                  <a:lnTo>
                    <a:pt x="136" y="0"/>
                  </a:lnTo>
                  <a:lnTo>
                    <a:pt x="139" y="2"/>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48" name="Freeform 648"/>
            <p:cNvSpPr>
              <a:spLocks/>
            </p:cNvSpPr>
            <p:nvPr/>
          </p:nvSpPr>
          <p:spPr bwMode="auto">
            <a:xfrm>
              <a:off x="12784456" y="2855253"/>
              <a:ext cx="98396" cy="244690"/>
            </a:xfrm>
            <a:custGeom>
              <a:avLst/>
              <a:gdLst/>
              <a:ahLst/>
              <a:cxnLst>
                <a:cxn ang="0">
                  <a:pos x="27" y="179"/>
                </a:cxn>
                <a:cxn ang="0">
                  <a:pos x="46" y="150"/>
                </a:cxn>
                <a:cxn ang="0">
                  <a:pos x="59" y="138"/>
                </a:cxn>
                <a:cxn ang="0">
                  <a:pos x="40" y="124"/>
                </a:cxn>
                <a:cxn ang="0">
                  <a:pos x="33" y="117"/>
                </a:cxn>
                <a:cxn ang="0">
                  <a:pos x="21" y="101"/>
                </a:cxn>
                <a:cxn ang="0">
                  <a:pos x="8" y="98"/>
                </a:cxn>
                <a:cxn ang="0">
                  <a:pos x="10" y="72"/>
                </a:cxn>
                <a:cxn ang="0">
                  <a:pos x="2" y="54"/>
                </a:cxn>
                <a:cxn ang="0">
                  <a:pos x="3" y="47"/>
                </a:cxn>
                <a:cxn ang="0">
                  <a:pos x="16" y="19"/>
                </a:cxn>
                <a:cxn ang="0">
                  <a:pos x="25" y="2"/>
                </a:cxn>
                <a:cxn ang="0">
                  <a:pos x="102" y="28"/>
                </a:cxn>
                <a:cxn ang="0">
                  <a:pos x="102" y="47"/>
                </a:cxn>
                <a:cxn ang="0">
                  <a:pos x="98" y="57"/>
                </a:cxn>
                <a:cxn ang="0">
                  <a:pos x="95" y="72"/>
                </a:cxn>
                <a:cxn ang="0">
                  <a:pos x="84" y="89"/>
                </a:cxn>
                <a:cxn ang="0">
                  <a:pos x="88" y="95"/>
                </a:cxn>
                <a:cxn ang="0">
                  <a:pos x="96" y="98"/>
                </a:cxn>
                <a:cxn ang="0">
                  <a:pos x="111" y="89"/>
                </a:cxn>
                <a:cxn ang="0">
                  <a:pos x="121" y="130"/>
                </a:cxn>
                <a:cxn ang="0">
                  <a:pos x="126" y="179"/>
                </a:cxn>
                <a:cxn ang="0">
                  <a:pos x="113" y="206"/>
                </a:cxn>
                <a:cxn ang="0">
                  <a:pos x="96" y="238"/>
                </a:cxn>
                <a:cxn ang="0">
                  <a:pos x="86" y="267"/>
                </a:cxn>
                <a:cxn ang="0">
                  <a:pos x="74" y="290"/>
                </a:cxn>
                <a:cxn ang="0">
                  <a:pos x="70" y="274"/>
                </a:cxn>
                <a:cxn ang="0">
                  <a:pos x="64" y="258"/>
                </a:cxn>
                <a:cxn ang="0">
                  <a:pos x="46" y="255"/>
                </a:cxn>
                <a:cxn ang="0">
                  <a:pos x="16" y="238"/>
                </a:cxn>
                <a:cxn ang="0">
                  <a:pos x="3" y="217"/>
                </a:cxn>
                <a:cxn ang="0">
                  <a:pos x="0" y="214"/>
                </a:cxn>
              </a:cxnLst>
              <a:rect l="0" t="0" r="r" b="b"/>
              <a:pathLst>
                <a:path w="126" h="290">
                  <a:moveTo>
                    <a:pt x="3" y="194"/>
                  </a:moveTo>
                  <a:lnTo>
                    <a:pt x="27" y="179"/>
                  </a:lnTo>
                  <a:lnTo>
                    <a:pt x="33" y="163"/>
                  </a:lnTo>
                  <a:lnTo>
                    <a:pt x="46" y="150"/>
                  </a:lnTo>
                  <a:lnTo>
                    <a:pt x="59" y="142"/>
                  </a:lnTo>
                  <a:lnTo>
                    <a:pt x="59" y="138"/>
                  </a:lnTo>
                  <a:lnTo>
                    <a:pt x="46" y="130"/>
                  </a:lnTo>
                  <a:lnTo>
                    <a:pt x="40" y="124"/>
                  </a:lnTo>
                  <a:lnTo>
                    <a:pt x="34" y="121"/>
                  </a:lnTo>
                  <a:lnTo>
                    <a:pt x="33" y="117"/>
                  </a:lnTo>
                  <a:lnTo>
                    <a:pt x="22" y="115"/>
                  </a:lnTo>
                  <a:lnTo>
                    <a:pt x="21" y="101"/>
                  </a:lnTo>
                  <a:lnTo>
                    <a:pt x="8" y="100"/>
                  </a:lnTo>
                  <a:lnTo>
                    <a:pt x="8" y="98"/>
                  </a:lnTo>
                  <a:lnTo>
                    <a:pt x="3" y="77"/>
                  </a:lnTo>
                  <a:lnTo>
                    <a:pt x="10" y="72"/>
                  </a:lnTo>
                  <a:lnTo>
                    <a:pt x="10" y="61"/>
                  </a:lnTo>
                  <a:lnTo>
                    <a:pt x="2" y="54"/>
                  </a:lnTo>
                  <a:lnTo>
                    <a:pt x="2" y="48"/>
                  </a:lnTo>
                  <a:lnTo>
                    <a:pt x="3" y="47"/>
                  </a:lnTo>
                  <a:lnTo>
                    <a:pt x="14" y="36"/>
                  </a:lnTo>
                  <a:lnTo>
                    <a:pt x="16" y="19"/>
                  </a:lnTo>
                  <a:lnTo>
                    <a:pt x="16" y="13"/>
                  </a:lnTo>
                  <a:lnTo>
                    <a:pt x="25" y="2"/>
                  </a:lnTo>
                  <a:lnTo>
                    <a:pt x="28" y="0"/>
                  </a:lnTo>
                  <a:lnTo>
                    <a:pt x="102" y="28"/>
                  </a:lnTo>
                  <a:lnTo>
                    <a:pt x="109" y="40"/>
                  </a:lnTo>
                  <a:lnTo>
                    <a:pt x="102" y="47"/>
                  </a:lnTo>
                  <a:lnTo>
                    <a:pt x="98" y="51"/>
                  </a:lnTo>
                  <a:lnTo>
                    <a:pt x="98" y="57"/>
                  </a:lnTo>
                  <a:lnTo>
                    <a:pt x="98" y="72"/>
                  </a:lnTo>
                  <a:lnTo>
                    <a:pt x="95" y="72"/>
                  </a:lnTo>
                  <a:lnTo>
                    <a:pt x="88" y="74"/>
                  </a:lnTo>
                  <a:lnTo>
                    <a:pt x="84" y="89"/>
                  </a:lnTo>
                  <a:lnTo>
                    <a:pt x="84" y="95"/>
                  </a:lnTo>
                  <a:lnTo>
                    <a:pt x="88" y="95"/>
                  </a:lnTo>
                  <a:lnTo>
                    <a:pt x="90" y="95"/>
                  </a:lnTo>
                  <a:lnTo>
                    <a:pt x="96" y="98"/>
                  </a:lnTo>
                  <a:lnTo>
                    <a:pt x="98" y="95"/>
                  </a:lnTo>
                  <a:lnTo>
                    <a:pt x="111" y="89"/>
                  </a:lnTo>
                  <a:lnTo>
                    <a:pt x="119" y="100"/>
                  </a:lnTo>
                  <a:lnTo>
                    <a:pt x="121" y="130"/>
                  </a:lnTo>
                  <a:lnTo>
                    <a:pt x="126" y="168"/>
                  </a:lnTo>
                  <a:lnTo>
                    <a:pt x="126" y="179"/>
                  </a:lnTo>
                  <a:lnTo>
                    <a:pt x="119" y="191"/>
                  </a:lnTo>
                  <a:lnTo>
                    <a:pt x="113" y="206"/>
                  </a:lnTo>
                  <a:lnTo>
                    <a:pt x="101" y="226"/>
                  </a:lnTo>
                  <a:lnTo>
                    <a:pt x="96" y="238"/>
                  </a:lnTo>
                  <a:lnTo>
                    <a:pt x="86" y="255"/>
                  </a:lnTo>
                  <a:lnTo>
                    <a:pt x="86" y="267"/>
                  </a:lnTo>
                  <a:lnTo>
                    <a:pt x="77" y="280"/>
                  </a:lnTo>
                  <a:lnTo>
                    <a:pt x="74" y="290"/>
                  </a:lnTo>
                  <a:lnTo>
                    <a:pt x="70" y="283"/>
                  </a:lnTo>
                  <a:lnTo>
                    <a:pt x="70" y="274"/>
                  </a:lnTo>
                  <a:lnTo>
                    <a:pt x="70" y="261"/>
                  </a:lnTo>
                  <a:lnTo>
                    <a:pt x="64" y="258"/>
                  </a:lnTo>
                  <a:lnTo>
                    <a:pt x="49" y="255"/>
                  </a:lnTo>
                  <a:lnTo>
                    <a:pt x="46" y="255"/>
                  </a:lnTo>
                  <a:lnTo>
                    <a:pt x="22" y="242"/>
                  </a:lnTo>
                  <a:lnTo>
                    <a:pt x="16" y="238"/>
                  </a:lnTo>
                  <a:lnTo>
                    <a:pt x="10" y="227"/>
                  </a:lnTo>
                  <a:lnTo>
                    <a:pt x="3" y="217"/>
                  </a:lnTo>
                  <a:lnTo>
                    <a:pt x="0" y="217"/>
                  </a:lnTo>
                  <a:lnTo>
                    <a:pt x="0" y="214"/>
                  </a:lnTo>
                  <a:lnTo>
                    <a:pt x="3" y="194"/>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a:endParaRPr lang="en-US" dirty="0">
                <a:solidFill>
                  <a:srgbClr val="000000"/>
                </a:solidFill>
                <a:cs typeface="Arial" charset="0"/>
              </a:endParaRPr>
            </a:p>
          </p:txBody>
        </p:sp>
        <p:sp>
          <p:nvSpPr>
            <p:cNvPr id="149" name="Freeform 651"/>
            <p:cNvSpPr>
              <a:spLocks/>
            </p:cNvSpPr>
            <p:nvPr/>
          </p:nvSpPr>
          <p:spPr bwMode="auto">
            <a:xfrm>
              <a:off x="12969919" y="2743442"/>
              <a:ext cx="62317" cy="72142"/>
            </a:xfrm>
            <a:custGeom>
              <a:avLst/>
              <a:gdLst/>
              <a:ahLst/>
              <a:cxnLst>
                <a:cxn ang="0">
                  <a:pos x="0" y="7"/>
                </a:cxn>
                <a:cxn ang="0">
                  <a:pos x="35" y="0"/>
                </a:cxn>
                <a:cxn ang="0">
                  <a:pos x="37" y="10"/>
                </a:cxn>
                <a:cxn ang="0">
                  <a:pos x="43" y="13"/>
                </a:cxn>
                <a:cxn ang="0">
                  <a:pos x="48" y="25"/>
                </a:cxn>
                <a:cxn ang="0">
                  <a:pos x="63" y="27"/>
                </a:cxn>
                <a:cxn ang="0">
                  <a:pos x="63" y="30"/>
                </a:cxn>
                <a:cxn ang="0">
                  <a:pos x="70" y="36"/>
                </a:cxn>
                <a:cxn ang="0">
                  <a:pos x="70" y="39"/>
                </a:cxn>
                <a:cxn ang="0">
                  <a:pos x="76" y="39"/>
                </a:cxn>
                <a:cxn ang="0">
                  <a:pos x="76" y="42"/>
                </a:cxn>
                <a:cxn ang="0">
                  <a:pos x="84" y="51"/>
                </a:cxn>
                <a:cxn ang="0">
                  <a:pos x="73" y="53"/>
                </a:cxn>
                <a:cxn ang="0">
                  <a:pos x="69" y="57"/>
                </a:cxn>
                <a:cxn ang="0">
                  <a:pos x="64" y="57"/>
                </a:cxn>
                <a:cxn ang="0">
                  <a:pos x="64" y="65"/>
                </a:cxn>
                <a:cxn ang="0">
                  <a:pos x="60" y="65"/>
                </a:cxn>
                <a:cxn ang="0">
                  <a:pos x="56" y="62"/>
                </a:cxn>
                <a:cxn ang="0">
                  <a:pos x="56" y="48"/>
                </a:cxn>
                <a:cxn ang="0">
                  <a:pos x="56" y="40"/>
                </a:cxn>
                <a:cxn ang="0">
                  <a:pos x="51" y="39"/>
                </a:cxn>
                <a:cxn ang="0">
                  <a:pos x="45" y="45"/>
                </a:cxn>
                <a:cxn ang="0">
                  <a:pos x="45" y="57"/>
                </a:cxn>
                <a:cxn ang="0">
                  <a:pos x="50" y="62"/>
                </a:cxn>
                <a:cxn ang="0">
                  <a:pos x="50" y="68"/>
                </a:cxn>
                <a:cxn ang="0">
                  <a:pos x="37" y="79"/>
                </a:cxn>
                <a:cxn ang="0">
                  <a:pos x="21" y="90"/>
                </a:cxn>
                <a:cxn ang="0">
                  <a:pos x="18" y="90"/>
                </a:cxn>
                <a:cxn ang="0">
                  <a:pos x="18" y="87"/>
                </a:cxn>
                <a:cxn ang="0">
                  <a:pos x="18" y="83"/>
                </a:cxn>
                <a:cxn ang="0">
                  <a:pos x="18" y="79"/>
                </a:cxn>
                <a:cxn ang="0">
                  <a:pos x="19" y="74"/>
                </a:cxn>
                <a:cxn ang="0">
                  <a:pos x="0" y="7"/>
                </a:cxn>
              </a:cxnLst>
              <a:rect l="0" t="0" r="r" b="b"/>
              <a:pathLst>
                <a:path w="84" h="90">
                  <a:moveTo>
                    <a:pt x="0" y="7"/>
                  </a:moveTo>
                  <a:lnTo>
                    <a:pt x="35" y="0"/>
                  </a:lnTo>
                  <a:lnTo>
                    <a:pt x="37" y="10"/>
                  </a:lnTo>
                  <a:lnTo>
                    <a:pt x="43" y="13"/>
                  </a:lnTo>
                  <a:lnTo>
                    <a:pt x="48" y="25"/>
                  </a:lnTo>
                  <a:lnTo>
                    <a:pt x="63" y="27"/>
                  </a:lnTo>
                  <a:lnTo>
                    <a:pt x="63" y="30"/>
                  </a:lnTo>
                  <a:lnTo>
                    <a:pt x="70" y="36"/>
                  </a:lnTo>
                  <a:lnTo>
                    <a:pt x="70" y="39"/>
                  </a:lnTo>
                  <a:lnTo>
                    <a:pt x="76" y="39"/>
                  </a:lnTo>
                  <a:lnTo>
                    <a:pt x="76" y="42"/>
                  </a:lnTo>
                  <a:lnTo>
                    <a:pt x="84" y="51"/>
                  </a:lnTo>
                  <a:lnTo>
                    <a:pt x="73" y="53"/>
                  </a:lnTo>
                  <a:lnTo>
                    <a:pt x="69" y="57"/>
                  </a:lnTo>
                  <a:lnTo>
                    <a:pt x="64" y="57"/>
                  </a:lnTo>
                  <a:lnTo>
                    <a:pt x="64" y="65"/>
                  </a:lnTo>
                  <a:lnTo>
                    <a:pt x="60" y="65"/>
                  </a:lnTo>
                  <a:lnTo>
                    <a:pt x="56" y="62"/>
                  </a:lnTo>
                  <a:lnTo>
                    <a:pt x="56" y="48"/>
                  </a:lnTo>
                  <a:lnTo>
                    <a:pt x="56" y="40"/>
                  </a:lnTo>
                  <a:lnTo>
                    <a:pt x="51" y="39"/>
                  </a:lnTo>
                  <a:lnTo>
                    <a:pt x="45" y="45"/>
                  </a:lnTo>
                  <a:lnTo>
                    <a:pt x="45" y="57"/>
                  </a:lnTo>
                  <a:lnTo>
                    <a:pt x="50" y="62"/>
                  </a:lnTo>
                  <a:lnTo>
                    <a:pt x="50" y="68"/>
                  </a:lnTo>
                  <a:lnTo>
                    <a:pt x="37" y="79"/>
                  </a:lnTo>
                  <a:lnTo>
                    <a:pt x="21" y="90"/>
                  </a:lnTo>
                  <a:lnTo>
                    <a:pt x="18" y="90"/>
                  </a:lnTo>
                  <a:lnTo>
                    <a:pt x="18" y="87"/>
                  </a:lnTo>
                  <a:lnTo>
                    <a:pt x="18" y="83"/>
                  </a:lnTo>
                  <a:lnTo>
                    <a:pt x="18" y="79"/>
                  </a:lnTo>
                  <a:lnTo>
                    <a:pt x="19" y="74"/>
                  </a:lnTo>
                  <a:lnTo>
                    <a:pt x="0" y="7"/>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rgbClr val="000000"/>
                </a:solidFill>
                <a:cs typeface="Arial" charset="0"/>
              </a:endParaRPr>
            </a:p>
          </p:txBody>
        </p:sp>
        <p:sp>
          <p:nvSpPr>
            <p:cNvPr id="150" name="Freeform 698"/>
            <p:cNvSpPr>
              <a:spLocks/>
            </p:cNvSpPr>
            <p:nvPr/>
          </p:nvSpPr>
          <p:spPr bwMode="auto">
            <a:xfrm>
              <a:off x="12906762" y="2450803"/>
              <a:ext cx="109055" cy="259712"/>
            </a:xfrm>
            <a:custGeom>
              <a:avLst/>
              <a:gdLst/>
              <a:ahLst/>
              <a:cxnLst>
                <a:cxn ang="0">
                  <a:pos x="146" y="273"/>
                </a:cxn>
                <a:cxn ang="0">
                  <a:pos x="146" y="266"/>
                </a:cxn>
                <a:cxn ang="0">
                  <a:pos x="146" y="258"/>
                </a:cxn>
                <a:cxn ang="0">
                  <a:pos x="147" y="255"/>
                </a:cxn>
                <a:cxn ang="0">
                  <a:pos x="137" y="239"/>
                </a:cxn>
                <a:cxn ang="0">
                  <a:pos x="137" y="235"/>
                </a:cxn>
                <a:cxn ang="0">
                  <a:pos x="134" y="228"/>
                </a:cxn>
                <a:cxn ang="0">
                  <a:pos x="133" y="228"/>
                </a:cxn>
                <a:cxn ang="0">
                  <a:pos x="114" y="216"/>
                </a:cxn>
                <a:cxn ang="0">
                  <a:pos x="114" y="210"/>
                </a:cxn>
                <a:cxn ang="0">
                  <a:pos x="114" y="203"/>
                </a:cxn>
                <a:cxn ang="0">
                  <a:pos x="114" y="196"/>
                </a:cxn>
                <a:cxn ang="0">
                  <a:pos x="49" y="0"/>
                </a:cxn>
                <a:cxn ang="0">
                  <a:pos x="46" y="4"/>
                </a:cxn>
                <a:cxn ang="0">
                  <a:pos x="40" y="4"/>
                </a:cxn>
                <a:cxn ang="0">
                  <a:pos x="33" y="4"/>
                </a:cxn>
                <a:cxn ang="0">
                  <a:pos x="28" y="13"/>
                </a:cxn>
                <a:cxn ang="0">
                  <a:pos x="25" y="13"/>
                </a:cxn>
                <a:cxn ang="0">
                  <a:pos x="22" y="13"/>
                </a:cxn>
                <a:cxn ang="0">
                  <a:pos x="27" y="20"/>
                </a:cxn>
                <a:cxn ang="0">
                  <a:pos x="25" y="42"/>
                </a:cxn>
                <a:cxn ang="0">
                  <a:pos x="28" y="58"/>
                </a:cxn>
                <a:cxn ang="0">
                  <a:pos x="28" y="65"/>
                </a:cxn>
                <a:cxn ang="0">
                  <a:pos x="25" y="69"/>
                </a:cxn>
                <a:cxn ang="0">
                  <a:pos x="27" y="77"/>
                </a:cxn>
                <a:cxn ang="0">
                  <a:pos x="37" y="90"/>
                </a:cxn>
                <a:cxn ang="0">
                  <a:pos x="27" y="118"/>
                </a:cxn>
                <a:cxn ang="0">
                  <a:pos x="10" y="133"/>
                </a:cxn>
                <a:cxn ang="0">
                  <a:pos x="4" y="140"/>
                </a:cxn>
                <a:cxn ang="0">
                  <a:pos x="4" y="152"/>
                </a:cxn>
                <a:cxn ang="0">
                  <a:pos x="10" y="163"/>
                </a:cxn>
                <a:cxn ang="0">
                  <a:pos x="10" y="175"/>
                </a:cxn>
                <a:cxn ang="0">
                  <a:pos x="4" y="192"/>
                </a:cxn>
                <a:cxn ang="0">
                  <a:pos x="0" y="219"/>
                </a:cxn>
                <a:cxn ang="0">
                  <a:pos x="0" y="235"/>
                </a:cxn>
                <a:cxn ang="0">
                  <a:pos x="4" y="283"/>
                </a:cxn>
                <a:cxn ang="0">
                  <a:pos x="8" y="293"/>
                </a:cxn>
                <a:cxn ang="0">
                  <a:pos x="4" y="298"/>
                </a:cxn>
                <a:cxn ang="0">
                  <a:pos x="4" y="308"/>
                </a:cxn>
                <a:cxn ang="0">
                  <a:pos x="10" y="317"/>
                </a:cxn>
                <a:cxn ang="0">
                  <a:pos x="12" y="324"/>
                </a:cxn>
                <a:cxn ang="0">
                  <a:pos x="112" y="302"/>
                </a:cxn>
                <a:cxn ang="0">
                  <a:pos x="112" y="296"/>
                </a:cxn>
                <a:cxn ang="0">
                  <a:pos x="114" y="293"/>
                </a:cxn>
                <a:cxn ang="0">
                  <a:pos x="116" y="296"/>
                </a:cxn>
                <a:cxn ang="0">
                  <a:pos x="121" y="293"/>
                </a:cxn>
                <a:cxn ang="0">
                  <a:pos x="116" y="286"/>
                </a:cxn>
                <a:cxn ang="0">
                  <a:pos x="125" y="283"/>
                </a:cxn>
                <a:cxn ang="0">
                  <a:pos x="133" y="270"/>
                </a:cxn>
                <a:cxn ang="0">
                  <a:pos x="139" y="270"/>
                </a:cxn>
                <a:cxn ang="0">
                  <a:pos x="146" y="273"/>
                </a:cxn>
              </a:cxnLst>
              <a:rect l="0" t="0" r="r" b="b"/>
              <a:pathLst>
                <a:path w="147" h="324">
                  <a:moveTo>
                    <a:pt x="146" y="273"/>
                  </a:moveTo>
                  <a:lnTo>
                    <a:pt x="146" y="266"/>
                  </a:lnTo>
                  <a:lnTo>
                    <a:pt x="146" y="258"/>
                  </a:lnTo>
                  <a:lnTo>
                    <a:pt x="147" y="255"/>
                  </a:lnTo>
                  <a:lnTo>
                    <a:pt x="137" y="239"/>
                  </a:lnTo>
                  <a:lnTo>
                    <a:pt x="137" y="235"/>
                  </a:lnTo>
                  <a:lnTo>
                    <a:pt x="134" y="228"/>
                  </a:lnTo>
                  <a:lnTo>
                    <a:pt x="133" y="228"/>
                  </a:lnTo>
                  <a:lnTo>
                    <a:pt x="114" y="216"/>
                  </a:lnTo>
                  <a:lnTo>
                    <a:pt x="114" y="210"/>
                  </a:lnTo>
                  <a:lnTo>
                    <a:pt x="114" y="203"/>
                  </a:lnTo>
                  <a:lnTo>
                    <a:pt x="114" y="196"/>
                  </a:lnTo>
                  <a:lnTo>
                    <a:pt x="49" y="0"/>
                  </a:lnTo>
                  <a:lnTo>
                    <a:pt x="46" y="4"/>
                  </a:lnTo>
                  <a:lnTo>
                    <a:pt x="40" y="4"/>
                  </a:lnTo>
                  <a:lnTo>
                    <a:pt x="33" y="4"/>
                  </a:lnTo>
                  <a:lnTo>
                    <a:pt x="28" y="13"/>
                  </a:lnTo>
                  <a:lnTo>
                    <a:pt x="25" y="13"/>
                  </a:lnTo>
                  <a:lnTo>
                    <a:pt x="22" y="13"/>
                  </a:lnTo>
                  <a:lnTo>
                    <a:pt x="27" y="20"/>
                  </a:lnTo>
                  <a:lnTo>
                    <a:pt x="25" y="42"/>
                  </a:lnTo>
                  <a:lnTo>
                    <a:pt x="28" y="58"/>
                  </a:lnTo>
                  <a:lnTo>
                    <a:pt x="28" y="65"/>
                  </a:lnTo>
                  <a:lnTo>
                    <a:pt x="25" y="69"/>
                  </a:lnTo>
                  <a:lnTo>
                    <a:pt x="27" y="77"/>
                  </a:lnTo>
                  <a:lnTo>
                    <a:pt x="37" y="90"/>
                  </a:lnTo>
                  <a:lnTo>
                    <a:pt x="27" y="118"/>
                  </a:lnTo>
                  <a:lnTo>
                    <a:pt x="10" y="133"/>
                  </a:lnTo>
                  <a:lnTo>
                    <a:pt x="4" y="140"/>
                  </a:lnTo>
                  <a:lnTo>
                    <a:pt x="4" y="152"/>
                  </a:lnTo>
                  <a:lnTo>
                    <a:pt x="10" y="163"/>
                  </a:lnTo>
                  <a:lnTo>
                    <a:pt x="10" y="175"/>
                  </a:lnTo>
                  <a:lnTo>
                    <a:pt x="4" y="192"/>
                  </a:lnTo>
                  <a:lnTo>
                    <a:pt x="0" y="219"/>
                  </a:lnTo>
                  <a:lnTo>
                    <a:pt x="0" y="235"/>
                  </a:lnTo>
                  <a:lnTo>
                    <a:pt x="4" y="283"/>
                  </a:lnTo>
                  <a:lnTo>
                    <a:pt x="8" y="293"/>
                  </a:lnTo>
                  <a:lnTo>
                    <a:pt x="4" y="298"/>
                  </a:lnTo>
                  <a:lnTo>
                    <a:pt x="4" y="308"/>
                  </a:lnTo>
                  <a:lnTo>
                    <a:pt x="10" y="317"/>
                  </a:lnTo>
                  <a:lnTo>
                    <a:pt x="12" y="324"/>
                  </a:lnTo>
                  <a:lnTo>
                    <a:pt x="112" y="302"/>
                  </a:lnTo>
                  <a:lnTo>
                    <a:pt x="112" y="296"/>
                  </a:lnTo>
                  <a:lnTo>
                    <a:pt x="114" y="293"/>
                  </a:lnTo>
                  <a:lnTo>
                    <a:pt x="116" y="296"/>
                  </a:lnTo>
                  <a:lnTo>
                    <a:pt x="121" y="293"/>
                  </a:lnTo>
                  <a:lnTo>
                    <a:pt x="116" y="286"/>
                  </a:lnTo>
                  <a:lnTo>
                    <a:pt x="125" y="283"/>
                  </a:lnTo>
                  <a:lnTo>
                    <a:pt x="133" y="270"/>
                  </a:lnTo>
                  <a:lnTo>
                    <a:pt x="139" y="270"/>
                  </a:lnTo>
                  <a:lnTo>
                    <a:pt x="146" y="273"/>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rgbClr val="000000"/>
                </a:solidFill>
                <a:cs typeface="Arial" charset="0"/>
              </a:endParaRPr>
            </a:p>
          </p:txBody>
        </p:sp>
        <p:sp>
          <p:nvSpPr>
            <p:cNvPr id="151" name="Freeform 155"/>
            <p:cNvSpPr>
              <a:spLocks/>
            </p:cNvSpPr>
            <p:nvPr/>
          </p:nvSpPr>
          <p:spPr bwMode="auto">
            <a:xfrm>
              <a:off x="9665107" y="2293755"/>
              <a:ext cx="549729" cy="504195"/>
            </a:xfrm>
            <a:custGeom>
              <a:avLst/>
              <a:gdLst/>
              <a:ahLst/>
              <a:cxnLst>
                <a:cxn ang="0">
                  <a:pos x="356" y="569"/>
                </a:cxn>
                <a:cxn ang="0">
                  <a:pos x="651" y="419"/>
                </a:cxn>
                <a:cxn ang="0">
                  <a:pos x="664" y="390"/>
                </a:cxn>
                <a:cxn ang="0">
                  <a:pos x="665" y="386"/>
                </a:cxn>
                <a:cxn ang="0">
                  <a:pos x="665" y="371"/>
                </a:cxn>
                <a:cxn ang="0">
                  <a:pos x="649" y="355"/>
                </a:cxn>
                <a:cxn ang="0">
                  <a:pos x="674" y="308"/>
                </a:cxn>
                <a:cxn ang="0">
                  <a:pos x="695" y="294"/>
                </a:cxn>
                <a:cxn ang="0">
                  <a:pos x="701" y="276"/>
                </a:cxn>
                <a:cxn ang="0">
                  <a:pos x="739" y="198"/>
                </a:cxn>
                <a:cxn ang="0">
                  <a:pos x="724" y="192"/>
                </a:cxn>
                <a:cxn ang="0">
                  <a:pos x="713" y="167"/>
                </a:cxn>
                <a:cxn ang="0">
                  <a:pos x="539" y="134"/>
                </a:cxn>
                <a:cxn ang="0">
                  <a:pos x="523" y="132"/>
                </a:cxn>
                <a:cxn ang="0">
                  <a:pos x="504" y="129"/>
                </a:cxn>
                <a:cxn ang="0">
                  <a:pos x="489" y="132"/>
                </a:cxn>
                <a:cxn ang="0">
                  <a:pos x="466" y="129"/>
                </a:cxn>
                <a:cxn ang="0">
                  <a:pos x="448" y="135"/>
                </a:cxn>
                <a:cxn ang="0">
                  <a:pos x="419" y="129"/>
                </a:cxn>
                <a:cxn ang="0">
                  <a:pos x="373" y="129"/>
                </a:cxn>
                <a:cxn ang="0">
                  <a:pos x="332" y="109"/>
                </a:cxn>
                <a:cxn ang="0">
                  <a:pos x="300" y="109"/>
                </a:cxn>
                <a:cxn ang="0">
                  <a:pos x="248" y="96"/>
                </a:cxn>
                <a:cxn ang="0">
                  <a:pos x="244" y="55"/>
                </a:cxn>
                <a:cxn ang="0">
                  <a:pos x="244" y="32"/>
                </a:cxn>
                <a:cxn ang="0">
                  <a:pos x="213" y="16"/>
                </a:cxn>
                <a:cxn ang="0">
                  <a:pos x="204" y="7"/>
                </a:cxn>
                <a:cxn ang="0">
                  <a:pos x="182" y="1"/>
                </a:cxn>
                <a:cxn ang="0">
                  <a:pos x="169" y="1"/>
                </a:cxn>
                <a:cxn ang="0">
                  <a:pos x="163" y="21"/>
                </a:cxn>
                <a:cxn ang="0">
                  <a:pos x="141" y="91"/>
                </a:cxn>
                <a:cxn ang="0">
                  <a:pos x="114" y="160"/>
                </a:cxn>
                <a:cxn ang="0">
                  <a:pos x="74" y="260"/>
                </a:cxn>
                <a:cxn ang="0">
                  <a:pos x="41" y="314"/>
                </a:cxn>
                <a:cxn ang="0">
                  <a:pos x="32" y="332"/>
                </a:cxn>
                <a:cxn ang="0">
                  <a:pos x="26" y="347"/>
                </a:cxn>
                <a:cxn ang="0">
                  <a:pos x="13" y="358"/>
                </a:cxn>
                <a:cxn ang="0">
                  <a:pos x="13" y="403"/>
                </a:cxn>
                <a:cxn ang="0">
                  <a:pos x="6" y="433"/>
                </a:cxn>
                <a:cxn ang="0">
                  <a:pos x="6" y="467"/>
                </a:cxn>
              </a:cxnLst>
              <a:rect l="0" t="0" r="r" b="b"/>
              <a:pathLst>
                <a:path w="741" h="629">
                  <a:moveTo>
                    <a:pt x="12" y="474"/>
                  </a:moveTo>
                  <a:lnTo>
                    <a:pt x="356" y="569"/>
                  </a:lnTo>
                  <a:lnTo>
                    <a:pt x="605" y="629"/>
                  </a:lnTo>
                  <a:lnTo>
                    <a:pt x="651" y="419"/>
                  </a:lnTo>
                  <a:lnTo>
                    <a:pt x="661" y="407"/>
                  </a:lnTo>
                  <a:lnTo>
                    <a:pt x="664" y="390"/>
                  </a:lnTo>
                  <a:lnTo>
                    <a:pt x="665" y="387"/>
                  </a:lnTo>
                  <a:lnTo>
                    <a:pt x="665" y="386"/>
                  </a:lnTo>
                  <a:lnTo>
                    <a:pt x="670" y="381"/>
                  </a:lnTo>
                  <a:lnTo>
                    <a:pt x="665" y="371"/>
                  </a:lnTo>
                  <a:lnTo>
                    <a:pt x="651" y="363"/>
                  </a:lnTo>
                  <a:lnTo>
                    <a:pt x="649" y="355"/>
                  </a:lnTo>
                  <a:lnTo>
                    <a:pt x="652" y="343"/>
                  </a:lnTo>
                  <a:lnTo>
                    <a:pt x="674" y="308"/>
                  </a:lnTo>
                  <a:lnTo>
                    <a:pt x="686" y="302"/>
                  </a:lnTo>
                  <a:lnTo>
                    <a:pt x="695" y="294"/>
                  </a:lnTo>
                  <a:lnTo>
                    <a:pt x="695" y="285"/>
                  </a:lnTo>
                  <a:lnTo>
                    <a:pt x="701" y="276"/>
                  </a:lnTo>
                  <a:lnTo>
                    <a:pt x="741" y="218"/>
                  </a:lnTo>
                  <a:lnTo>
                    <a:pt x="739" y="198"/>
                  </a:lnTo>
                  <a:lnTo>
                    <a:pt x="730" y="192"/>
                  </a:lnTo>
                  <a:lnTo>
                    <a:pt x="724" y="192"/>
                  </a:lnTo>
                  <a:lnTo>
                    <a:pt x="715" y="179"/>
                  </a:lnTo>
                  <a:lnTo>
                    <a:pt x="713" y="167"/>
                  </a:lnTo>
                  <a:lnTo>
                    <a:pt x="552" y="129"/>
                  </a:lnTo>
                  <a:lnTo>
                    <a:pt x="539" y="134"/>
                  </a:lnTo>
                  <a:lnTo>
                    <a:pt x="532" y="134"/>
                  </a:lnTo>
                  <a:lnTo>
                    <a:pt x="523" y="132"/>
                  </a:lnTo>
                  <a:lnTo>
                    <a:pt x="513" y="132"/>
                  </a:lnTo>
                  <a:lnTo>
                    <a:pt x="504" y="129"/>
                  </a:lnTo>
                  <a:lnTo>
                    <a:pt x="498" y="129"/>
                  </a:lnTo>
                  <a:lnTo>
                    <a:pt x="489" y="132"/>
                  </a:lnTo>
                  <a:lnTo>
                    <a:pt x="477" y="129"/>
                  </a:lnTo>
                  <a:lnTo>
                    <a:pt x="466" y="129"/>
                  </a:lnTo>
                  <a:lnTo>
                    <a:pt x="454" y="134"/>
                  </a:lnTo>
                  <a:lnTo>
                    <a:pt x="448" y="135"/>
                  </a:lnTo>
                  <a:lnTo>
                    <a:pt x="425" y="134"/>
                  </a:lnTo>
                  <a:lnTo>
                    <a:pt x="419" y="129"/>
                  </a:lnTo>
                  <a:lnTo>
                    <a:pt x="410" y="123"/>
                  </a:lnTo>
                  <a:lnTo>
                    <a:pt x="373" y="129"/>
                  </a:lnTo>
                  <a:lnTo>
                    <a:pt x="364" y="119"/>
                  </a:lnTo>
                  <a:lnTo>
                    <a:pt x="332" y="109"/>
                  </a:lnTo>
                  <a:lnTo>
                    <a:pt x="319" y="109"/>
                  </a:lnTo>
                  <a:lnTo>
                    <a:pt x="300" y="109"/>
                  </a:lnTo>
                  <a:lnTo>
                    <a:pt x="273" y="109"/>
                  </a:lnTo>
                  <a:lnTo>
                    <a:pt x="248" y="96"/>
                  </a:lnTo>
                  <a:lnTo>
                    <a:pt x="244" y="85"/>
                  </a:lnTo>
                  <a:lnTo>
                    <a:pt x="244" y="55"/>
                  </a:lnTo>
                  <a:lnTo>
                    <a:pt x="248" y="51"/>
                  </a:lnTo>
                  <a:lnTo>
                    <a:pt x="244" y="32"/>
                  </a:lnTo>
                  <a:lnTo>
                    <a:pt x="226" y="19"/>
                  </a:lnTo>
                  <a:lnTo>
                    <a:pt x="213" y="16"/>
                  </a:lnTo>
                  <a:lnTo>
                    <a:pt x="212" y="14"/>
                  </a:lnTo>
                  <a:lnTo>
                    <a:pt x="204" y="7"/>
                  </a:lnTo>
                  <a:lnTo>
                    <a:pt x="191" y="0"/>
                  </a:lnTo>
                  <a:lnTo>
                    <a:pt x="182" y="1"/>
                  </a:lnTo>
                  <a:lnTo>
                    <a:pt x="176" y="0"/>
                  </a:lnTo>
                  <a:lnTo>
                    <a:pt x="169" y="1"/>
                  </a:lnTo>
                  <a:lnTo>
                    <a:pt x="169" y="7"/>
                  </a:lnTo>
                  <a:lnTo>
                    <a:pt x="163" y="21"/>
                  </a:lnTo>
                  <a:lnTo>
                    <a:pt x="157" y="39"/>
                  </a:lnTo>
                  <a:lnTo>
                    <a:pt x="141" y="91"/>
                  </a:lnTo>
                  <a:lnTo>
                    <a:pt x="128" y="132"/>
                  </a:lnTo>
                  <a:lnTo>
                    <a:pt x="114" y="160"/>
                  </a:lnTo>
                  <a:lnTo>
                    <a:pt x="91" y="224"/>
                  </a:lnTo>
                  <a:lnTo>
                    <a:pt x="74" y="260"/>
                  </a:lnTo>
                  <a:lnTo>
                    <a:pt x="62" y="285"/>
                  </a:lnTo>
                  <a:lnTo>
                    <a:pt x="41" y="314"/>
                  </a:lnTo>
                  <a:lnTo>
                    <a:pt x="36" y="314"/>
                  </a:lnTo>
                  <a:lnTo>
                    <a:pt x="32" y="332"/>
                  </a:lnTo>
                  <a:lnTo>
                    <a:pt x="30" y="337"/>
                  </a:lnTo>
                  <a:lnTo>
                    <a:pt x="26" y="347"/>
                  </a:lnTo>
                  <a:lnTo>
                    <a:pt x="19" y="355"/>
                  </a:lnTo>
                  <a:lnTo>
                    <a:pt x="13" y="358"/>
                  </a:lnTo>
                  <a:lnTo>
                    <a:pt x="7" y="364"/>
                  </a:lnTo>
                  <a:lnTo>
                    <a:pt x="13" y="403"/>
                  </a:lnTo>
                  <a:lnTo>
                    <a:pt x="6" y="422"/>
                  </a:lnTo>
                  <a:lnTo>
                    <a:pt x="6" y="433"/>
                  </a:lnTo>
                  <a:lnTo>
                    <a:pt x="0" y="445"/>
                  </a:lnTo>
                  <a:lnTo>
                    <a:pt x="6" y="467"/>
                  </a:lnTo>
                  <a:lnTo>
                    <a:pt x="12" y="474"/>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52" name="Freeform 168"/>
            <p:cNvSpPr>
              <a:spLocks/>
            </p:cNvSpPr>
            <p:nvPr/>
          </p:nvSpPr>
          <p:spPr bwMode="auto">
            <a:xfrm>
              <a:off x="9785291" y="2051677"/>
              <a:ext cx="456253" cy="375942"/>
            </a:xfrm>
            <a:custGeom>
              <a:avLst/>
              <a:gdLst/>
              <a:ahLst/>
              <a:cxnLst>
                <a:cxn ang="0">
                  <a:pos x="548" y="432"/>
                </a:cxn>
                <a:cxn ang="0">
                  <a:pos x="550" y="416"/>
                </a:cxn>
                <a:cxn ang="0">
                  <a:pos x="423" y="67"/>
                </a:cxn>
                <a:cxn ang="0">
                  <a:pos x="185" y="0"/>
                </a:cxn>
                <a:cxn ang="0">
                  <a:pos x="188" y="34"/>
                </a:cxn>
                <a:cxn ang="0">
                  <a:pos x="198" y="49"/>
                </a:cxn>
                <a:cxn ang="0">
                  <a:pos x="184" y="64"/>
                </a:cxn>
                <a:cxn ang="0">
                  <a:pos x="182" y="69"/>
                </a:cxn>
                <a:cxn ang="0">
                  <a:pos x="198" y="127"/>
                </a:cxn>
                <a:cxn ang="0">
                  <a:pos x="184" y="152"/>
                </a:cxn>
                <a:cxn ang="0">
                  <a:pos x="172" y="170"/>
                </a:cxn>
                <a:cxn ang="0">
                  <a:pos x="156" y="200"/>
                </a:cxn>
                <a:cxn ang="0">
                  <a:pos x="150" y="193"/>
                </a:cxn>
                <a:cxn ang="0">
                  <a:pos x="153" y="180"/>
                </a:cxn>
                <a:cxn ang="0">
                  <a:pos x="153" y="166"/>
                </a:cxn>
                <a:cxn ang="0">
                  <a:pos x="165" y="146"/>
                </a:cxn>
                <a:cxn ang="0">
                  <a:pos x="165" y="108"/>
                </a:cxn>
                <a:cxn ang="0">
                  <a:pos x="159" y="100"/>
                </a:cxn>
                <a:cxn ang="0">
                  <a:pos x="131" y="91"/>
                </a:cxn>
                <a:cxn ang="0">
                  <a:pos x="77" y="64"/>
                </a:cxn>
                <a:cxn ang="0">
                  <a:pos x="15" y="41"/>
                </a:cxn>
                <a:cxn ang="0">
                  <a:pos x="12" y="75"/>
                </a:cxn>
                <a:cxn ang="0">
                  <a:pos x="21" y="119"/>
                </a:cxn>
                <a:cxn ang="0">
                  <a:pos x="21" y="154"/>
                </a:cxn>
                <a:cxn ang="0">
                  <a:pos x="15" y="180"/>
                </a:cxn>
                <a:cxn ang="0">
                  <a:pos x="15" y="205"/>
                </a:cxn>
                <a:cxn ang="0">
                  <a:pos x="28" y="198"/>
                </a:cxn>
                <a:cxn ang="0">
                  <a:pos x="37" y="209"/>
                </a:cxn>
                <a:cxn ang="0">
                  <a:pos x="24" y="213"/>
                </a:cxn>
                <a:cxn ang="0">
                  <a:pos x="15" y="213"/>
                </a:cxn>
                <a:cxn ang="0">
                  <a:pos x="22" y="235"/>
                </a:cxn>
                <a:cxn ang="0">
                  <a:pos x="21" y="248"/>
                </a:cxn>
                <a:cxn ang="0">
                  <a:pos x="22" y="259"/>
                </a:cxn>
                <a:cxn ang="0">
                  <a:pos x="9" y="264"/>
                </a:cxn>
                <a:cxn ang="0">
                  <a:pos x="12" y="258"/>
                </a:cxn>
                <a:cxn ang="0">
                  <a:pos x="9" y="246"/>
                </a:cxn>
                <a:cxn ang="0">
                  <a:pos x="8" y="251"/>
                </a:cxn>
                <a:cxn ang="0">
                  <a:pos x="3" y="264"/>
                </a:cxn>
                <a:cxn ang="0">
                  <a:pos x="0" y="284"/>
                </a:cxn>
                <a:cxn ang="0">
                  <a:pos x="8" y="285"/>
                </a:cxn>
                <a:cxn ang="0">
                  <a:pos x="24" y="297"/>
                </a:cxn>
                <a:cxn ang="0">
                  <a:pos x="46" y="311"/>
                </a:cxn>
                <a:cxn ang="0">
                  <a:pos x="59" y="317"/>
                </a:cxn>
                <a:cxn ang="0">
                  <a:pos x="81" y="349"/>
                </a:cxn>
                <a:cxn ang="0">
                  <a:pos x="77" y="383"/>
                </a:cxn>
                <a:cxn ang="0">
                  <a:pos x="106" y="409"/>
                </a:cxn>
                <a:cxn ang="0">
                  <a:pos x="153" y="409"/>
                </a:cxn>
                <a:cxn ang="0">
                  <a:pos x="198" y="419"/>
                </a:cxn>
                <a:cxn ang="0">
                  <a:pos x="244" y="423"/>
                </a:cxn>
                <a:cxn ang="0">
                  <a:pos x="259" y="435"/>
                </a:cxn>
                <a:cxn ang="0">
                  <a:pos x="288" y="435"/>
                </a:cxn>
                <a:cxn ang="0">
                  <a:pos x="311" y="429"/>
                </a:cxn>
                <a:cxn ang="0">
                  <a:pos x="333" y="429"/>
                </a:cxn>
                <a:cxn ang="0">
                  <a:pos x="347" y="432"/>
                </a:cxn>
                <a:cxn ang="0">
                  <a:pos x="366" y="435"/>
                </a:cxn>
                <a:cxn ang="0">
                  <a:pos x="386" y="429"/>
                </a:cxn>
                <a:cxn ang="0">
                  <a:pos x="548" y="454"/>
                </a:cxn>
                <a:cxn ang="0">
                  <a:pos x="552" y="443"/>
                </a:cxn>
              </a:cxnLst>
              <a:rect l="0" t="0" r="r" b="b"/>
              <a:pathLst>
                <a:path w="615" h="469">
                  <a:moveTo>
                    <a:pt x="552" y="443"/>
                  </a:moveTo>
                  <a:lnTo>
                    <a:pt x="548" y="432"/>
                  </a:lnTo>
                  <a:lnTo>
                    <a:pt x="548" y="421"/>
                  </a:lnTo>
                  <a:lnTo>
                    <a:pt x="550" y="416"/>
                  </a:lnTo>
                  <a:lnTo>
                    <a:pt x="615" y="117"/>
                  </a:lnTo>
                  <a:lnTo>
                    <a:pt x="423" y="67"/>
                  </a:lnTo>
                  <a:lnTo>
                    <a:pt x="310" y="36"/>
                  </a:lnTo>
                  <a:lnTo>
                    <a:pt x="185" y="0"/>
                  </a:lnTo>
                  <a:lnTo>
                    <a:pt x="185" y="23"/>
                  </a:lnTo>
                  <a:lnTo>
                    <a:pt x="188" y="34"/>
                  </a:lnTo>
                  <a:lnTo>
                    <a:pt x="197" y="34"/>
                  </a:lnTo>
                  <a:lnTo>
                    <a:pt x="198" y="49"/>
                  </a:lnTo>
                  <a:lnTo>
                    <a:pt x="191" y="64"/>
                  </a:lnTo>
                  <a:lnTo>
                    <a:pt x="184" y="64"/>
                  </a:lnTo>
                  <a:lnTo>
                    <a:pt x="182" y="64"/>
                  </a:lnTo>
                  <a:lnTo>
                    <a:pt x="182" y="69"/>
                  </a:lnTo>
                  <a:lnTo>
                    <a:pt x="194" y="104"/>
                  </a:lnTo>
                  <a:lnTo>
                    <a:pt x="198" y="127"/>
                  </a:lnTo>
                  <a:lnTo>
                    <a:pt x="198" y="135"/>
                  </a:lnTo>
                  <a:lnTo>
                    <a:pt x="184" y="152"/>
                  </a:lnTo>
                  <a:lnTo>
                    <a:pt x="177" y="166"/>
                  </a:lnTo>
                  <a:lnTo>
                    <a:pt x="172" y="170"/>
                  </a:lnTo>
                  <a:lnTo>
                    <a:pt x="165" y="196"/>
                  </a:lnTo>
                  <a:lnTo>
                    <a:pt x="156" y="200"/>
                  </a:lnTo>
                  <a:lnTo>
                    <a:pt x="150" y="196"/>
                  </a:lnTo>
                  <a:lnTo>
                    <a:pt x="150" y="193"/>
                  </a:lnTo>
                  <a:lnTo>
                    <a:pt x="153" y="187"/>
                  </a:lnTo>
                  <a:lnTo>
                    <a:pt x="153" y="180"/>
                  </a:lnTo>
                  <a:lnTo>
                    <a:pt x="153" y="174"/>
                  </a:lnTo>
                  <a:lnTo>
                    <a:pt x="153" y="166"/>
                  </a:lnTo>
                  <a:lnTo>
                    <a:pt x="159" y="152"/>
                  </a:lnTo>
                  <a:lnTo>
                    <a:pt x="165" y="146"/>
                  </a:lnTo>
                  <a:lnTo>
                    <a:pt x="169" y="140"/>
                  </a:lnTo>
                  <a:lnTo>
                    <a:pt x="165" y="108"/>
                  </a:lnTo>
                  <a:lnTo>
                    <a:pt x="160" y="102"/>
                  </a:lnTo>
                  <a:lnTo>
                    <a:pt x="159" y="100"/>
                  </a:lnTo>
                  <a:lnTo>
                    <a:pt x="146" y="100"/>
                  </a:lnTo>
                  <a:lnTo>
                    <a:pt x="131" y="91"/>
                  </a:lnTo>
                  <a:lnTo>
                    <a:pt x="108" y="82"/>
                  </a:lnTo>
                  <a:lnTo>
                    <a:pt x="77" y="64"/>
                  </a:lnTo>
                  <a:lnTo>
                    <a:pt x="21" y="25"/>
                  </a:lnTo>
                  <a:lnTo>
                    <a:pt x="15" y="41"/>
                  </a:lnTo>
                  <a:lnTo>
                    <a:pt x="15" y="55"/>
                  </a:lnTo>
                  <a:lnTo>
                    <a:pt x="12" y="75"/>
                  </a:lnTo>
                  <a:lnTo>
                    <a:pt x="22" y="108"/>
                  </a:lnTo>
                  <a:lnTo>
                    <a:pt x="21" y="119"/>
                  </a:lnTo>
                  <a:lnTo>
                    <a:pt x="15" y="143"/>
                  </a:lnTo>
                  <a:lnTo>
                    <a:pt x="21" y="154"/>
                  </a:lnTo>
                  <a:lnTo>
                    <a:pt x="21" y="167"/>
                  </a:lnTo>
                  <a:lnTo>
                    <a:pt x="15" y="180"/>
                  </a:lnTo>
                  <a:lnTo>
                    <a:pt x="15" y="187"/>
                  </a:lnTo>
                  <a:lnTo>
                    <a:pt x="15" y="205"/>
                  </a:lnTo>
                  <a:lnTo>
                    <a:pt x="27" y="196"/>
                  </a:lnTo>
                  <a:lnTo>
                    <a:pt x="28" y="198"/>
                  </a:lnTo>
                  <a:lnTo>
                    <a:pt x="28" y="200"/>
                  </a:lnTo>
                  <a:lnTo>
                    <a:pt x="37" y="209"/>
                  </a:lnTo>
                  <a:lnTo>
                    <a:pt x="24" y="212"/>
                  </a:lnTo>
                  <a:lnTo>
                    <a:pt x="24" y="213"/>
                  </a:lnTo>
                  <a:lnTo>
                    <a:pt x="15" y="212"/>
                  </a:lnTo>
                  <a:lnTo>
                    <a:pt x="15" y="213"/>
                  </a:lnTo>
                  <a:lnTo>
                    <a:pt x="15" y="233"/>
                  </a:lnTo>
                  <a:lnTo>
                    <a:pt x="22" y="235"/>
                  </a:lnTo>
                  <a:lnTo>
                    <a:pt x="24" y="245"/>
                  </a:lnTo>
                  <a:lnTo>
                    <a:pt x="21" y="248"/>
                  </a:lnTo>
                  <a:lnTo>
                    <a:pt x="21" y="253"/>
                  </a:lnTo>
                  <a:lnTo>
                    <a:pt x="22" y="259"/>
                  </a:lnTo>
                  <a:lnTo>
                    <a:pt x="12" y="270"/>
                  </a:lnTo>
                  <a:lnTo>
                    <a:pt x="9" y="264"/>
                  </a:lnTo>
                  <a:lnTo>
                    <a:pt x="12" y="262"/>
                  </a:lnTo>
                  <a:lnTo>
                    <a:pt x="12" y="258"/>
                  </a:lnTo>
                  <a:lnTo>
                    <a:pt x="12" y="248"/>
                  </a:lnTo>
                  <a:lnTo>
                    <a:pt x="9" y="246"/>
                  </a:lnTo>
                  <a:lnTo>
                    <a:pt x="8" y="248"/>
                  </a:lnTo>
                  <a:lnTo>
                    <a:pt x="8" y="251"/>
                  </a:lnTo>
                  <a:lnTo>
                    <a:pt x="8" y="259"/>
                  </a:lnTo>
                  <a:lnTo>
                    <a:pt x="3" y="264"/>
                  </a:lnTo>
                  <a:lnTo>
                    <a:pt x="0" y="278"/>
                  </a:lnTo>
                  <a:lnTo>
                    <a:pt x="0" y="284"/>
                  </a:lnTo>
                  <a:lnTo>
                    <a:pt x="1" y="285"/>
                  </a:lnTo>
                  <a:lnTo>
                    <a:pt x="8" y="285"/>
                  </a:lnTo>
                  <a:lnTo>
                    <a:pt x="22" y="297"/>
                  </a:lnTo>
                  <a:lnTo>
                    <a:pt x="24" y="297"/>
                  </a:lnTo>
                  <a:lnTo>
                    <a:pt x="37" y="303"/>
                  </a:lnTo>
                  <a:lnTo>
                    <a:pt x="46" y="311"/>
                  </a:lnTo>
                  <a:lnTo>
                    <a:pt x="47" y="314"/>
                  </a:lnTo>
                  <a:lnTo>
                    <a:pt x="59" y="317"/>
                  </a:lnTo>
                  <a:lnTo>
                    <a:pt x="77" y="330"/>
                  </a:lnTo>
                  <a:lnTo>
                    <a:pt x="81" y="349"/>
                  </a:lnTo>
                  <a:lnTo>
                    <a:pt x="77" y="353"/>
                  </a:lnTo>
                  <a:lnTo>
                    <a:pt x="77" y="383"/>
                  </a:lnTo>
                  <a:lnTo>
                    <a:pt x="81" y="396"/>
                  </a:lnTo>
                  <a:lnTo>
                    <a:pt x="106" y="409"/>
                  </a:lnTo>
                  <a:lnTo>
                    <a:pt x="134" y="409"/>
                  </a:lnTo>
                  <a:lnTo>
                    <a:pt x="153" y="409"/>
                  </a:lnTo>
                  <a:lnTo>
                    <a:pt x="165" y="409"/>
                  </a:lnTo>
                  <a:lnTo>
                    <a:pt x="198" y="419"/>
                  </a:lnTo>
                  <a:lnTo>
                    <a:pt x="206" y="429"/>
                  </a:lnTo>
                  <a:lnTo>
                    <a:pt x="244" y="423"/>
                  </a:lnTo>
                  <a:lnTo>
                    <a:pt x="253" y="429"/>
                  </a:lnTo>
                  <a:lnTo>
                    <a:pt x="259" y="435"/>
                  </a:lnTo>
                  <a:lnTo>
                    <a:pt x="282" y="436"/>
                  </a:lnTo>
                  <a:lnTo>
                    <a:pt x="288" y="435"/>
                  </a:lnTo>
                  <a:lnTo>
                    <a:pt x="301" y="429"/>
                  </a:lnTo>
                  <a:lnTo>
                    <a:pt x="311" y="429"/>
                  </a:lnTo>
                  <a:lnTo>
                    <a:pt x="324" y="432"/>
                  </a:lnTo>
                  <a:lnTo>
                    <a:pt x="333" y="429"/>
                  </a:lnTo>
                  <a:lnTo>
                    <a:pt x="339" y="429"/>
                  </a:lnTo>
                  <a:lnTo>
                    <a:pt x="347" y="432"/>
                  </a:lnTo>
                  <a:lnTo>
                    <a:pt x="357" y="432"/>
                  </a:lnTo>
                  <a:lnTo>
                    <a:pt x="366" y="435"/>
                  </a:lnTo>
                  <a:lnTo>
                    <a:pt x="374" y="435"/>
                  </a:lnTo>
                  <a:lnTo>
                    <a:pt x="386" y="429"/>
                  </a:lnTo>
                  <a:lnTo>
                    <a:pt x="548" y="469"/>
                  </a:lnTo>
                  <a:lnTo>
                    <a:pt x="548" y="454"/>
                  </a:lnTo>
                  <a:lnTo>
                    <a:pt x="550" y="448"/>
                  </a:lnTo>
                  <a:lnTo>
                    <a:pt x="552" y="443"/>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53" name="Freeform 196"/>
            <p:cNvSpPr>
              <a:spLocks/>
            </p:cNvSpPr>
            <p:nvPr/>
          </p:nvSpPr>
          <p:spPr bwMode="auto">
            <a:xfrm>
              <a:off x="10109490" y="2145462"/>
              <a:ext cx="414708" cy="736653"/>
            </a:xfrm>
            <a:custGeom>
              <a:avLst/>
              <a:gdLst/>
              <a:ahLst/>
              <a:cxnLst>
                <a:cxn ang="0">
                  <a:pos x="111" y="295"/>
                </a:cxn>
                <a:cxn ang="0">
                  <a:pos x="110" y="311"/>
                </a:cxn>
                <a:cxn ang="0">
                  <a:pos x="111" y="327"/>
                </a:cxn>
                <a:cxn ang="0">
                  <a:pos x="110" y="347"/>
                </a:cxn>
                <a:cxn ang="0">
                  <a:pos x="120" y="372"/>
                </a:cxn>
                <a:cxn ang="0">
                  <a:pos x="136" y="378"/>
                </a:cxn>
                <a:cxn ang="0">
                  <a:pos x="97" y="458"/>
                </a:cxn>
                <a:cxn ang="0">
                  <a:pos x="91" y="476"/>
                </a:cxn>
                <a:cxn ang="0">
                  <a:pos x="69" y="490"/>
                </a:cxn>
                <a:cxn ang="0">
                  <a:pos x="44" y="538"/>
                </a:cxn>
                <a:cxn ang="0">
                  <a:pos x="60" y="554"/>
                </a:cxn>
                <a:cxn ang="0">
                  <a:pos x="60" y="568"/>
                </a:cxn>
                <a:cxn ang="0">
                  <a:pos x="59" y="573"/>
                </a:cxn>
                <a:cxn ang="0">
                  <a:pos x="46" y="603"/>
                </a:cxn>
                <a:cxn ang="0">
                  <a:pos x="256" y="869"/>
                </a:cxn>
                <a:cxn ang="0">
                  <a:pos x="517" y="919"/>
                </a:cxn>
                <a:cxn ang="0">
                  <a:pos x="548" y="612"/>
                </a:cxn>
                <a:cxn ang="0">
                  <a:pos x="533" y="583"/>
                </a:cxn>
                <a:cxn ang="0">
                  <a:pos x="523" y="603"/>
                </a:cxn>
                <a:cxn ang="0">
                  <a:pos x="497" y="605"/>
                </a:cxn>
                <a:cxn ang="0">
                  <a:pos x="466" y="596"/>
                </a:cxn>
                <a:cxn ang="0">
                  <a:pos x="453" y="594"/>
                </a:cxn>
                <a:cxn ang="0">
                  <a:pos x="438" y="599"/>
                </a:cxn>
                <a:cxn ang="0">
                  <a:pos x="415" y="596"/>
                </a:cxn>
                <a:cxn ang="0">
                  <a:pos x="396" y="603"/>
                </a:cxn>
                <a:cxn ang="0">
                  <a:pos x="390" y="583"/>
                </a:cxn>
                <a:cxn ang="0">
                  <a:pos x="393" y="560"/>
                </a:cxn>
                <a:cxn ang="0">
                  <a:pos x="374" y="547"/>
                </a:cxn>
                <a:cxn ang="0">
                  <a:pos x="370" y="525"/>
                </a:cxn>
                <a:cxn ang="0">
                  <a:pos x="362" y="503"/>
                </a:cxn>
                <a:cxn ang="0">
                  <a:pos x="355" y="462"/>
                </a:cxn>
                <a:cxn ang="0">
                  <a:pos x="353" y="443"/>
                </a:cxn>
                <a:cxn ang="0">
                  <a:pos x="348" y="430"/>
                </a:cxn>
                <a:cxn ang="0">
                  <a:pos x="340" y="430"/>
                </a:cxn>
                <a:cxn ang="0">
                  <a:pos x="311" y="453"/>
                </a:cxn>
                <a:cxn ang="0">
                  <a:pos x="298" y="428"/>
                </a:cxn>
                <a:cxn ang="0">
                  <a:pos x="298" y="411"/>
                </a:cxn>
                <a:cxn ang="0">
                  <a:pos x="313" y="391"/>
                </a:cxn>
                <a:cxn ang="0">
                  <a:pos x="313" y="372"/>
                </a:cxn>
                <a:cxn ang="0">
                  <a:pos x="317" y="358"/>
                </a:cxn>
                <a:cxn ang="0">
                  <a:pos x="330" y="313"/>
                </a:cxn>
                <a:cxn ang="0">
                  <a:pos x="313" y="301"/>
                </a:cxn>
                <a:cxn ang="0">
                  <a:pos x="291" y="285"/>
                </a:cxn>
                <a:cxn ang="0">
                  <a:pos x="275" y="236"/>
                </a:cxn>
                <a:cxn ang="0">
                  <a:pos x="247" y="204"/>
                </a:cxn>
                <a:cxn ang="0">
                  <a:pos x="243" y="192"/>
                </a:cxn>
                <a:cxn ang="0">
                  <a:pos x="243" y="159"/>
                </a:cxn>
                <a:cxn ang="0">
                  <a:pos x="251" y="15"/>
                </a:cxn>
              </a:cxnLst>
              <a:rect l="0" t="0" r="r" b="b"/>
              <a:pathLst>
                <a:path w="559" h="919">
                  <a:moveTo>
                    <a:pt x="178" y="0"/>
                  </a:moveTo>
                  <a:lnTo>
                    <a:pt x="111" y="295"/>
                  </a:lnTo>
                  <a:lnTo>
                    <a:pt x="110" y="301"/>
                  </a:lnTo>
                  <a:lnTo>
                    <a:pt x="110" y="311"/>
                  </a:lnTo>
                  <a:lnTo>
                    <a:pt x="114" y="321"/>
                  </a:lnTo>
                  <a:lnTo>
                    <a:pt x="111" y="327"/>
                  </a:lnTo>
                  <a:lnTo>
                    <a:pt x="110" y="333"/>
                  </a:lnTo>
                  <a:lnTo>
                    <a:pt x="110" y="347"/>
                  </a:lnTo>
                  <a:lnTo>
                    <a:pt x="111" y="358"/>
                  </a:lnTo>
                  <a:lnTo>
                    <a:pt x="120" y="372"/>
                  </a:lnTo>
                  <a:lnTo>
                    <a:pt x="127" y="372"/>
                  </a:lnTo>
                  <a:lnTo>
                    <a:pt x="136" y="378"/>
                  </a:lnTo>
                  <a:lnTo>
                    <a:pt x="136" y="398"/>
                  </a:lnTo>
                  <a:lnTo>
                    <a:pt x="97" y="458"/>
                  </a:lnTo>
                  <a:lnTo>
                    <a:pt x="91" y="467"/>
                  </a:lnTo>
                  <a:lnTo>
                    <a:pt x="91" y="476"/>
                  </a:lnTo>
                  <a:lnTo>
                    <a:pt x="82" y="484"/>
                  </a:lnTo>
                  <a:lnTo>
                    <a:pt x="69" y="490"/>
                  </a:lnTo>
                  <a:lnTo>
                    <a:pt x="48" y="525"/>
                  </a:lnTo>
                  <a:lnTo>
                    <a:pt x="44" y="538"/>
                  </a:lnTo>
                  <a:lnTo>
                    <a:pt x="46" y="544"/>
                  </a:lnTo>
                  <a:lnTo>
                    <a:pt x="60" y="554"/>
                  </a:lnTo>
                  <a:lnTo>
                    <a:pt x="65" y="564"/>
                  </a:lnTo>
                  <a:lnTo>
                    <a:pt x="60" y="568"/>
                  </a:lnTo>
                  <a:lnTo>
                    <a:pt x="60" y="571"/>
                  </a:lnTo>
                  <a:lnTo>
                    <a:pt x="59" y="573"/>
                  </a:lnTo>
                  <a:lnTo>
                    <a:pt x="57" y="590"/>
                  </a:lnTo>
                  <a:lnTo>
                    <a:pt x="46" y="603"/>
                  </a:lnTo>
                  <a:lnTo>
                    <a:pt x="0" y="815"/>
                  </a:lnTo>
                  <a:lnTo>
                    <a:pt x="256" y="869"/>
                  </a:lnTo>
                  <a:lnTo>
                    <a:pt x="514" y="919"/>
                  </a:lnTo>
                  <a:lnTo>
                    <a:pt x="517" y="919"/>
                  </a:lnTo>
                  <a:lnTo>
                    <a:pt x="559" y="619"/>
                  </a:lnTo>
                  <a:lnTo>
                    <a:pt x="548" y="612"/>
                  </a:lnTo>
                  <a:lnTo>
                    <a:pt x="545" y="596"/>
                  </a:lnTo>
                  <a:lnTo>
                    <a:pt x="533" y="583"/>
                  </a:lnTo>
                  <a:lnTo>
                    <a:pt x="523" y="593"/>
                  </a:lnTo>
                  <a:lnTo>
                    <a:pt x="523" y="603"/>
                  </a:lnTo>
                  <a:lnTo>
                    <a:pt x="501" y="603"/>
                  </a:lnTo>
                  <a:lnTo>
                    <a:pt x="497" y="605"/>
                  </a:lnTo>
                  <a:lnTo>
                    <a:pt x="489" y="599"/>
                  </a:lnTo>
                  <a:lnTo>
                    <a:pt x="466" y="596"/>
                  </a:lnTo>
                  <a:lnTo>
                    <a:pt x="459" y="593"/>
                  </a:lnTo>
                  <a:lnTo>
                    <a:pt x="453" y="594"/>
                  </a:lnTo>
                  <a:lnTo>
                    <a:pt x="444" y="603"/>
                  </a:lnTo>
                  <a:lnTo>
                    <a:pt x="438" y="599"/>
                  </a:lnTo>
                  <a:lnTo>
                    <a:pt x="418" y="593"/>
                  </a:lnTo>
                  <a:lnTo>
                    <a:pt x="415" y="596"/>
                  </a:lnTo>
                  <a:lnTo>
                    <a:pt x="408" y="607"/>
                  </a:lnTo>
                  <a:lnTo>
                    <a:pt x="396" y="603"/>
                  </a:lnTo>
                  <a:lnTo>
                    <a:pt x="390" y="590"/>
                  </a:lnTo>
                  <a:lnTo>
                    <a:pt x="390" y="583"/>
                  </a:lnTo>
                  <a:lnTo>
                    <a:pt x="393" y="568"/>
                  </a:lnTo>
                  <a:lnTo>
                    <a:pt x="393" y="560"/>
                  </a:lnTo>
                  <a:lnTo>
                    <a:pt x="383" y="547"/>
                  </a:lnTo>
                  <a:lnTo>
                    <a:pt x="374" y="547"/>
                  </a:lnTo>
                  <a:lnTo>
                    <a:pt x="365" y="534"/>
                  </a:lnTo>
                  <a:lnTo>
                    <a:pt x="370" y="525"/>
                  </a:lnTo>
                  <a:lnTo>
                    <a:pt x="370" y="516"/>
                  </a:lnTo>
                  <a:lnTo>
                    <a:pt x="362" y="503"/>
                  </a:lnTo>
                  <a:lnTo>
                    <a:pt x="355" y="489"/>
                  </a:lnTo>
                  <a:lnTo>
                    <a:pt x="355" y="462"/>
                  </a:lnTo>
                  <a:lnTo>
                    <a:pt x="357" y="445"/>
                  </a:lnTo>
                  <a:lnTo>
                    <a:pt x="353" y="443"/>
                  </a:lnTo>
                  <a:lnTo>
                    <a:pt x="351" y="441"/>
                  </a:lnTo>
                  <a:lnTo>
                    <a:pt x="348" y="430"/>
                  </a:lnTo>
                  <a:lnTo>
                    <a:pt x="345" y="430"/>
                  </a:lnTo>
                  <a:lnTo>
                    <a:pt x="340" y="430"/>
                  </a:lnTo>
                  <a:lnTo>
                    <a:pt x="314" y="453"/>
                  </a:lnTo>
                  <a:lnTo>
                    <a:pt x="311" y="453"/>
                  </a:lnTo>
                  <a:lnTo>
                    <a:pt x="294" y="438"/>
                  </a:lnTo>
                  <a:lnTo>
                    <a:pt x="298" y="428"/>
                  </a:lnTo>
                  <a:lnTo>
                    <a:pt x="298" y="419"/>
                  </a:lnTo>
                  <a:lnTo>
                    <a:pt x="298" y="411"/>
                  </a:lnTo>
                  <a:lnTo>
                    <a:pt x="313" y="402"/>
                  </a:lnTo>
                  <a:lnTo>
                    <a:pt x="313" y="391"/>
                  </a:lnTo>
                  <a:lnTo>
                    <a:pt x="311" y="389"/>
                  </a:lnTo>
                  <a:lnTo>
                    <a:pt x="313" y="372"/>
                  </a:lnTo>
                  <a:lnTo>
                    <a:pt x="317" y="363"/>
                  </a:lnTo>
                  <a:lnTo>
                    <a:pt x="317" y="358"/>
                  </a:lnTo>
                  <a:lnTo>
                    <a:pt x="336" y="320"/>
                  </a:lnTo>
                  <a:lnTo>
                    <a:pt x="330" y="313"/>
                  </a:lnTo>
                  <a:lnTo>
                    <a:pt x="313" y="308"/>
                  </a:lnTo>
                  <a:lnTo>
                    <a:pt x="313" y="301"/>
                  </a:lnTo>
                  <a:lnTo>
                    <a:pt x="298" y="298"/>
                  </a:lnTo>
                  <a:lnTo>
                    <a:pt x="291" y="285"/>
                  </a:lnTo>
                  <a:lnTo>
                    <a:pt x="289" y="270"/>
                  </a:lnTo>
                  <a:lnTo>
                    <a:pt x="275" y="236"/>
                  </a:lnTo>
                  <a:lnTo>
                    <a:pt x="256" y="217"/>
                  </a:lnTo>
                  <a:lnTo>
                    <a:pt x="247" y="204"/>
                  </a:lnTo>
                  <a:lnTo>
                    <a:pt x="241" y="197"/>
                  </a:lnTo>
                  <a:lnTo>
                    <a:pt x="243" y="192"/>
                  </a:lnTo>
                  <a:lnTo>
                    <a:pt x="249" y="178"/>
                  </a:lnTo>
                  <a:lnTo>
                    <a:pt x="243" y="159"/>
                  </a:lnTo>
                  <a:lnTo>
                    <a:pt x="230" y="129"/>
                  </a:lnTo>
                  <a:lnTo>
                    <a:pt x="251" y="15"/>
                  </a:lnTo>
                  <a:lnTo>
                    <a:pt x="178" y="0"/>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54" name="Freeform 209"/>
            <p:cNvSpPr>
              <a:spLocks/>
            </p:cNvSpPr>
            <p:nvPr/>
          </p:nvSpPr>
          <p:spPr bwMode="auto">
            <a:xfrm>
              <a:off x="10475977" y="2591141"/>
              <a:ext cx="486670" cy="439266"/>
            </a:xfrm>
            <a:custGeom>
              <a:avLst/>
              <a:gdLst/>
              <a:ahLst/>
              <a:cxnLst>
                <a:cxn ang="0">
                  <a:pos x="615" y="548"/>
                </a:cxn>
                <a:cxn ang="0">
                  <a:pos x="174" y="498"/>
                </a:cxn>
                <a:cxn ang="0">
                  <a:pos x="0" y="471"/>
                </a:cxn>
                <a:cxn ang="0">
                  <a:pos x="18" y="356"/>
                </a:cxn>
                <a:cxn ang="0">
                  <a:pos x="21" y="356"/>
                </a:cxn>
                <a:cxn ang="0">
                  <a:pos x="63" y="61"/>
                </a:cxn>
                <a:cxn ang="0">
                  <a:pos x="72" y="0"/>
                </a:cxn>
                <a:cxn ang="0">
                  <a:pos x="656" y="72"/>
                </a:cxn>
                <a:cxn ang="0">
                  <a:pos x="634" y="308"/>
                </a:cxn>
                <a:cxn ang="0">
                  <a:pos x="615" y="548"/>
                </a:cxn>
              </a:cxnLst>
              <a:rect l="0" t="0" r="r" b="b"/>
              <a:pathLst>
                <a:path w="656" h="548">
                  <a:moveTo>
                    <a:pt x="615" y="548"/>
                  </a:moveTo>
                  <a:lnTo>
                    <a:pt x="174" y="498"/>
                  </a:lnTo>
                  <a:lnTo>
                    <a:pt x="0" y="471"/>
                  </a:lnTo>
                  <a:lnTo>
                    <a:pt x="18" y="356"/>
                  </a:lnTo>
                  <a:lnTo>
                    <a:pt x="21" y="356"/>
                  </a:lnTo>
                  <a:lnTo>
                    <a:pt x="63" y="61"/>
                  </a:lnTo>
                  <a:lnTo>
                    <a:pt x="72" y="0"/>
                  </a:lnTo>
                  <a:lnTo>
                    <a:pt x="656" y="72"/>
                  </a:lnTo>
                  <a:lnTo>
                    <a:pt x="634" y="308"/>
                  </a:lnTo>
                  <a:lnTo>
                    <a:pt x="615" y="548"/>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55" name="Freeform 222"/>
            <p:cNvSpPr>
              <a:spLocks/>
            </p:cNvSpPr>
            <p:nvPr/>
          </p:nvSpPr>
          <p:spPr bwMode="auto">
            <a:xfrm>
              <a:off x="10559808" y="2987121"/>
              <a:ext cx="505958" cy="436862"/>
            </a:xfrm>
            <a:custGeom>
              <a:avLst/>
              <a:gdLst/>
              <a:ahLst/>
              <a:cxnLst>
                <a:cxn ang="0">
                  <a:pos x="0" y="476"/>
                </a:cxn>
                <a:cxn ang="0">
                  <a:pos x="560" y="541"/>
                </a:cxn>
                <a:cxn ang="0">
                  <a:pos x="652" y="545"/>
                </a:cxn>
                <a:cxn ang="0">
                  <a:pos x="674" y="183"/>
                </a:cxn>
                <a:cxn ang="0">
                  <a:pos x="682" y="64"/>
                </a:cxn>
                <a:cxn ang="0">
                  <a:pos x="503" y="50"/>
                </a:cxn>
                <a:cxn ang="0">
                  <a:pos x="63" y="0"/>
                </a:cxn>
                <a:cxn ang="0">
                  <a:pos x="0" y="476"/>
                </a:cxn>
              </a:cxnLst>
              <a:rect l="0" t="0" r="r" b="b"/>
              <a:pathLst>
                <a:path w="682" h="545">
                  <a:moveTo>
                    <a:pt x="0" y="476"/>
                  </a:moveTo>
                  <a:lnTo>
                    <a:pt x="560" y="541"/>
                  </a:lnTo>
                  <a:lnTo>
                    <a:pt x="652" y="545"/>
                  </a:lnTo>
                  <a:lnTo>
                    <a:pt x="674" y="183"/>
                  </a:lnTo>
                  <a:lnTo>
                    <a:pt x="682" y="64"/>
                  </a:lnTo>
                  <a:lnTo>
                    <a:pt x="503" y="50"/>
                  </a:lnTo>
                  <a:lnTo>
                    <a:pt x="63" y="0"/>
                  </a:lnTo>
                  <a:lnTo>
                    <a:pt x="0" y="476"/>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56" name="Freeform 235"/>
            <p:cNvSpPr>
              <a:spLocks/>
            </p:cNvSpPr>
            <p:nvPr/>
          </p:nvSpPr>
          <p:spPr bwMode="auto">
            <a:xfrm>
              <a:off x="10484137" y="3369476"/>
              <a:ext cx="491121" cy="549082"/>
            </a:xfrm>
            <a:custGeom>
              <a:avLst/>
              <a:gdLst/>
              <a:ahLst/>
              <a:cxnLst>
                <a:cxn ang="0">
                  <a:pos x="96" y="0"/>
                </a:cxn>
                <a:cxn ang="0">
                  <a:pos x="662" y="58"/>
                </a:cxn>
                <a:cxn ang="0">
                  <a:pos x="605" y="660"/>
                </a:cxn>
                <a:cxn ang="0">
                  <a:pos x="249" y="626"/>
                </a:cxn>
                <a:cxn ang="0">
                  <a:pos x="256" y="633"/>
                </a:cxn>
                <a:cxn ang="0">
                  <a:pos x="250" y="640"/>
                </a:cxn>
                <a:cxn ang="0">
                  <a:pos x="253" y="651"/>
                </a:cxn>
                <a:cxn ang="0">
                  <a:pos x="96" y="629"/>
                </a:cxn>
                <a:cxn ang="0">
                  <a:pos x="85" y="685"/>
                </a:cxn>
                <a:cxn ang="0">
                  <a:pos x="0" y="673"/>
                </a:cxn>
                <a:cxn ang="0">
                  <a:pos x="96" y="0"/>
                </a:cxn>
              </a:cxnLst>
              <a:rect l="0" t="0" r="r" b="b"/>
              <a:pathLst>
                <a:path w="662" h="685">
                  <a:moveTo>
                    <a:pt x="96" y="0"/>
                  </a:moveTo>
                  <a:lnTo>
                    <a:pt x="662" y="58"/>
                  </a:lnTo>
                  <a:lnTo>
                    <a:pt x="605" y="660"/>
                  </a:lnTo>
                  <a:lnTo>
                    <a:pt x="249" y="626"/>
                  </a:lnTo>
                  <a:lnTo>
                    <a:pt x="256" y="633"/>
                  </a:lnTo>
                  <a:lnTo>
                    <a:pt x="250" y="640"/>
                  </a:lnTo>
                  <a:lnTo>
                    <a:pt x="253" y="651"/>
                  </a:lnTo>
                  <a:lnTo>
                    <a:pt x="96" y="629"/>
                  </a:lnTo>
                  <a:lnTo>
                    <a:pt x="85" y="685"/>
                  </a:lnTo>
                  <a:lnTo>
                    <a:pt x="0" y="673"/>
                  </a:lnTo>
                  <a:lnTo>
                    <a:pt x="96" y="0"/>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57" name="Freeform 246"/>
            <p:cNvSpPr>
              <a:spLocks/>
            </p:cNvSpPr>
            <p:nvPr/>
          </p:nvSpPr>
          <p:spPr bwMode="auto">
            <a:xfrm>
              <a:off x="10083524" y="3302945"/>
              <a:ext cx="475542" cy="601185"/>
            </a:xfrm>
            <a:custGeom>
              <a:avLst/>
              <a:gdLst/>
              <a:ahLst/>
              <a:cxnLst>
                <a:cxn ang="0">
                  <a:pos x="545" y="748"/>
                </a:cxn>
                <a:cxn ang="0">
                  <a:pos x="545" y="750"/>
                </a:cxn>
                <a:cxn ang="0">
                  <a:pos x="346" y="718"/>
                </a:cxn>
                <a:cxn ang="0">
                  <a:pos x="0" y="514"/>
                </a:cxn>
                <a:cxn ang="0">
                  <a:pos x="6" y="489"/>
                </a:cxn>
                <a:cxn ang="0">
                  <a:pos x="18" y="489"/>
                </a:cxn>
                <a:cxn ang="0">
                  <a:pos x="25" y="491"/>
                </a:cxn>
                <a:cxn ang="0">
                  <a:pos x="31" y="485"/>
                </a:cxn>
                <a:cxn ang="0">
                  <a:pos x="35" y="476"/>
                </a:cxn>
                <a:cxn ang="0">
                  <a:pos x="39" y="472"/>
                </a:cxn>
                <a:cxn ang="0">
                  <a:pos x="37" y="465"/>
                </a:cxn>
                <a:cxn ang="0">
                  <a:pos x="25" y="452"/>
                </a:cxn>
                <a:cxn ang="0">
                  <a:pos x="18" y="446"/>
                </a:cxn>
                <a:cxn ang="0">
                  <a:pos x="25" y="433"/>
                </a:cxn>
                <a:cxn ang="0">
                  <a:pos x="25" y="424"/>
                </a:cxn>
                <a:cxn ang="0">
                  <a:pos x="22" y="418"/>
                </a:cxn>
                <a:cxn ang="0">
                  <a:pos x="25" y="410"/>
                </a:cxn>
                <a:cxn ang="0">
                  <a:pos x="35" y="410"/>
                </a:cxn>
                <a:cxn ang="0">
                  <a:pos x="52" y="386"/>
                </a:cxn>
                <a:cxn ang="0">
                  <a:pos x="61" y="353"/>
                </a:cxn>
                <a:cxn ang="0">
                  <a:pos x="70" y="340"/>
                </a:cxn>
                <a:cxn ang="0">
                  <a:pos x="83" y="333"/>
                </a:cxn>
                <a:cxn ang="0">
                  <a:pos x="95" y="323"/>
                </a:cxn>
                <a:cxn ang="0">
                  <a:pos x="102" y="327"/>
                </a:cxn>
                <a:cxn ang="0">
                  <a:pos x="102" y="323"/>
                </a:cxn>
                <a:cxn ang="0">
                  <a:pos x="102" y="310"/>
                </a:cxn>
                <a:cxn ang="0">
                  <a:pos x="93" y="304"/>
                </a:cxn>
                <a:cxn ang="0">
                  <a:pos x="89" y="301"/>
                </a:cxn>
                <a:cxn ang="0">
                  <a:pos x="86" y="284"/>
                </a:cxn>
                <a:cxn ang="0">
                  <a:pos x="80" y="278"/>
                </a:cxn>
                <a:cxn ang="0">
                  <a:pos x="80" y="267"/>
                </a:cxn>
                <a:cxn ang="0">
                  <a:pos x="76" y="252"/>
                </a:cxn>
                <a:cxn ang="0">
                  <a:pos x="76" y="245"/>
                </a:cxn>
                <a:cxn ang="0">
                  <a:pos x="76" y="242"/>
                </a:cxn>
                <a:cxn ang="0">
                  <a:pos x="76" y="222"/>
                </a:cxn>
                <a:cxn ang="0">
                  <a:pos x="76" y="217"/>
                </a:cxn>
                <a:cxn ang="0">
                  <a:pos x="78" y="210"/>
                </a:cxn>
                <a:cxn ang="0">
                  <a:pos x="86" y="183"/>
                </a:cxn>
                <a:cxn ang="0">
                  <a:pos x="80" y="177"/>
                </a:cxn>
                <a:cxn ang="0">
                  <a:pos x="86" y="119"/>
                </a:cxn>
                <a:cxn ang="0">
                  <a:pos x="83" y="97"/>
                </a:cxn>
                <a:cxn ang="0">
                  <a:pos x="89" y="90"/>
                </a:cxn>
                <a:cxn ang="0">
                  <a:pos x="102" y="88"/>
                </a:cxn>
                <a:cxn ang="0">
                  <a:pos x="121" y="90"/>
                </a:cxn>
                <a:cxn ang="0">
                  <a:pos x="128" y="101"/>
                </a:cxn>
                <a:cxn ang="0">
                  <a:pos x="128" y="103"/>
                </a:cxn>
                <a:cxn ang="0">
                  <a:pos x="134" y="112"/>
                </a:cxn>
                <a:cxn ang="0">
                  <a:pos x="144" y="112"/>
                </a:cxn>
                <a:cxn ang="0">
                  <a:pos x="160" y="62"/>
                </a:cxn>
                <a:cxn ang="0">
                  <a:pos x="172" y="0"/>
                </a:cxn>
                <a:cxn ang="0">
                  <a:pos x="641" y="74"/>
                </a:cxn>
                <a:cxn ang="0">
                  <a:pos x="545" y="748"/>
                </a:cxn>
              </a:cxnLst>
              <a:rect l="0" t="0" r="r" b="b"/>
              <a:pathLst>
                <a:path w="641" h="750">
                  <a:moveTo>
                    <a:pt x="545" y="748"/>
                  </a:moveTo>
                  <a:lnTo>
                    <a:pt x="545" y="750"/>
                  </a:lnTo>
                  <a:lnTo>
                    <a:pt x="346" y="718"/>
                  </a:lnTo>
                  <a:lnTo>
                    <a:pt x="0" y="514"/>
                  </a:lnTo>
                  <a:lnTo>
                    <a:pt x="6" y="489"/>
                  </a:lnTo>
                  <a:lnTo>
                    <a:pt x="18" y="489"/>
                  </a:lnTo>
                  <a:lnTo>
                    <a:pt x="25" y="491"/>
                  </a:lnTo>
                  <a:lnTo>
                    <a:pt x="31" y="485"/>
                  </a:lnTo>
                  <a:lnTo>
                    <a:pt x="35" y="476"/>
                  </a:lnTo>
                  <a:lnTo>
                    <a:pt x="39" y="472"/>
                  </a:lnTo>
                  <a:lnTo>
                    <a:pt x="37" y="465"/>
                  </a:lnTo>
                  <a:lnTo>
                    <a:pt x="25" y="452"/>
                  </a:lnTo>
                  <a:lnTo>
                    <a:pt x="18" y="446"/>
                  </a:lnTo>
                  <a:lnTo>
                    <a:pt x="25" y="433"/>
                  </a:lnTo>
                  <a:lnTo>
                    <a:pt x="25" y="424"/>
                  </a:lnTo>
                  <a:lnTo>
                    <a:pt x="22" y="418"/>
                  </a:lnTo>
                  <a:lnTo>
                    <a:pt x="25" y="410"/>
                  </a:lnTo>
                  <a:lnTo>
                    <a:pt x="35" y="410"/>
                  </a:lnTo>
                  <a:lnTo>
                    <a:pt x="52" y="386"/>
                  </a:lnTo>
                  <a:lnTo>
                    <a:pt x="61" y="353"/>
                  </a:lnTo>
                  <a:lnTo>
                    <a:pt x="70" y="340"/>
                  </a:lnTo>
                  <a:lnTo>
                    <a:pt x="83" y="333"/>
                  </a:lnTo>
                  <a:lnTo>
                    <a:pt x="95" y="323"/>
                  </a:lnTo>
                  <a:lnTo>
                    <a:pt x="102" y="327"/>
                  </a:lnTo>
                  <a:lnTo>
                    <a:pt x="102" y="323"/>
                  </a:lnTo>
                  <a:lnTo>
                    <a:pt x="102" y="310"/>
                  </a:lnTo>
                  <a:lnTo>
                    <a:pt x="93" y="304"/>
                  </a:lnTo>
                  <a:lnTo>
                    <a:pt x="89" y="301"/>
                  </a:lnTo>
                  <a:lnTo>
                    <a:pt x="86" y="284"/>
                  </a:lnTo>
                  <a:lnTo>
                    <a:pt x="80" y="278"/>
                  </a:lnTo>
                  <a:lnTo>
                    <a:pt x="80" y="267"/>
                  </a:lnTo>
                  <a:lnTo>
                    <a:pt x="76" y="252"/>
                  </a:lnTo>
                  <a:lnTo>
                    <a:pt x="76" y="245"/>
                  </a:lnTo>
                  <a:lnTo>
                    <a:pt x="76" y="242"/>
                  </a:lnTo>
                  <a:lnTo>
                    <a:pt x="76" y="222"/>
                  </a:lnTo>
                  <a:lnTo>
                    <a:pt x="76" y="217"/>
                  </a:lnTo>
                  <a:lnTo>
                    <a:pt x="78" y="210"/>
                  </a:lnTo>
                  <a:lnTo>
                    <a:pt x="86" y="183"/>
                  </a:lnTo>
                  <a:lnTo>
                    <a:pt x="80" y="177"/>
                  </a:lnTo>
                  <a:lnTo>
                    <a:pt x="86" y="119"/>
                  </a:lnTo>
                  <a:lnTo>
                    <a:pt x="83" y="97"/>
                  </a:lnTo>
                  <a:lnTo>
                    <a:pt x="89" y="90"/>
                  </a:lnTo>
                  <a:lnTo>
                    <a:pt x="102" y="88"/>
                  </a:lnTo>
                  <a:lnTo>
                    <a:pt x="121" y="90"/>
                  </a:lnTo>
                  <a:lnTo>
                    <a:pt x="128" y="101"/>
                  </a:lnTo>
                  <a:lnTo>
                    <a:pt x="128" y="103"/>
                  </a:lnTo>
                  <a:lnTo>
                    <a:pt x="134" y="112"/>
                  </a:lnTo>
                  <a:lnTo>
                    <a:pt x="144" y="112"/>
                  </a:lnTo>
                  <a:lnTo>
                    <a:pt x="160" y="62"/>
                  </a:lnTo>
                  <a:lnTo>
                    <a:pt x="172" y="0"/>
                  </a:lnTo>
                  <a:lnTo>
                    <a:pt x="641" y="74"/>
                  </a:lnTo>
                  <a:lnTo>
                    <a:pt x="545" y="748"/>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58" name="Freeform 259"/>
            <p:cNvSpPr>
              <a:spLocks/>
            </p:cNvSpPr>
            <p:nvPr/>
          </p:nvSpPr>
          <p:spPr bwMode="auto">
            <a:xfrm>
              <a:off x="10210385" y="2825203"/>
              <a:ext cx="396161" cy="537860"/>
            </a:xfrm>
            <a:custGeom>
              <a:avLst/>
              <a:gdLst/>
              <a:ahLst/>
              <a:cxnLst>
                <a:cxn ang="0">
                  <a:pos x="469" y="671"/>
                </a:cxn>
                <a:cxn ang="0">
                  <a:pos x="0" y="596"/>
                </a:cxn>
                <a:cxn ang="0">
                  <a:pos x="116" y="0"/>
                </a:cxn>
                <a:cxn ang="0">
                  <a:pos x="376" y="48"/>
                </a:cxn>
                <a:cxn ang="0">
                  <a:pos x="357" y="164"/>
                </a:cxn>
                <a:cxn ang="0">
                  <a:pos x="534" y="191"/>
                </a:cxn>
                <a:cxn ang="0">
                  <a:pos x="469" y="671"/>
                </a:cxn>
              </a:cxnLst>
              <a:rect l="0" t="0" r="r" b="b"/>
              <a:pathLst>
                <a:path w="534" h="671">
                  <a:moveTo>
                    <a:pt x="469" y="671"/>
                  </a:moveTo>
                  <a:lnTo>
                    <a:pt x="0" y="596"/>
                  </a:lnTo>
                  <a:lnTo>
                    <a:pt x="116" y="0"/>
                  </a:lnTo>
                  <a:lnTo>
                    <a:pt x="376" y="48"/>
                  </a:lnTo>
                  <a:lnTo>
                    <a:pt x="357" y="164"/>
                  </a:lnTo>
                  <a:lnTo>
                    <a:pt x="534" y="191"/>
                  </a:lnTo>
                  <a:lnTo>
                    <a:pt x="469" y="671"/>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59" name="Freeform 280"/>
            <p:cNvSpPr>
              <a:spLocks/>
            </p:cNvSpPr>
            <p:nvPr/>
          </p:nvSpPr>
          <p:spPr bwMode="auto">
            <a:xfrm>
              <a:off x="9253470" y="3751138"/>
              <a:ext cx="667688" cy="609201"/>
            </a:xfrm>
            <a:custGeom>
              <a:avLst/>
              <a:gdLst/>
              <a:ahLst/>
              <a:cxnLst>
                <a:cxn ang="0">
                  <a:pos x="57" y="100"/>
                </a:cxn>
                <a:cxn ang="0">
                  <a:pos x="106" y="86"/>
                </a:cxn>
                <a:cxn ang="0">
                  <a:pos x="137" y="39"/>
                </a:cxn>
                <a:cxn ang="0">
                  <a:pos x="204" y="16"/>
                </a:cxn>
                <a:cxn ang="0">
                  <a:pos x="280" y="16"/>
                </a:cxn>
                <a:cxn ang="0">
                  <a:pos x="301" y="30"/>
                </a:cxn>
                <a:cxn ang="0">
                  <a:pos x="402" y="39"/>
                </a:cxn>
                <a:cxn ang="0">
                  <a:pos x="470" y="46"/>
                </a:cxn>
                <a:cxn ang="0">
                  <a:pos x="517" y="212"/>
                </a:cxn>
                <a:cxn ang="0">
                  <a:pos x="570" y="459"/>
                </a:cxn>
                <a:cxn ang="0">
                  <a:pos x="615" y="459"/>
                </a:cxn>
                <a:cxn ang="0">
                  <a:pos x="682" y="472"/>
                </a:cxn>
                <a:cxn ang="0">
                  <a:pos x="713" y="443"/>
                </a:cxn>
                <a:cxn ang="0">
                  <a:pos x="805" y="527"/>
                </a:cxn>
                <a:cxn ang="0">
                  <a:pos x="860" y="548"/>
                </a:cxn>
                <a:cxn ang="0">
                  <a:pos x="900" y="588"/>
                </a:cxn>
                <a:cxn ang="0">
                  <a:pos x="846" y="641"/>
                </a:cxn>
                <a:cxn ang="0">
                  <a:pos x="776" y="591"/>
                </a:cxn>
                <a:cxn ang="0">
                  <a:pos x="708" y="534"/>
                </a:cxn>
                <a:cxn ang="0">
                  <a:pos x="608" y="479"/>
                </a:cxn>
                <a:cxn ang="0">
                  <a:pos x="554" y="472"/>
                </a:cxn>
                <a:cxn ang="0">
                  <a:pos x="456" y="459"/>
                </a:cxn>
                <a:cxn ang="0">
                  <a:pos x="416" y="479"/>
                </a:cxn>
                <a:cxn ang="0">
                  <a:pos x="389" y="513"/>
                </a:cxn>
                <a:cxn ang="0">
                  <a:pos x="333" y="534"/>
                </a:cxn>
                <a:cxn ang="0">
                  <a:pos x="333" y="527"/>
                </a:cxn>
                <a:cxn ang="0">
                  <a:pos x="364" y="464"/>
                </a:cxn>
                <a:cxn ang="0">
                  <a:pos x="350" y="459"/>
                </a:cxn>
                <a:cxn ang="0">
                  <a:pos x="301" y="557"/>
                </a:cxn>
                <a:cxn ang="0">
                  <a:pos x="225" y="646"/>
                </a:cxn>
                <a:cxn ang="0">
                  <a:pos x="90" y="730"/>
                </a:cxn>
                <a:cxn ang="0">
                  <a:pos x="0" y="755"/>
                </a:cxn>
                <a:cxn ang="0">
                  <a:pos x="53" y="730"/>
                </a:cxn>
                <a:cxn ang="0">
                  <a:pos x="113" y="702"/>
                </a:cxn>
                <a:cxn ang="0">
                  <a:pos x="195" y="625"/>
                </a:cxn>
                <a:cxn ang="0">
                  <a:pos x="211" y="564"/>
                </a:cxn>
                <a:cxn ang="0">
                  <a:pos x="137" y="557"/>
                </a:cxn>
                <a:cxn ang="0">
                  <a:pos x="97" y="548"/>
                </a:cxn>
                <a:cxn ang="0">
                  <a:pos x="90" y="513"/>
                </a:cxn>
                <a:cxn ang="0">
                  <a:pos x="22" y="479"/>
                </a:cxn>
                <a:cxn ang="0">
                  <a:pos x="6" y="429"/>
                </a:cxn>
                <a:cxn ang="0">
                  <a:pos x="57" y="359"/>
                </a:cxn>
                <a:cxn ang="0">
                  <a:pos x="97" y="367"/>
                </a:cxn>
                <a:cxn ang="0">
                  <a:pos x="137" y="345"/>
                </a:cxn>
                <a:cxn ang="0">
                  <a:pos x="97" y="312"/>
                </a:cxn>
                <a:cxn ang="0">
                  <a:pos x="22" y="290"/>
                </a:cxn>
                <a:cxn ang="0">
                  <a:pos x="0" y="237"/>
                </a:cxn>
                <a:cxn ang="0">
                  <a:pos x="83" y="207"/>
                </a:cxn>
                <a:cxn ang="0">
                  <a:pos x="120" y="237"/>
                </a:cxn>
                <a:cxn ang="0">
                  <a:pos x="90" y="185"/>
                </a:cxn>
                <a:cxn ang="0">
                  <a:pos x="43" y="122"/>
                </a:cxn>
              </a:cxnLst>
              <a:rect l="0" t="0" r="r" b="b"/>
              <a:pathLst>
                <a:path w="900" h="760">
                  <a:moveTo>
                    <a:pt x="43" y="122"/>
                  </a:moveTo>
                  <a:lnTo>
                    <a:pt x="57" y="100"/>
                  </a:lnTo>
                  <a:lnTo>
                    <a:pt x="90" y="100"/>
                  </a:lnTo>
                  <a:lnTo>
                    <a:pt x="106" y="86"/>
                  </a:lnTo>
                  <a:lnTo>
                    <a:pt x="113" y="59"/>
                  </a:lnTo>
                  <a:lnTo>
                    <a:pt x="137" y="39"/>
                  </a:lnTo>
                  <a:lnTo>
                    <a:pt x="167" y="16"/>
                  </a:lnTo>
                  <a:lnTo>
                    <a:pt x="204" y="16"/>
                  </a:lnTo>
                  <a:lnTo>
                    <a:pt x="211" y="0"/>
                  </a:lnTo>
                  <a:lnTo>
                    <a:pt x="280" y="16"/>
                  </a:lnTo>
                  <a:lnTo>
                    <a:pt x="280" y="25"/>
                  </a:lnTo>
                  <a:lnTo>
                    <a:pt x="301" y="30"/>
                  </a:lnTo>
                  <a:lnTo>
                    <a:pt x="329" y="25"/>
                  </a:lnTo>
                  <a:lnTo>
                    <a:pt x="402" y="39"/>
                  </a:lnTo>
                  <a:lnTo>
                    <a:pt x="427" y="25"/>
                  </a:lnTo>
                  <a:lnTo>
                    <a:pt x="470" y="46"/>
                  </a:lnTo>
                  <a:lnTo>
                    <a:pt x="486" y="100"/>
                  </a:lnTo>
                  <a:lnTo>
                    <a:pt x="517" y="212"/>
                  </a:lnTo>
                  <a:lnTo>
                    <a:pt x="554" y="380"/>
                  </a:lnTo>
                  <a:lnTo>
                    <a:pt x="570" y="459"/>
                  </a:lnTo>
                  <a:lnTo>
                    <a:pt x="615" y="443"/>
                  </a:lnTo>
                  <a:lnTo>
                    <a:pt x="615" y="459"/>
                  </a:lnTo>
                  <a:lnTo>
                    <a:pt x="668" y="486"/>
                  </a:lnTo>
                  <a:lnTo>
                    <a:pt x="682" y="472"/>
                  </a:lnTo>
                  <a:lnTo>
                    <a:pt x="699" y="450"/>
                  </a:lnTo>
                  <a:lnTo>
                    <a:pt x="713" y="443"/>
                  </a:lnTo>
                  <a:lnTo>
                    <a:pt x="776" y="503"/>
                  </a:lnTo>
                  <a:lnTo>
                    <a:pt x="805" y="527"/>
                  </a:lnTo>
                  <a:lnTo>
                    <a:pt x="837" y="548"/>
                  </a:lnTo>
                  <a:lnTo>
                    <a:pt x="860" y="548"/>
                  </a:lnTo>
                  <a:lnTo>
                    <a:pt x="881" y="557"/>
                  </a:lnTo>
                  <a:lnTo>
                    <a:pt x="900" y="588"/>
                  </a:lnTo>
                  <a:lnTo>
                    <a:pt x="900" y="615"/>
                  </a:lnTo>
                  <a:lnTo>
                    <a:pt x="846" y="641"/>
                  </a:lnTo>
                  <a:lnTo>
                    <a:pt x="792" y="611"/>
                  </a:lnTo>
                  <a:lnTo>
                    <a:pt x="776" y="591"/>
                  </a:lnTo>
                  <a:lnTo>
                    <a:pt x="732" y="564"/>
                  </a:lnTo>
                  <a:lnTo>
                    <a:pt x="708" y="534"/>
                  </a:lnTo>
                  <a:lnTo>
                    <a:pt x="692" y="517"/>
                  </a:lnTo>
                  <a:lnTo>
                    <a:pt x="608" y="479"/>
                  </a:lnTo>
                  <a:lnTo>
                    <a:pt x="575" y="479"/>
                  </a:lnTo>
                  <a:lnTo>
                    <a:pt x="554" y="472"/>
                  </a:lnTo>
                  <a:lnTo>
                    <a:pt x="510" y="486"/>
                  </a:lnTo>
                  <a:lnTo>
                    <a:pt x="456" y="459"/>
                  </a:lnTo>
                  <a:lnTo>
                    <a:pt x="413" y="464"/>
                  </a:lnTo>
                  <a:lnTo>
                    <a:pt x="416" y="479"/>
                  </a:lnTo>
                  <a:lnTo>
                    <a:pt x="413" y="503"/>
                  </a:lnTo>
                  <a:lnTo>
                    <a:pt x="389" y="513"/>
                  </a:lnTo>
                  <a:lnTo>
                    <a:pt x="343" y="541"/>
                  </a:lnTo>
                  <a:lnTo>
                    <a:pt x="333" y="534"/>
                  </a:lnTo>
                  <a:lnTo>
                    <a:pt x="350" y="517"/>
                  </a:lnTo>
                  <a:lnTo>
                    <a:pt x="333" y="527"/>
                  </a:lnTo>
                  <a:lnTo>
                    <a:pt x="343" y="479"/>
                  </a:lnTo>
                  <a:lnTo>
                    <a:pt x="364" y="464"/>
                  </a:lnTo>
                  <a:lnTo>
                    <a:pt x="364" y="450"/>
                  </a:lnTo>
                  <a:lnTo>
                    <a:pt x="350" y="459"/>
                  </a:lnTo>
                  <a:lnTo>
                    <a:pt x="280" y="557"/>
                  </a:lnTo>
                  <a:lnTo>
                    <a:pt x="301" y="557"/>
                  </a:lnTo>
                  <a:lnTo>
                    <a:pt x="295" y="571"/>
                  </a:lnTo>
                  <a:lnTo>
                    <a:pt x="225" y="646"/>
                  </a:lnTo>
                  <a:lnTo>
                    <a:pt x="137" y="709"/>
                  </a:lnTo>
                  <a:lnTo>
                    <a:pt x="90" y="730"/>
                  </a:lnTo>
                  <a:lnTo>
                    <a:pt x="13" y="760"/>
                  </a:lnTo>
                  <a:lnTo>
                    <a:pt x="0" y="755"/>
                  </a:lnTo>
                  <a:lnTo>
                    <a:pt x="13" y="739"/>
                  </a:lnTo>
                  <a:lnTo>
                    <a:pt x="53" y="730"/>
                  </a:lnTo>
                  <a:lnTo>
                    <a:pt x="90" y="702"/>
                  </a:lnTo>
                  <a:lnTo>
                    <a:pt x="113" y="702"/>
                  </a:lnTo>
                  <a:lnTo>
                    <a:pt x="137" y="671"/>
                  </a:lnTo>
                  <a:lnTo>
                    <a:pt x="195" y="625"/>
                  </a:lnTo>
                  <a:lnTo>
                    <a:pt x="195" y="591"/>
                  </a:lnTo>
                  <a:lnTo>
                    <a:pt x="211" y="564"/>
                  </a:lnTo>
                  <a:lnTo>
                    <a:pt x="167" y="588"/>
                  </a:lnTo>
                  <a:lnTo>
                    <a:pt x="137" y="557"/>
                  </a:lnTo>
                  <a:lnTo>
                    <a:pt x="106" y="571"/>
                  </a:lnTo>
                  <a:lnTo>
                    <a:pt x="97" y="548"/>
                  </a:lnTo>
                  <a:lnTo>
                    <a:pt x="106" y="534"/>
                  </a:lnTo>
                  <a:lnTo>
                    <a:pt x="90" y="513"/>
                  </a:lnTo>
                  <a:lnTo>
                    <a:pt x="53" y="513"/>
                  </a:lnTo>
                  <a:lnTo>
                    <a:pt x="22" y="479"/>
                  </a:lnTo>
                  <a:lnTo>
                    <a:pt x="29" y="464"/>
                  </a:lnTo>
                  <a:lnTo>
                    <a:pt x="6" y="429"/>
                  </a:lnTo>
                  <a:lnTo>
                    <a:pt x="43" y="389"/>
                  </a:lnTo>
                  <a:lnTo>
                    <a:pt x="57" y="359"/>
                  </a:lnTo>
                  <a:lnTo>
                    <a:pt x="83" y="373"/>
                  </a:lnTo>
                  <a:lnTo>
                    <a:pt x="97" y="367"/>
                  </a:lnTo>
                  <a:lnTo>
                    <a:pt x="106" y="350"/>
                  </a:lnTo>
                  <a:lnTo>
                    <a:pt x="137" y="345"/>
                  </a:lnTo>
                  <a:lnTo>
                    <a:pt x="127" y="290"/>
                  </a:lnTo>
                  <a:lnTo>
                    <a:pt x="97" y="312"/>
                  </a:lnTo>
                  <a:lnTo>
                    <a:pt x="53" y="304"/>
                  </a:lnTo>
                  <a:lnTo>
                    <a:pt x="22" y="290"/>
                  </a:lnTo>
                  <a:lnTo>
                    <a:pt x="22" y="261"/>
                  </a:lnTo>
                  <a:lnTo>
                    <a:pt x="0" y="237"/>
                  </a:lnTo>
                  <a:lnTo>
                    <a:pt x="76" y="207"/>
                  </a:lnTo>
                  <a:lnTo>
                    <a:pt x="83" y="207"/>
                  </a:lnTo>
                  <a:lnTo>
                    <a:pt x="83" y="237"/>
                  </a:lnTo>
                  <a:lnTo>
                    <a:pt x="120" y="237"/>
                  </a:lnTo>
                  <a:lnTo>
                    <a:pt x="120" y="191"/>
                  </a:lnTo>
                  <a:lnTo>
                    <a:pt x="90" y="185"/>
                  </a:lnTo>
                  <a:lnTo>
                    <a:pt x="67" y="144"/>
                  </a:lnTo>
                  <a:lnTo>
                    <a:pt x="43" y="122"/>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lvl="1"/>
              <a:endParaRPr lang="en-US" dirty="0">
                <a:solidFill>
                  <a:srgbClr val="000000"/>
                </a:solidFill>
              </a:endParaRPr>
            </a:p>
          </p:txBody>
        </p:sp>
        <p:sp>
          <p:nvSpPr>
            <p:cNvPr id="160" name="Freeform 285"/>
            <p:cNvSpPr>
              <a:spLocks/>
            </p:cNvSpPr>
            <p:nvPr/>
          </p:nvSpPr>
          <p:spPr bwMode="auto">
            <a:xfrm>
              <a:off x="9180723" y="4361201"/>
              <a:ext cx="45255" cy="25650"/>
            </a:xfrm>
            <a:custGeom>
              <a:avLst/>
              <a:gdLst/>
              <a:ahLst/>
              <a:cxnLst>
                <a:cxn ang="0">
                  <a:pos x="43" y="0"/>
                </a:cxn>
                <a:cxn ang="0">
                  <a:pos x="61" y="18"/>
                </a:cxn>
                <a:cxn ang="0">
                  <a:pos x="33" y="32"/>
                </a:cxn>
                <a:cxn ang="0">
                  <a:pos x="0" y="32"/>
                </a:cxn>
                <a:cxn ang="0">
                  <a:pos x="0" y="16"/>
                </a:cxn>
                <a:cxn ang="0">
                  <a:pos x="26" y="16"/>
                </a:cxn>
                <a:cxn ang="0">
                  <a:pos x="26" y="5"/>
                </a:cxn>
                <a:cxn ang="0">
                  <a:pos x="43" y="0"/>
                </a:cxn>
              </a:cxnLst>
              <a:rect l="0" t="0" r="r" b="b"/>
              <a:pathLst>
                <a:path w="61" h="32">
                  <a:moveTo>
                    <a:pt x="43" y="0"/>
                  </a:moveTo>
                  <a:lnTo>
                    <a:pt x="61" y="18"/>
                  </a:lnTo>
                  <a:lnTo>
                    <a:pt x="33" y="32"/>
                  </a:lnTo>
                  <a:lnTo>
                    <a:pt x="0" y="32"/>
                  </a:lnTo>
                  <a:lnTo>
                    <a:pt x="0" y="16"/>
                  </a:lnTo>
                  <a:lnTo>
                    <a:pt x="26" y="16"/>
                  </a:lnTo>
                  <a:lnTo>
                    <a:pt x="26" y="5"/>
                  </a:lnTo>
                  <a:lnTo>
                    <a:pt x="43" y="0"/>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61" name="Freeform 357"/>
            <p:cNvSpPr>
              <a:spLocks/>
            </p:cNvSpPr>
            <p:nvPr/>
          </p:nvSpPr>
          <p:spPr bwMode="auto">
            <a:xfrm>
              <a:off x="11412222" y="2805965"/>
              <a:ext cx="414708" cy="298990"/>
            </a:xfrm>
            <a:custGeom>
              <a:avLst/>
              <a:gdLst/>
              <a:ahLst/>
              <a:cxnLst>
                <a:cxn ang="0">
                  <a:pos x="6" y="12"/>
                </a:cxn>
                <a:cxn ang="0">
                  <a:pos x="3" y="18"/>
                </a:cxn>
                <a:cxn ang="0">
                  <a:pos x="2" y="39"/>
                </a:cxn>
                <a:cxn ang="0">
                  <a:pos x="12" y="64"/>
                </a:cxn>
                <a:cxn ang="0">
                  <a:pos x="6" y="78"/>
                </a:cxn>
                <a:cxn ang="0">
                  <a:pos x="6" y="121"/>
                </a:cxn>
                <a:cxn ang="0">
                  <a:pos x="9" y="137"/>
                </a:cxn>
                <a:cxn ang="0">
                  <a:pos x="21" y="157"/>
                </a:cxn>
                <a:cxn ang="0">
                  <a:pos x="16" y="180"/>
                </a:cxn>
                <a:cxn ang="0">
                  <a:pos x="31" y="208"/>
                </a:cxn>
                <a:cxn ang="0">
                  <a:pos x="38" y="230"/>
                </a:cxn>
                <a:cxn ang="0">
                  <a:pos x="54" y="246"/>
                </a:cxn>
                <a:cxn ang="0">
                  <a:pos x="54" y="269"/>
                </a:cxn>
                <a:cxn ang="0">
                  <a:pos x="63" y="294"/>
                </a:cxn>
                <a:cxn ang="0">
                  <a:pos x="59" y="310"/>
                </a:cxn>
                <a:cxn ang="0">
                  <a:pos x="69" y="330"/>
                </a:cxn>
                <a:cxn ang="0">
                  <a:pos x="69" y="351"/>
                </a:cxn>
                <a:cxn ang="0">
                  <a:pos x="426" y="345"/>
                </a:cxn>
                <a:cxn ang="0">
                  <a:pos x="461" y="362"/>
                </a:cxn>
                <a:cxn ang="0">
                  <a:pos x="463" y="345"/>
                </a:cxn>
                <a:cxn ang="0">
                  <a:pos x="490" y="307"/>
                </a:cxn>
                <a:cxn ang="0">
                  <a:pos x="490" y="281"/>
                </a:cxn>
                <a:cxn ang="0">
                  <a:pos x="480" y="259"/>
                </a:cxn>
                <a:cxn ang="0">
                  <a:pos x="495" y="243"/>
                </a:cxn>
                <a:cxn ang="0">
                  <a:pos x="515" y="237"/>
                </a:cxn>
                <a:cxn ang="0">
                  <a:pos x="546" y="215"/>
                </a:cxn>
                <a:cxn ang="0">
                  <a:pos x="549" y="198"/>
                </a:cxn>
                <a:cxn ang="0">
                  <a:pos x="559" y="176"/>
                </a:cxn>
                <a:cxn ang="0">
                  <a:pos x="534" y="144"/>
                </a:cxn>
                <a:cxn ang="0">
                  <a:pos x="515" y="121"/>
                </a:cxn>
                <a:cxn ang="0">
                  <a:pos x="508" y="103"/>
                </a:cxn>
                <a:cxn ang="0">
                  <a:pos x="474" y="89"/>
                </a:cxn>
                <a:cxn ang="0">
                  <a:pos x="461" y="39"/>
                </a:cxn>
                <a:cxn ang="0">
                  <a:pos x="469" y="22"/>
                </a:cxn>
                <a:cxn ang="0">
                  <a:pos x="455" y="0"/>
                </a:cxn>
              </a:cxnLst>
              <a:rect l="0" t="0" r="r" b="b"/>
              <a:pathLst>
                <a:path w="559" h="373">
                  <a:moveTo>
                    <a:pt x="12" y="12"/>
                  </a:moveTo>
                  <a:lnTo>
                    <a:pt x="6" y="12"/>
                  </a:lnTo>
                  <a:lnTo>
                    <a:pt x="0" y="12"/>
                  </a:lnTo>
                  <a:lnTo>
                    <a:pt x="3" y="18"/>
                  </a:lnTo>
                  <a:lnTo>
                    <a:pt x="6" y="26"/>
                  </a:lnTo>
                  <a:lnTo>
                    <a:pt x="2" y="39"/>
                  </a:lnTo>
                  <a:lnTo>
                    <a:pt x="9" y="44"/>
                  </a:lnTo>
                  <a:lnTo>
                    <a:pt x="12" y="64"/>
                  </a:lnTo>
                  <a:lnTo>
                    <a:pt x="6" y="67"/>
                  </a:lnTo>
                  <a:lnTo>
                    <a:pt x="6" y="78"/>
                  </a:lnTo>
                  <a:lnTo>
                    <a:pt x="0" y="99"/>
                  </a:lnTo>
                  <a:lnTo>
                    <a:pt x="6" y="121"/>
                  </a:lnTo>
                  <a:lnTo>
                    <a:pt x="9" y="134"/>
                  </a:lnTo>
                  <a:lnTo>
                    <a:pt x="9" y="137"/>
                  </a:lnTo>
                  <a:lnTo>
                    <a:pt x="9" y="151"/>
                  </a:lnTo>
                  <a:lnTo>
                    <a:pt x="21" y="157"/>
                  </a:lnTo>
                  <a:lnTo>
                    <a:pt x="21" y="166"/>
                  </a:lnTo>
                  <a:lnTo>
                    <a:pt x="16" y="180"/>
                  </a:lnTo>
                  <a:lnTo>
                    <a:pt x="27" y="191"/>
                  </a:lnTo>
                  <a:lnTo>
                    <a:pt x="31" y="208"/>
                  </a:lnTo>
                  <a:lnTo>
                    <a:pt x="41" y="218"/>
                  </a:lnTo>
                  <a:lnTo>
                    <a:pt x="38" y="230"/>
                  </a:lnTo>
                  <a:lnTo>
                    <a:pt x="41" y="237"/>
                  </a:lnTo>
                  <a:lnTo>
                    <a:pt x="54" y="246"/>
                  </a:lnTo>
                  <a:lnTo>
                    <a:pt x="56" y="257"/>
                  </a:lnTo>
                  <a:lnTo>
                    <a:pt x="54" y="269"/>
                  </a:lnTo>
                  <a:lnTo>
                    <a:pt x="52" y="285"/>
                  </a:lnTo>
                  <a:lnTo>
                    <a:pt x="63" y="294"/>
                  </a:lnTo>
                  <a:lnTo>
                    <a:pt x="67" y="301"/>
                  </a:lnTo>
                  <a:lnTo>
                    <a:pt x="59" y="310"/>
                  </a:lnTo>
                  <a:lnTo>
                    <a:pt x="63" y="319"/>
                  </a:lnTo>
                  <a:lnTo>
                    <a:pt x="69" y="330"/>
                  </a:lnTo>
                  <a:lnTo>
                    <a:pt x="67" y="339"/>
                  </a:lnTo>
                  <a:lnTo>
                    <a:pt x="69" y="351"/>
                  </a:lnTo>
                  <a:lnTo>
                    <a:pt x="72" y="358"/>
                  </a:lnTo>
                  <a:lnTo>
                    <a:pt x="426" y="345"/>
                  </a:lnTo>
                  <a:lnTo>
                    <a:pt x="455" y="373"/>
                  </a:lnTo>
                  <a:lnTo>
                    <a:pt x="461" y="362"/>
                  </a:lnTo>
                  <a:lnTo>
                    <a:pt x="458" y="351"/>
                  </a:lnTo>
                  <a:lnTo>
                    <a:pt x="463" y="345"/>
                  </a:lnTo>
                  <a:lnTo>
                    <a:pt x="476" y="333"/>
                  </a:lnTo>
                  <a:lnTo>
                    <a:pt x="490" y="307"/>
                  </a:lnTo>
                  <a:lnTo>
                    <a:pt x="495" y="287"/>
                  </a:lnTo>
                  <a:lnTo>
                    <a:pt x="490" y="281"/>
                  </a:lnTo>
                  <a:lnTo>
                    <a:pt x="480" y="270"/>
                  </a:lnTo>
                  <a:lnTo>
                    <a:pt x="480" y="259"/>
                  </a:lnTo>
                  <a:lnTo>
                    <a:pt x="483" y="246"/>
                  </a:lnTo>
                  <a:lnTo>
                    <a:pt x="495" y="243"/>
                  </a:lnTo>
                  <a:lnTo>
                    <a:pt x="511" y="240"/>
                  </a:lnTo>
                  <a:lnTo>
                    <a:pt x="515" y="237"/>
                  </a:lnTo>
                  <a:lnTo>
                    <a:pt x="531" y="231"/>
                  </a:lnTo>
                  <a:lnTo>
                    <a:pt x="546" y="215"/>
                  </a:lnTo>
                  <a:lnTo>
                    <a:pt x="546" y="204"/>
                  </a:lnTo>
                  <a:lnTo>
                    <a:pt x="549" y="198"/>
                  </a:lnTo>
                  <a:lnTo>
                    <a:pt x="559" y="185"/>
                  </a:lnTo>
                  <a:lnTo>
                    <a:pt x="559" y="176"/>
                  </a:lnTo>
                  <a:lnTo>
                    <a:pt x="554" y="154"/>
                  </a:lnTo>
                  <a:lnTo>
                    <a:pt x="534" y="144"/>
                  </a:lnTo>
                  <a:lnTo>
                    <a:pt x="533" y="134"/>
                  </a:lnTo>
                  <a:lnTo>
                    <a:pt x="515" y="121"/>
                  </a:lnTo>
                  <a:lnTo>
                    <a:pt x="511" y="116"/>
                  </a:lnTo>
                  <a:lnTo>
                    <a:pt x="508" y="103"/>
                  </a:lnTo>
                  <a:lnTo>
                    <a:pt x="499" y="96"/>
                  </a:lnTo>
                  <a:lnTo>
                    <a:pt x="474" y="89"/>
                  </a:lnTo>
                  <a:lnTo>
                    <a:pt x="463" y="55"/>
                  </a:lnTo>
                  <a:lnTo>
                    <a:pt x="461" y="39"/>
                  </a:lnTo>
                  <a:lnTo>
                    <a:pt x="469" y="29"/>
                  </a:lnTo>
                  <a:lnTo>
                    <a:pt x="469" y="22"/>
                  </a:lnTo>
                  <a:lnTo>
                    <a:pt x="457" y="12"/>
                  </a:lnTo>
                  <a:lnTo>
                    <a:pt x="455" y="0"/>
                  </a:lnTo>
                  <a:lnTo>
                    <a:pt x="12" y="12"/>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62" name="Freeform 376"/>
            <p:cNvSpPr>
              <a:spLocks/>
            </p:cNvSpPr>
            <p:nvPr/>
          </p:nvSpPr>
          <p:spPr bwMode="auto">
            <a:xfrm>
              <a:off x="11466379" y="3078502"/>
              <a:ext cx="458479" cy="438465"/>
            </a:xfrm>
            <a:custGeom>
              <a:avLst/>
              <a:gdLst/>
              <a:ahLst/>
              <a:cxnLst>
                <a:cxn ang="0">
                  <a:pos x="106" y="444"/>
                </a:cxn>
                <a:cxn ang="0">
                  <a:pos x="99" y="183"/>
                </a:cxn>
                <a:cxn ang="0">
                  <a:pos x="81" y="173"/>
                </a:cxn>
                <a:cxn ang="0">
                  <a:pos x="65" y="147"/>
                </a:cxn>
                <a:cxn ang="0">
                  <a:pos x="62" y="128"/>
                </a:cxn>
                <a:cxn ang="0">
                  <a:pos x="35" y="80"/>
                </a:cxn>
                <a:cxn ang="0">
                  <a:pos x="36" y="65"/>
                </a:cxn>
                <a:cxn ang="0">
                  <a:pos x="18" y="49"/>
                </a:cxn>
                <a:cxn ang="0">
                  <a:pos x="7" y="23"/>
                </a:cxn>
                <a:cxn ang="0">
                  <a:pos x="350" y="0"/>
                </a:cxn>
                <a:cxn ang="0">
                  <a:pos x="379" y="32"/>
                </a:cxn>
                <a:cxn ang="0">
                  <a:pos x="375" y="65"/>
                </a:cxn>
                <a:cxn ang="0">
                  <a:pos x="383" y="93"/>
                </a:cxn>
                <a:cxn ang="0">
                  <a:pos x="436" y="147"/>
                </a:cxn>
                <a:cxn ang="0">
                  <a:pos x="459" y="199"/>
                </a:cxn>
                <a:cxn ang="0">
                  <a:pos x="471" y="194"/>
                </a:cxn>
                <a:cxn ang="0">
                  <a:pos x="502" y="203"/>
                </a:cxn>
                <a:cxn ang="0">
                  <a:pos x="502" y="223"/>
                </a:cxn>
                <a:cxn ang="0">
                  <a:pos x="486" y="258"/>
                </a:cxn>
                <a:cxn ang="0">
                  <a:pos x="489" y="283"/>
                </a:cxn>
                <a:cxn ang="0">
                  <a:pos x="530" y="312"/>
                </a:cxn>
                <a:cxn ang="0">
                  <a:pos x="570" y="341"/>
                </a:cxn>
                <a:cxn ang="0">
                  <a:pos x="582" y="373"/>
                </a:cxn>
                <a:cxn ang="0">
                  <a:pos x="573" y="386"/>
                </a:cxn>
                <a:cxn ang="0">
                  <a:pos x="593" y="422"/>
                </a:cxn>
                <a:cxn ang="0">
                  <a:pos x="596" y="415"/>
                </a:cxn>
                <a:cxn ang="0">
                  <a:pos x="605" y="418"/>
                </a:cxn>
                <a:cxn ang="0">
                  <a:pos x="608" y="422"/>
                </a:cxn>
                <a:cxn ang="0">
                  <a:pos x="618" y="437"/>
                </a:cxn>
                <a:cxn ang="0">
                  <a:pos x="605" y="469"/>
                </a:cxn>
                <a:cxn ang="0">
                  <a:pos x="586" y="474"/>
                </a:cxn>
                <a:cxn ang="0">
                  <a:pos x="573" y="500"/>
                </a:cxn>
                <a:cxn ang="0">
                  <a:pos x="572" y="525"/>
                </a:cxn>
                <a:cxn ang="0">
                  <a:pos x="505" y="547"/>
                </a:cxn>
                <a:cxn ang="0">
                  <a:pos x="517" y="528"/>
                </a:cxn>
                <a:cxn ang="0">
                  <a:pos x="532" y="506"/>
                </a:cxn>
                <a:cxn ang="0">
                  <a:pos x="520" y="491"/>
                </a:cxn>
                <a:cxn ang="0">
                  <a:pos x="106" y="503"/>
                </a:cxn>
              </a:cxnLst>
              <a:rect l="0" t="0" r="r" b="b"/>
              <a:pathLst>
                <a:path w="618" h="547">
                  <a:moveTo>
                    <a:pt x="106" y="503"/>
                  </a:moveTo>
                  <a:lnTo>
                    <a:pt x="106" y="444"/>
                  </a:lnTo>
                  <a:lnTo>
                    <a:pt x="103" y="186"/>
                  </a:lnTo>
                  <a:lnTo>
                    <a:pt x="99" y="183"/>
                  </a:lnTo>
                  <a:lnTo>
                    <a:pt x="91" y="181"/>
                  </a:lnTo>
                  <a:lnTo>
                    <a:pt x="81" y="173"/>
                  </a:lnTo>
                  <a:lnTo>
                    <a:pt x="74" y="154"/>
                  </a:lnTo>
                  <a:lnTo>
                    <a:pt x="65" y="147"/>
                  </a:lnTo>
                  <a:lnTo>
                    <a:pt x="59" y="141"/>
                  </a:lnTo>
                  <a:lnTo>
                    <a:pt x="62" y="128"/>
                  </a:lnTo>
                  <a:lnTo>
                    <a:pt x="72" y="112"/>
                  </a:lnTo>
                  <a:lnTo>
                    <a:pt x="35" y="80"/>
                  </a:lnTo>
                  <a:lnTo>
                    <a:pt x="35" y="78"/>
                  </a:lnTo>
                  <a:lnTo>
                    <a:pt x="36" y="65"/>
                  </a:lnTo>
                  <a:lnTo>
                    <a:pt x="30" y="64"/>
                  </a:lnTo>
                  <a:lnTo>
                    <a:pt x="18" y="49"/>
                  </a:lnTo>
                  <a:lnTo>
                    <a:pt x="15" y="29"/>
                  </a:lnTo>
                  <a:lnTo>
                    <a:pt x="7" y="23"/>
                  </a:lnTo>
                  <a:lnTo>
                    <a:pt x="0" y="12"/>
                  </a:lnTo>
                  <a:lnTo>
                    <a:pt x="350" y="0"/>
                  </a:lnTo>
                  <a:lnTo>
                    <a:pt x="379" y="26"/>
                  </a:lnTo>
                  <a:lnTo>
                    <a:pt x="379" y="32"/>
                  </a:lnTo>
                  <a:lnTo>
                    <a:pt x="373" y="44"/>
                  </a:lnTo>
                  <a:lnTo>
                    <a:pt x="375" y="65"/>
                  </a:lnTo>
                  <a:lnTo>
                    <a:pt x="382" y="87"/>
                  </a:lnTo>
                  <a:lnTo>
                    <a:pt x="383" y="93"/>
                  </a:lnTo>
                  <a:lnTo>
                    <a:pt x="410" y="128"/>
                  </a:lnTo>
                  <a:lnTo>
                    <a:pt x="436" y="147"/>
                  </a:lnTo>
                  <a:lnTo>
                    <a:pt x="445" y="155"/>
                  </a:lnTo>
                  <a:lnTo>
                    <a:pt x="459" y="199"/>
                  </a:lnTo>
                  <a:lnTo>
                    <a:pt x="465" y="203"/>
                  </a:lnTo>
                  <a:lnTo>
                    <a:pt x="471" y="194"/>
                  </a:lnTo>
                  <a:lnTo>
                    <a:pt x="480" y="190"/>
                  </a:lnTo>
                  <a:lnTo>
                    <a:pt x="502" y="203"/>
                  </a:lnTo>
                  <a:lnTo>
                    <a:pt x="505" y="209"/>
                  </a:lnTo>
                  <a:lnTo>
                    <a:pt x="502" y="223"/>
                  </a:lnTo>
                  <a:lnTo>
                    <a:pt x="502" y="241"/>
                  </a:lnTo>
                  <a:lnTo>
                    <a:pt x="486" y="258"/>
                  </a:lnTo>
                  <a:lnTo>
                    <a:pt x="483" y="267"/>
                  </a:lnTo>
                  <a:lnTo>
                    <a:pt x="489" y="283"/>
                  </a:lnTo>
                  <a:lnTo>
                    <a:pt x="505" y="297"/>
                  </a:lnTo>
                  <a:lnTo>
                    <a:pt x="530" y="312"/>
                  </a:lnTo>
                  <a:lnTo>
                    <a:pt x="543" y="319"/>
                  </a:lnTo>
                  <a:lnTo>
                    <a:pt x="570" y="341"/>
                  </a:lnTo>
                  <a:lnTo>
                    <a:pt x="573" y="361"/>
                  </a:lnTo>
                  <a:lnTo>
                    <a:pt x="582" y="373"/>
                  </a:lnTo>
                  <a:lnTo>
                    <a:pt x="582" y="377"/>
                  </a:lnTo>
                  <a:lnTo>
                    <a:pt x="573" y="386"/>
                  </a:lnTo>
                  <a:lnTo>
                    <a:pt x="573" y="389"/>
                  </a:lnTo>
                  <a:lnTo>
                    <a:pt x="593" y="422"/>
                  </a:lnTo>
                  <a:lnTo>
                    <a:pt x="596" y="422"/>
                  </a:lnTo>
                  <a:lnTo>
                    <a:pt x="596" y="415"/>
                  </a:lnTo>
                  <a:lnTo>
                    <a:pt x="605" y="415"/>
                  </a:lnTo>
                  <a:lnTo>
                    <a:pt x="605" y="418"/>
                  </a:lnTo>
                  <a:lnTo>
                    <a:pt x="608" y="422"/>
                  </a:lnTo>
                  <a:lnTo>
                    <a:pt x="608" y="422"/>
                  </a:lnTo>
                  <a:lnTo>
                    <a:pt x="615" y="426"/>
                  </a:lnTo>
                  <a:lnTo>
                    <a:pt x="618" y="437"/>
                  </a:lnTo>
                  <a:lnTo>
                    <a:pt x="608" y="467"/>
                  </a:lnTo>
                  <a:lnTo>
                    <a:pt x="605" y="469"/>
                  </a:lnTo>
                  <a:lnTo>
                    <a:pt x="599" y="467"/>
                  </a:lnTo>
                  <a:lnTo>
                    <a:pt x="586" y="474"/>
                  </a:lnTo>
                  <a:lnTo>
                    <a:pt x="582" y="480"/>
                  </a:lnTo>
                  <a:lnTo>
                    <a:pt x="573" y="500"/>
                  </a:lnTo>
                  <a:lnTo>
                    <a:pt x="570" y="519"/>
                  </a:lnTo>
                  <a:lnTo>
                    <a:pt x="572" y="525"/>
                  </a:lnTo>
                  <a:lnTo>
                    <a:pt x="567" y="542"/>
                  </a:lnTo>
                  <a:lnTo>
                    <a:pt x="505" y="547"/>
                  </a:lnTo>
                  <a:lnTo>
                    <a:pt x="505" y="540"/>
                  </a:lnTo>
                  <a:lnTo>
                    <a:pt x="517" y="528"/>
                  </a:lnTo>
                  <a:lnTo>
                    <a:pt x="530" y="516"/>
                  </a:lnTo>
                  <a:lnTo>
                    <a:pt x="532" y="506"/>
                  </a:lnTo>
                  <a:lnTo>
                    <a:pt x="527" y="495"/>
                  </a:lnTo>
                  <a:lnTo>
                    <a:pt x="520" y="491"/>
                  </a:lnTo>
                  <a:lnTo>
                    <a:pt x="520" y="486"/>
                  </a:lnTo>
                  <a:lnTo>
                    <a:pt x="106" y="503"/>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63" name="Freeform 391"/>
            <p:cNvSpPr>
              <a:spLocks/>
            </p:cNvSpPr>
            <p:nvPr/>
          </p:nvSpPr>
          <p:spPr bwMode="auto">
            <a:xfrm>
              <a:off x="11542792" y="3464280"/>
              <a:ext cx="347939" cy="366795"/>
            </a:xfrm>
            <a:custGeom>
              <a:avLst/>
              <a:gdLst/>
              <a:ahLst/>
              <a:cxnLst>
                <a:cxn ang="0">
                  <a:pos x="0" y="17"/>
                </a:cxn>
                <a:cxn ang="0">
                  <a:pos x="16" y="150"/>
                </a:cxn>
                <a:cxn ang="0">
                  <a:pos x="13" y="361"/>
                </a:cxn>
                <a:cxn ang="0">
                  <a:pos x="29" y="374"/>
                </a:cxn>
                <a:cxn ang="0">
                  <a:pos x="35" y="374"/>
                </a:cxn>
                <a:cxn ang="0">
                  <a:pos x="48" y="367"/>
                </a:cxn>
                <a:cxn ang="0">
                  <a:pos x="60" y="370"/>
                </a:cxn>
                <a:cxn ang="0">
                  <a:pos x="60" y="435"/>
                </a:cxn>
                <a:cxn ang="0">
                  <a:pos x="344" y="428"/>
                </a:cxn>
                <a:cxn ang="0">
                  <a:pos x="344" y="419"/>
                </a:cxn>
                <a:cxn ang="0">
                  <a:pos x="347" y="409"/>
                </a:cxn>
                <a:cxn ang="0">
                  <a:pos x="354" y="406"/>
                </a:cxn>
                <a:cxn ang="0">
                  <a:pos x="354" y="403"/>
                </a:cxn>
                <a:cxn ang="0">
                  <a:pos x="351" y="396"/>
                </a:cxn>
                <a:cxn ang="0">
                  <a:pos x="347" y="387"/>
                </a:cxn>
                <a:cxn ang="0">
                  <a:pos x="341" y="377"/>
                </a:cxn>
                <a:cxn ang="0">
                  <a:pos x="335" y="357"/>
                </a:cxn>
                <a:cxn ang="0">
                  <a:pos x="344" y="341"/>
                </a:cxn>
                <a:cxn ang="0">
                  <a:pos x="351" y="327"/>
                </a:cxn>
                <a:cxn ang="0">
                  <a:pos x="351" y="314"/>
                </a:cxn>
                <a:cxn ang="0">
                  <a:pos x="360" y="302"/>
                </a:cxn>
                <a:cxn ang="0">
                  <a:pos x="360" y="288"/>
                </a:cxn>
                <a:cxn ang="0">
                  <a:pos x="366" y="283"/>
                </a:cxn>
                <a:cxn ang="0">
                  <a:pos x="377" y="263"/>
                </a:cxn>
                <a:cxn ang="0">
                  <a:pos x="394" y="253"/>
                </a:cxn>
                <a:cxn ang="0">
                  <a:pos x="396" y="244"/>
                </a:cxn>
                <a:cxn ang="0">
                  <a:pos x="396" y="223"/>
                </a:cxn>
                <a:cxn ang="0">
                  <a:pos x="402" y="206"/>
                </a:cxn>
                <a:cxn ang="0">
                  <a:pos x="420" y="189"/>
                </a:cxn>
                <a:cxn ang="0">
                  <a:pos x="421" y="182"/>
                </a:cxn>
                <a:cxn ang="0">
                  <a:pos x="433" y="173"/>
                </a:cxn>
                <a:cxn ang="0">
                  <a:pos x="434" y="172"/>
                </a:cxn>
                <a:cxn ang="0">
                  <a:pos x="434" y="150"/>
                </a:cxn>
                <a:cxn ang="0">
                  <a:pos x="434" y="133"/>
                </a:cxn>
                <a:cxn ang="0">
                  <a:pos x="445" y="117"/>
                </a:cxn>
                <a:cxn ang="0">
                  <a:pos x="449" y="94"/>
                </a:cxn>
                <a:cxn ang="0">
                  <a:pos x="462" y="80"/>
                </a:cxn>
                <a:cxn ang="0">
                  <a:pos x="466" y="69"/>
                </a:cxn>
                <a:cxn ang="0">
                  <a:pos x="466" y="65"/>
                </a:cxn>
                <a:cxn ang="0">
                  <a:pos x="469" y="55"/>
                </a:cxn>
                <a:cxn ang="0">
                  <a:pos x="405" y="61"/>
                </a:cxn>
                <a:cxn ang="0">
                  <a:pos x="405" y="55"/>
                </a:cxn>
                <a:cxn ang="0">
                  <a:pos x="417" y="41"/>
                </a:cxn>
                <a:cxn ang="0">
                  <a:pos x="430" y="30"/>
                </a:cxn>
                <a:cxn ang="0">
                  <a:pos x="433" y="19"/>
                </a:cxn>
                <a:cxn ang="0">
                  <a:pos x="427" y="9"/>
                </a:cxn>
                <a:cxn ang="0">
                  <a:pos x="420" y="4"/>
                </a:cxn>
                <a:cxn ang="0">
                  <a:pos x="420" y="0"/>
                </a:cxn>
                <a:cxn ang="0">
                  <a:pos x="0" y="17"/>
                </a:cxn>
              </a:cxnLst>
              <a:rect l="0" t="0" r="r" b="b"/>
              <a:pathLst>
                <a:path w="469" h="435">
                  <a:moveTo>
                    <a:pt x="0" y="17"/>
                  </a:moveTo>
                  <a:lnTo>
                    <a:pt x="16" y="150"/>
                  </a:lnTo>
                  <a:lnTo>
                    <a:pt x="13" y="361"/>
                  </a:lnTo>
                  <a:lnTo>
                    <a:pt x="29" y="374"/>
                  </a:lnTo>
                  <a:lnTo>
                    <a:pt x="35" y="374"/>
                  </a:lnTo>
                  <a:lnTo>
                    <a:pt x="48" y="367"/>
                  </a:lnTo>
                  <a:lnTo>
                    <a:pt x="60" y="370"/>
                  </a:lnTo>
                  <a:lnTo>
                    <a:pt x="60" y="435"/>
                  </a:lnTo>
                  <a:lnTo>
                    <a:pt x="344" y="428"/>
                  </a:lnTo>
                  <a:lnTo>
                    <a:pt x="344" y="419"/>
                  </a:lnTo>
                  <a:lnTo>
                    <a:pt x="347" y="409"/>
                  </a:lnTo>
                  <a:lnTo>
                    <a:pt x="354" y="406"/>
                  </a:lnTo>
                  <a:lnTo>
                    <a:pt x="354" y="403"/>
                  </a:lnTo>
                  <a:lnTo>
                    <a:pt x="351" y="396"/>
                  </a:lnTo>
                  <a:lnTo>
                    <a:pt x="347" y="387"/>
                  </a:lnTo>
                  <a:lnTo>
                    <a:pt x="341" y="377"/>
                  </a:lnTo>
                  <a:lnTo>
                    <a:pt x="335" y="357"/>
                  </a:lnTo>
                  <a:lnTo>
                    <a:pt x="344" y="341"/>
                  </a:lnTo>
                  <a:lnTo>
                    <a:pt x="351" y="327"/>
                  </a:lnTo>
                  <a:lnTo>
                    <a:pt x="351" y="314"/>
                  </a:lnTo>
                  <a:lnTo>
                    <a:pt x="360" y="302"/>
                  </a:lnTo>
                  <a:lnTo>
                    <a:pt x="360" y="288"/>
                  </a:lnTo>
                  <a:lnTo>
                    <a:pt x="366" y="283"/>
                  </a:lnTo>
                  <a:lnTo>
                    <a:pt x="377" y="263"/>
                  </a:lnTo>
                  <a:lnTo>
                    <a:pt x="394" y="253"/>
                  </a:lnTo>
                  <a:lnTo>
                    <a:pt x="396" y="244"/>
                  </a:lnTo>
                  <a:lnTo>
                    <a:pt x="396" y="223"/>
                  </a:lnTo>
                  <a:lnTo>
                    <a:pt x="402" y="206"/>
                  </a:lnTo>
                  <a:lnTo>
                    <a:pt x="420" y="189"/>
                  </a:lnTo>
                  <a:lnTo>
                    <a:pt x="421" y="182"/>
                  </a:lnTo>
                  <a:lnTo>
                    <a:pt x="433" y="173"/>
                  </a:lnTo>
                  <a:lnTo>
                    <a:pt x="434" y="172"/>
                  </a:lnTo>
                  <a:lnTo>
                    <a:pt x="434" y="150"/>
                  </a:lnTo>
                  <a:lnTo>
                    <a:pt x="434" y="133"/>
                  </a:lnTo>
                  <a:lnTo>
                    <a:pt x="445" y="117"/>
                  </a:lnTo>
                  <a:lnTo>
                    <a:pt x="449" y="94"/>
                  </a:lnTo>
                  <a:lnTo>
                    <a:pt x="462" y="80"/>
                  </a:lnTo>
                  <a:lnTo>
                    <a:pt x="466" y="69"/>
                  </a:lnTo>
                  <a:lnTo>
                    <a:pt x="466" y="65"/>
                  </a:lnTo>
                  <a:lnTo>
                    <a:pt x="469" y="55"/>
                  </a:lnTo>
                  <a:lnTo>
                    <a:pt x="405" y="61"/>
                  </a:lnTo>
                  <a:lnTo>
                    <a:pt x="405" y="55"/>
                  </a:lnTo>
                  <a:lnTo>
                    <a:pt x="417" y="41"/>
                  </a:lnTo>
                  <a:lnTo>
                    <a:pt x="430" y="30"/>
                  </a:lnTo>
                  <a:lnTo>
                    <a:pt x="433" y="19"/>
                  </a:lnTo>
                  <a:lnTo>
                    <a:pt x="427" y="9"/>
                  </a:lnTo>
                  <a:lnTo>
                    <a:pt x="420" y="4"/>
                  </a:lnTo>
                  <a:lnTo>
                    <a:pt x="420" y="0"/>
                  </a:lnTo>
                  <a:lnTo>
                    <a:pt x="0" y="17"/>
                  </a:lnTo>
                  <a:close/>
                </a:path>
              </a:pathLst>
            </a:custGeom>
            <a:solidFill>
              <a:srgbClr val="00B0F0"/>
            </a:solidFill>
            <a:ln w="12700" algn="ctr">
              <a:solidFill>
                <a:srgbClr val="002060"/>
              </a:solidFill>
              <a:round/>
              <a:headEnd/>
              <a:tailEnd/>
            </a:ln>
          </p:spPr>
          <p:txBody>
            <a:bodyPr wrap="square" anchor="ctr" anchorCtr="0"/>
            <a:lstStyle/>
            <a:p>
              <a:pPr marL="0" lvl="1" indent="-91440" algn="ctr" eaLnBrk="0" hangingPunct="0">
                <a:lnSpc>
                  <a:spcPct val="110000"/>
                </a:lnSpc>
                <a:spcBef>
                  <a:spcPct val="20000"/>
                </a:spcBef>
                <a:buClr>
                  <a:srgbClr val="1376DC"/>
                </a:buClr>
                <a:buSzPct val="100000"/>
              </a:pPr>
              <a:endParaRPr lang="en-US" sz="1000" b="1" dirty="0">
                <a:solidFill>
                  <a:srgbClr val="00B050"/>
                </a:solidFill>
                <a:latin typeface="Calibri" pitchFamily="34" charset="0"/>
                <a:cs typeface="Calibri" pitchFamily="34" charset="0"/>
              </a:endParaRPr>
            </a:p>
          </p:txBody>
        </p:sp>
        <p:sp>
          <p:nvSpPr>
            <p:cNvPr id="164" name="Freeform 462"/>
            <p:cNvSpPr>
              <a:spLocks/>
            </p:cNvSpPr>
            <p:nvPr/>
          </p:nvSpPr>
          <p:spPr bwMode="auto">
            <a:xfrm>
              <a:off x="10927778" y="2841235"/>
              <a:ext cx="565309" cy="305402"/>
            </a:xfrm>
            <a:custGeom>
              <a:avLst/>
              <a:gdLst/>
              <a:ahLst/>
              <a:cxnLst>
                <a:cxn ang="0">
                  <a:pos x="0" y="237"/>
                </a:cxn>
                <a:cxn ang="0">
                  <a:pos x="176" y="251"/>
                </a:cxn>
                <a:cxn ang="0">
                  <a:pos x="169" y="368"/>
                </a:cxn>
                <a:cxn ang="0">
                  <a:pos x="760" y="381"/>
                </a:cxn>
                <a:cxn ang="0">
                  <a:pos x="760" y="378"/>
                </a:cxn>
                <a:cxn ang="0">
                  <a:pos x="762" y="365"/>
                </a:cxn>
                <a:cxn ang="0">
                  <a:pos x="755" y="364"/>
                </a:cxn>
                <a:cxn ang="0">
                  <a:pos x="743" y="349"/>
                </a:cxn>
                <a:cxn ang="0">
                  <a:pos x="741" y="329"/>
                </a:cxn>
                <a:cxn ang="0">
                  <a:pos x="732" y="323"/>
                </a:cxn>
                <a:cxn ang="0">
                  <a:pos x="725" y="313"/>
                </a:cxn>
                <a:cxn ang="0">
                  <a:pos x="722" y="307"/>
                </a:cxn>
                <a:cxn ang="0">
                  <a:pos x="720" y="294"/>
                </a:cxn>
                <a:cxn ang="0">
                  <a:pos x="722" y="285"/>
                </a:cxn>
                <a:cxn ang="0">
                  <a:pos x="715" y="275"/>
                </a:cxn>
                <a:cxn ang="0">
                  <a:pos x="712" y="266"/>
                </a:cxn>
                <a:cxn ang="0">
                  <a:pos x="720" y="256"/>
                </a:cxn>
                <a:cxn ang="0">
                  <a:pos x="715" y="250"/>
                </a:cxn>
                <a:cxn ang="0">
                  <a:pos x="705" y="241"/>
                </a:cxn>
                <a:cxn ang="0">
                  <a:pos x="706" y="225"/>
                </a:cxn>
                <a:cxn ang="0">
                  <a:pos x="709" y="213"/>
                </a:cxn>
                <a:cxn ang="0">
                  <a:pos x="706" y="202"/>
                </a:cxn>
                <a:cxn ang="0">
                  <a:pos x="694" y="193"/>
                </a:cxn>
                <a:cxn ang="0">
                  <a:pos x="691" y="187"/>
                </a:cxn>
                <a:cxn ang="0">
                  <a:pos x="694" y="175"/>
                </a:cxn>
                <a:cxn ang="0">
                  <a:pos x="684" y="164"/>
                </a:cxn>
                <a:cxn ang="0">
                  <a:pos x="680" y="148"/>
                </a:cxn>
                <a:cxn ang="0">
                  <a:pos x="669" y="137"/>
                </a:cxn>
                <a:cxn ang="0">
                  <a:pos x="674" y="123"/>
                </a:cxn>
                <a:cxn ang="0">
                  <a:pos x="674" y="114"/>
                </a:cxn>
                <a:cxn ang="0">
                  <a:pos x="662" y="107"/>
                </a:cxn>
                <a:cxn ang="0">
                  <a:pos x="662" y="95"/>
                </a:cxn>
                <a:cxn ang="0">
                  <a:pos x="644" y="82"/>
                </a:cxn>
                <a:cxn ang="0">
                  <a:pos x="607" y="57"/>
                </a:cxn>
                <a:cxn ang="0">
                  <a:pos x="596" y="53"/>
                </a:cxn>
                <a:cxn ang="0">
                  <a:pos x="581" y="53"/>
                </a:cxn>
                <a:cxn ang="0">
                  <a:pos x="569" y="63"/>
                </a:cxn>
                <a:cxn ang="0">
                  <a:pos x="556" y="66"/>
                </a:cxn>
                <a:cxn ang="0">
                  <a:pos x="546" y="63"/>
                </a:cxn>
                <a:cxn ang="0">
                  <a:pos x="540" y="48"/>
                </a:cxn>
                <a:cxn ang="0">
                  <a:pos x="529" y="40"/>
                </a:cxn>
                <a:cxn ang="0">
                  <a:pos x="517" y="44"/>
                </a:cxn>
                <a:cxn ang="0">
                  <a:pos x="502" y="44"/>
                </a:cxn>
                <a:cxn ang="0">
                  <a:pos x="489" y="25"/>
                </a:cxn>
                <a:cxn ang="0">
                  <a:pos x="19" y="0"/>
                </a:cxn>
                <a:cxn ang="0">
                  <a:pos x="0" y="237"/>
                </a:cxn>
              </a:cxnLst>
              <a:rect l="0" t="0" r="r" b="b"/>
              <a:pathLst>
                <a:path w="762" h="381">
                  <a:moveTo>
                    <a:pt x="0" y="237"/>
                  </a:moveTo>
                  <a:lnTo>
                    <a:pt x="176" y="251"/>
                  </a:lnTo>
                  <a:lnTo>
                    <a:pt x="169" y="368"/>
                  </a:lnTo>
                  <a:lnTo>
                    <a:pt x="760" y="381"/>
                  </a:lnTo>
                  <a:lnTo>
                    <a:pt x="760" y="378"/>
                  </a:lnTo>
                  <a:lnTo>
                    <a:pt x="762" y="365"/>
                  </a:lnTo>
                  <a:lnTo>
                    <a:pt x="755" y="364"/>
                  </a:lnTo>
                  <a:lnTo>
                    <a:pt x="743" y="349"/>
                  </a:lnTo>
                  <a:lnTo>
                    <a:pt x="741" y="329"/>
                  </a:lnTo>
                  <a:lnTo>
                    <a:pt x="732" y="323"/>
                  </a:lnTo>
                  <a:lnTo>
                    <a:pt x="725" y="313"/>
                  </a:lnTo>
                  <a:lnTo>
                    <a:pt x="722" y="307"/>
                  </a:lnTo>
                  <a:lnTo>
                    <a:pt x="720" y="294"/>
                  </a:lnTo>
                  <a:lnTo>
                    <a:pt x="722" y="285"/>
                  </a:lnTo>
                  <a:lnTo>
                    <a:pt x="715" y="275"/>
                  </a:lnTo>
                  <a:lnTo>
                    <a:pt x="712" y="266"/>
                  </a:lnTo>
                  <a:lnTo>
                    <a:pt x="720" y="256"/>
                  </a:lnTo>
                  <a:lnTo>
                    <a:pt x="715" y="250"/>
                  </a:lnTo>
                  <a:lnTo>
                    <a:pt x="705" y="241"/>
                  </a:lnTo>
                  <a:lnTo>
                    <a:pt x="706" y="225"/>
                  </a:lnTo>
                  <a:lnTo>
                    <a:pt x="709" y="213"/>
                  </a:lnTo>
                  <a:lnTo>
                    <a:pt x="706" y="202"/>
                  </a:lnTo>
                  <a:lnTo>
                    <a:pt x="694" y="193"/>
                  </a:lnTo>
                  <a:lnTo>
                    <a:pt x="691" y="187"/>
                  </a:lnTo>
                  <a:lnTo>
                    <a:pt x="694" y="175"/>
                  </a:lnTo>
                  <a:lnTo>
                    <a:pt x="684" y="164"/>
                  </a:lnTo>
                  <a:lnTo>
                    <a:pt x="680" y="148"/>
                  </a:lnTo>
                  <a:lnTo>
                    <a:pt x="669" y="137"/>
                  </a:lnTo>
                  <a:lnTo>
                    <a:pt x="674" y="123"/>
                  </a:lnTo>
                  <a:lnTo>
                    <a:pt x="674" y="114"/>
                  </a:lnTo>
                  <a:lnTo>
                    <a:pt x="662" y="107"/>
                  </a:lnTo>
                  <a:lnTo>
                    <a:pt x="662" y="95"/>
                  </a:lnTo>
                  <a:lnTo>
                    <a:pt x="644" y="82"/>
                  </a:lnTo>
                  <a:lnTo>
                    <a:pt x="607" y="57"/>
                  </a:lnTo>
                  <a:lnTo>
                    <a:pt x="596" y="53"/>
                  </a:lnTo>
                  <a:lnTo>
                    <a:pt x="581" y="53"/>
                  </a:lnTo>
                  <a:lnTo>
                    <a:pt x="569" y="63"/>
                  </a:lnTo>
                  <a:lnTo>
                    <a:pt x="556" y="66"/>
                  </a:lnTo>
                  <a:lnTo>
                    <a:pt x="546" y="63"/>
                  </a:lnTo>
                  <a:lnTo>
                    <a:pt x="540" y="48"/>
                  </a:lnTo>
                  <a:lnTo>
                    <a:pt x="529" y="40"/>
                  </a:lnTo>
                  <a:lnTo>
                    <a:pt x="517" y="44"/>
                  </a:lnTo>
                  <a:lnTo>
                    <a:pt x="502" y="44"/>
                  </a:lnTo>
                  <a:lnTo>
                    <a:pt x="489" y="25"/>
                  </a:lnTo>
                  <a:lnTo>
                    <a:pt x="19" y="0"/>
                  </a:lnTo>
                  <a:lnTo>
                    <a:pt x="0" y="237"/>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65" name="Freeform 492"/>
            <p:cNvSpPr>
              <a:spLocks/>
            </p:cNvSpPr>
            <p:nvPr/>
          </p:nvSpPr>
          <p:spPr bwMode="auto">
            <a:xfrm>
              <a:off x="10958937" y="2268905"/>
              <a:ext cx="456995" cy="311013"/>
            </a:xfrm>
            <a:custGeom>
              <a:avLst/>
              <a:gdLst/>
              <a:ahLst/>
              <a:cxnLst>
                <a:cxn ang="0">
                  <a:pos x="0" y="361"/>
                </a:cxn>
                <a:cxn ang="0">
                  <a:pos x="616" y="388"/>
                </a:cxn>
                <a:cxn ang="0">
                  <a:pos x="614" y="371"/>
                </a:cxn>
                <a:cxn ang="0">
                  <a:pos x="616" y="355"/>
                </a:cxn>
                <a:cxn ang="0">
                  <a:pos x="603" y="313"/>
                </a:cxn>
                <a:cxn ang="0">
                  <a:pos x="600" y="303"/>
                </a:cxn>
                <a:cxn ang="0">
                  <a:pos x="600" y="283"/>
                </a:cxn>
                <a:cxn ang="0">
                  <a:pos x="597" y="270"/>
                </a:cxn>
                <a:cxn ang="0">
                  <a:pos x="594" y="210"/>
                </a:cxn>
                <a:cxn ang="0">
                  <a:pos x="590" y="173"/>
                </a:cxn>
                <a:cxn ang="0">
                  <a:pos x="579" y="162"/>
                </a:cxn>
                <a:cxn ang="0">
                  <a:pos x="571" y="124"/>
                </a:cxn>
                <a:cxn ang="0">
                  <a:pos x="571" y="92"/>
                </a:cxn>
                <a:cxn ang="0">
                  <a:pos x="575" y="70"/>
                </a:cxn>
                <a:cxn ang="0">
                  <a:pos x="578" y="64"/>
                </a:cxn>
                <a:cxn ang="0">
                  <a:pos x="566" y="33"/>
                </a:cxn>
                <a:cxn ang="0">
                  <a:pos x="566" y="27"/>
                </a:cxn>
                <a:cxn ang="0">
                  <a:pos x="300" y="19"/>
                </a:cxn>
                <a:cxn ang="0">
                  <a:pos x="187" y="13"/>
                </a:cxn>
                <a:cxn ang="0">
                  <a:pos x="28" y="0"/>
                </a:cxn>
                <a:cxn ang="0">
                  <a:pos x="0" y="361"/>
                </a:cxn>
              </a:cxnLst>
              <a:rect l="0" t="0" r="r" b="b"/>
              <a:pathLst>
                <a:path w="616" h="388">
                  <a:moveTo>
                    <a:pt x="0" y="361"/>
                  </a:moveTo>
                  <a:lnTo>
                    <a:pt x="616" y="388"/>
                  </a:lnTo>
                  <a:lnTo>
                    <a:pt x="614" y="371"/>
                  </a:lnTo>
                  <a:lnTo>
                    <a:pt x="616" y="355"/>
                  </a:lnTo>
                  <a:lnTo>
                    <a:pt x="603" y="313"/>
                  </a:lnTo>
                  <a:lnTo>
                    <a:pt x="600" y="303"/>
                  </a:lnTo>
                  <a:lnTo>
                    <a:pt x="600" y="283"/>
                  </a:lnTo>
                  <a:lnTo>
                    <a:pt x="597" y="270"/>
                  </a:lnTo>
                  <a:lnTo>
                    <a:pt x="594" y="210"/>
                  </a:lnTo>
                  <a:lnTo>
                    <a:pt x="590" y="173"/>
                  </a:lnTo>
                  <a:lnTo>
                    <a:pt x="579" y="162"/>
                  </a:lnTo>
                  <a:lnTo>
                    <a:pt x="571" y="124"/>
                  </a:lnTo>
                  <a:lnTo>
                    <a:pt x="571" y="92"/>
                  </a:lnTo>
                  <a:lnTo>
                    <a:pt x="575" y="70"/>
                  </a:lnTo>
                  <a:lnTo>
                    <a:pt x="578" y="64"/>
                  </a:lnTo>
                  <a:lnTo>
                    <a:pt x="566" y="33"/>
                  </a:lnTo>
                  <a:lnTo>
                    <a:pt x="566" y="27"/>
                  </a:lnTo>
                  <a:lnTo>
                    <a:pt x="300" y="19"/>
                  </a:lnTo>
                  <a:lnTo>
                    <a:pt x="187" y="13"/>
                  </a:lnTo>
                  <a:lnTo>
                    <a:pt x="28" y="0"/>
                  </a:lnTo>
                  <a:lnTo>
                    <a:pt x="0" y="361"/>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66" name="Freeform 605"/>
            <p:cNvSpPr>
              <a:spLocks/>
            </p:cNvSpPr>
            <p:nvPr/>
          </p:nvSpPr>
          <p:spPr bwMode="auto">
            <a:xfrm>
              <a:off x="11990884" y="2938225"/>
              <a:ext cx="205499" cy="394378"/>
            </a:xfrm>
            <a:custGeom>
              <a:avLst/>
              <a:gdLst/>
              <a:ahLst/>
              <a:cxnLst>
                <a:cxn ang="0">
                  <a:pos x="7" y="31"/>
                </a:cxn>
                <a:cxn ang="0">
                  <a:pos x="19" y="40"/>
                </a:cxn>
                <a:cxn ang="0">
                  <a:pos x="34" y="37"/>
                </a:cxn>
                <a:cxn ang="0">
                  <a:pos x="42" y="34"/>
                </a:cxn>
                <a:cxn ang="0">
                  <a:pos x="56" y="27"/>
                </a:cxn>
                <a:cxn ang="0">
                  <a:pos x="63" y="22"/>
                </a:cxn>
                <a:cxn ang="0">
                  <a:pos x="239" y="0"/>
                </a:cxn>
                <a:cxn ang="0">
                  <a:pos x="239" y="8"/>
                </a:cxn>
                <a:cxn ang="0">
                  <a:pos x="275" y="310"/>
                </a:cxn>
                <a:cxn ang="0">
                  <a:pos x="270" y="316"/>
                </a:cxn>
                <a:cxn ang="0">
                  <a:pos x="270" y="322"/>
                </a:cxn>
                <a:cxn ang="0">
                  <a:pos x="277" y="341"/>
                </a:cxn>
                <a:cxn ang="0">
                  <a:pos x="270" y="348"/>
                </a:cxn>
                <a:cxn ang="0">
                  <a:pos x="261" y="350"/>
                </a:cxn>
                <a:cxn ang="0">
                  <a:pos x="249" y="363"/>
                </a:cxn>
                <a:cxn ang="0">
                  <a:pos x="233" y="359"/>
                </a:cxn>
                <a:cxn ang="0">
                  <a:pos x="227" y="363"/>
                </a:cxn>
                <a:cxn ang="0">
                  <a:pos x="227" y="382"/>
                </a:cxn>
                <a:cxn ang="0">
                  <a:pos x="192" y="429"/>
                </a:cxn>
                <a:cxn ang="0">
                  <a:pos x="183" y="448"/>
                </a:cxn>
                <a:cxn ang="0">
                  <a:pos x="162" y="451"/>
                </a:cxn>
                <a:cxn ang="0">
                  <a:pos x="152" y="438"/>
                </a:cxn>
                <a:cxn ang="0">
                  <a:pos x="146" y="436"/>
                </a:cxn>
                <a:cxn ang="0">
                  <a:pos x="140" y="445"/>
                </a:cxn>
                <a:cxn ang="0">
                  <a:pos x="134" y="469"/>
                </a:cxn>
                <a:cxn ang="0">
                  <a:pos x="125" y="474"/>
                </a:cxn>
                <a:cxn ang="0">
                  <a:pos x="117" y="469"/>
                </a:cxn>
                <a:cxn ang="0">
                  <a:pos x="108" y="461"/>
                </a:cxn>
                <a:cxn ang="0">
                  <a:pos x="93" y="466"/>
                </a:cxn>
                <a:cxn ang="0">
                  <a:pos x="90" y="485"/>
                </a:cxn>
                <a:cxn ang="0">
                  <a:pos x="84" y="486"/>
                </a:cxn>
                <a:cxn ang="0">
                  <a:pos x="81" y="485"/>
                </a:cxn>
                <a:cxn ang="0">
                  <a:pos x="55" y="472"/>
                </a:cxn>
                <a:cxn ang="0">
                  <a:pos x="31" y="478"/>
                </a:cxn>
                <a:cxn ang="0">
                  <a:pos x="15" y="477"/>
                </a:cxn>
                <a:cxn ang="0">
                  <a:pos x="13" y="486"/>
                </a:cxn>
                <a:cxn ang="0">
                  <a:pos x="15" y="489"/>
                </a:cxn>
                <a:cxn ang="0">
                  <a:pos x="7" y="492"/>
                </a:cxn>
                <a:cxn ang="0">
                  <a:pos x="0" y="492"/>
                </a:cxn>
                <a:cxn ang="0">
                  <a:pos x="0" y="486"/>
                </a:cxn>
                <a:cxn ang="0">
                  <a:pos x="0" y="483"/>
                </a:cxn>
                <a:cxn ang="0">
                  <a:pos x="2" y="461"/>
                </a:cxn>
                <a:cxn ang="0">
                  <a:pos x="2" y="445"/>
                </a:cxn>
                <a:cxn ang="0">
                  <a:pos x="17" y="429"/>
                </a:cxn>
                <a:cxn ang="0">
                  <a:pos x="25" y="411"/>
                </a:cxn>
                <a:cxn ang="0">
                  <a:pos x="28" y="404"/>
                </a:cxn>
                <a:cxn ang="0">
                  <a:pos x="40" y="382"/>
                </a:cxn>
                <a:cxn ang="0">
                  <a:pos x="34" y="357"/>
                </a:cxn>
                <a:cxn ang="0">
                  <a:pos x="25" y="335"/>
                </a:cxn>
                <a:cxn ang="0">
                  <a:pos x="28" y="322"/>
                </a:cxn>
                <a:cxn ang="0">
                  <a:pos x="28" y="311"/>
                </a:cxn>
                <a:cxn ang="0">
                  <a:pos x="30" y="307"/>
                </a:cxn>
                <a:cxn ang="0">
                  <a:pos x="7" y="31"/>
                </a:cxn>
              </a:cxnLst>
              <a:rect l="0" t="0" r="r" b="b"/>
              <a:pathLst>
                <a:path w="277" h="492">
                  <a:moveTo>
                    <a:pt x="7" y="31"/>
                  </a:moveTo>
                  <a:lnTo>
                    <a:pt x="19" y="40"/>
                  </a:lnTo>
                  <a:lnTo>
                    <a:pt x="34" y="37"/>
                  </a:lnTo>
                  <a:lnTo>
                    <a:pt x="42" y="34"/>
                  </a:lnTo>
                  <a:lnTo>
                    <a:pt x="56" y="27"/>
                  </a:lnTo>
                  <a:lnTo>
                    <a:pt x="63" y="22"/>
                  </a:lnTo>
                  <a:lnTo>
                    <a:pt x="239" y="0"/>
                  </a:lnTo>
                  <a:lnTo>
                    <a:pt x="239" y="8"/>
                  </a:lnTo>
                  <a:lnTo>
                    <a:pt x="275" y="310"/>
                  </a:lnTo>
                  <a:lnTo>
                    <a:pt x="270" y="316"/>
                  </a:lnTo>
                  <a:lnTo>
                    <a:pt x="270" y="322"/>
                  </a:lnTo>
                  <a:lnTo>
                    <a:pt x="277" y="341"/>
                  </a:lnTo>
                  <a:lnTo>
                    <a:pt x="270" y="348"/>
                  </a:lnTo>
                  <a:lnTo>
                    <a:pt x="261" y="350"/>
                  </a:lnTo>
                  <a:lnTo>
                    <a:pt x="249" y="363"/>
                  </a:lnTo>
                  <a:lnTo>
                    <a:pt x="233" y="359"/>
                  </a:lnTo>
                  <a:lnTo>
                    <a:pt x="227" y="363"/>
                  </a:lnTo>
                  <a:lnTo>
                    <a:pt x="227" y="382"/>
                  </a:lnTo>
                  <a:lnTo>
                    <a:pt x="192" y="429"/>
                  </a:lnTo>
                  <a:lnTo>
                    <a:pt x="183" y="448"/>
                  </a:lnTo>
                  <a:lnTo>
                    <a:pt x="162" y="451"/>
                  </a:lnTo>
                  <a:lnTo>
                    <a:pt x="152" y="438"/>
                  </a:lnTo>
                  <a:lnTo>
                    <a:pt x="146" y="436"/>
                  </a:lnTo>
                  <a:lnTo>
                    <a:pt x="140" y="445"/>
                  </a:lnTo>
                  <a:lnTo>
                    <a:pt x="134" y="469"/>
                  </a:lnTo>
                  <a:lnTo>
                    <a:pt x="125" y="474"/>
                  </a:lnTo>
                  <a:lnTo>
                    <a:pt x="117" y="469"/>
                  </a:lnTo>
                  <a:lnTo>
                    <a:pt x="108" y="461"/>
                  </a:lnTo>
                  <a:lnTo>
                    <a:pt x="93" y="466"/>
                  </a:lnTo>
                  <a:lnTo>
                    <a:pt x="90" y="485"/>
                  </a:lnTo>
                  <a:lnTo>
                    <a:pt x="84" y="486"/>
                  </a:lnTo>
                  <a:lnTo>
                    <a:pt x="81" y="485"/>
                  </a:lnTo>
                  <a:lnTo>
                    <a:pt x="55" y="472"/>
                  </a:lnTo>
                  <a:lnTo>
                    <a:pt x="31" y="478"/>
                  </a:lnTo>
                  <a:lnTo>
                    <a:pt x="15" y="477"/>
                  </a:lnTo>
                  <a:lnTo>
                    <a:pt x="13" y="486"/>
                  </a:lnTo>
                  <a:lnTo>
                    <a:pt x="15" y="489"/>
                  </a:lnTo>
                  <a:lnTo>
                    <a:pt x="7" y="492"/>
                  </a:lnTo>
                  <a:lnTo>
                    <a:pt x="0" y="492"/>
                  </a:lnTo>
                  <a:lnTo>
                    <a:pt x="0" y="486"/>
                  </a:lnTo>
                  <a:lnTo>
                    <a:pt x="0" y="483"/>
                  </a:lnTo>
                  <a:lnTo>
                    <a:pt x="2" y="461"/>
                  </a:lnTo>
                  <a:lnTo>
                    <a:pt x="2" y="445"/>
                  </a:lnTo>
                  <a:lnTo>
                    <a:pt x="17" y="429"/>
                  </a:lnTo>
                  <a:lnTo>
                    <a:pt x="25" y="411"/>
                  </a:lnTo>
                  <a:lnTo>
                    <a:pt x="28" y="404"/>
                  </a:lnTo>
                  <a:lnTo>
                    <a:pt x="40" y="382"/>
                  </a:lnTo>
                  <a:lnTo>
                    <a:pt x="34" y="357"/>
                  </a:lnTo>
                  <a:lnTo>
                    <a:pt x="25" y="335"/>
                  </a:lnTo>
                  <a:lnTo>
                    <a:pt x="28" y="322"/>
                  </a:lnTo>
                  <a:lnTo>
                    <a:pt x="28" y="311"/>
                  </a:lnTo>
                  <a:lnTo>
                    <a:pt x="30" y="307"/>
                  </a:lnTo>
                  <a:lnTo>
                    <a:pt x="7" y="31"/>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67" name="Freeform 672"/>
            <p:cNvSpPr>
              <a:spLocks/>
            </p:cNvSpPr>
            <p:nvPr/>
          </p:nvSpPr>
          <p:spPr bwMode="auto">
            <a:xfrm>
              <a:off x="11781676" y="2416396"/>
              <a:ext cx="422869" cy="230053"/>
            </a:xfrm>
            <a:custGeom>
              <a:avLst/>
              <a:gdLst/>
              <a:ahLst/>
              <a:cxnLst>
                <a:cxn ang="0">
                  <a:pos x="18" y="129"/>
                </a:cxn>
                <a:cxn ang="0">
                  <a:pos x="32" y="151"/>
                </a:cxn>
                <a:cxn ang="0">
                  <a:pos x="133" y="183"/>
                </a:cxn>
                <a:cxn ang="0">
                  <a:pos x="153" y="183"/>
                </a:cxn>
                <a:cxn ang="0">
                  <a:pos x="191" y="189"/>
                </a:cxn>
                <a:cxn ang="0">
                  <a:pos x="194" y="200"/>
                </a:cxn>
                <a:cxn ang="0">
                  <a:pos x="222" y="225"/>
                </a:cxn>
                <a:cxn ang="0">
                  <a:pos x="234" y="251"/>
                </a:cxn>
                <a:cxn ang="0">
                  <a:pos x="232" y="265"/>
                </a:cxn>
                <a:cxn ang="0">
                  <a:pos x="248" y="280"/>
                </a:cxn>
                <a:cxn ang="0">
                  <a:pos x="267" y="239"/>
                </a:cxn>
                <a:cxn ang="0">
                  <a:pos x="285" y="189"/>
                </a:cxn>
                <a:cxn ang="0">
                  <a:pos x="296" y="205"/>
                </a:cxn>
                <a:cxn ang="0">
                  <a:pos x="321" y="186"/>
                </a:cxn>
                <a:cxn ang="0">
                  <a:pos x="312" y="211"/>
                </a:cxn>
                <a:cxn ang="0">
                  <a:pos x="346" y="186"/>
                </a:cxn>
                <a:cxn ang="0">
                  <a:pos x="372" y="174"/>
                </a:cxn>
                <a:cxn ang="0">
                  <a:pos x="387" y="163"/>
                </a:cxn>
                <a:cxn ang="0">
                  <a:pos x="420" y="151"/>
                </a:cxn>
                <a:cxn ang="0">
                  <a:pos x="467" y="163"/>
                </a:cxn>
                <a:cxn ang="0">
                  <a:pos x="473" y="151"/>
                </a:cxn>
                <a:cxn ang="0">
                  <a:pos x="512" y="147"/>
                </a:cxn>
                <a:cxn ang="0">
                  <a:pos x="540" y="147"/>
                </a:cxn>
                <a:cxn ang="0">
                  <a:pos x="553" y="148"/>
                </a:cxn>
                <a:cxn ang="0">
                  <a:pos x="570" y="134"/>
                </a:cxn>
                <a:cxn ang="0">
                  <a:pos x="540" y="134"/>
                </a:cxn>
                <a:cxn ang="0">
                  <a:pos x="506" y="99"/>
                </a:cxn>
                <a:cxn ang="0">
                  <a:pos x="465" y="99"/>
                </a:cxn>
                <a:cxn ang="0">
                  <a:pos x="445" y="99"/>
                </a:cxn>
                <a:cxn ang="0">
                  <a:pos x="442" y="63"/>
                </a:cxn>
                <a:cxn ang="0">
                  <a:pos x="410" y="73"/>
                </a:cxn>
                <a:cxn ang="0">
                  <a:pos x="308" y="115"/>
                </a:cxn>
                <a:cxn ang="0">
                  <a:pos x="298" y="112"/>
                </a:cxn>
                <a:cxn ang="0">
                  <a:pos x="280" y="109"/>
                </a:cxn>
                <a:cxn ang="0">
                  <a:pos x="223" y="84"/>
                </a:cxn>
                <a:cxn ang="0">
                  <a:pos x="175" y="71"/>
                </a:cxn>
                <a:cxn ang="0">
                  <a:pos x="153" y="77"/>
                </a:cxn>
                <a:cxn ang="0">
                  <a:pos x="170" y="47"/>
                </a:cxn>
                <a:cxn ang="0">
                  <a:pos x="196" y="18"/>
                </a:cxn>
                <a:cxn ang="0">
                  <a:pos x="204" y="0"/>
                </a:cxn>
                <a:cxn ang="0">
                  <a:pos x="142" y="37"/>
                </a:cxn>
                <a:cxn ang="0">
                  <a:pos x="85" y="77"/>
                </a:cxn>
                <a:cxn ang="0">
                  <a:pos x="43" y="99"/>
                </a:cxn>
                <a:cxn ang="0">
                  <a:pos x="0" y="123"/>
                </a:cxn>
              </a:cxnLst>
              <a:rect l="0" t="0" r="r" b="b"/>
              <a:pathLst>
                <a:path w="570" h="287">
                  <a:moveTo>
                    <a:pt x="0" y="123"/>
                  </a:moveTo>
                  <a:lnTo>
                    <a:pt x="5" y="128"/>
                  </a:lnTo>
                  <a:lnTo>
                    <a:pt x="18" y="129"/>
                  </a:lnTo>
                  <a:lnTo>
                    <a:pt x="21" y="135"/>
                  </a:lnTo>
                  <a:lnTo>
                    <a:pt x="26" y="148"/>
                  </a:lnTo>
                  <a:lnTo>
                    <a:pt x="32" y="151"/>
                  </a:lnTo>
                  <a:lnTo>
                    <a:pt x="108" y="166"/>
                  </a:lnTo>
                  <a:lnTo>
                    <a:pt x="119" y="166"/>
                  </a:lnTo>
                  <a:lnTo>
                    <a:pt x="133" y="183"/>
                  </a:lnTo>
                  <a:lnTo>
                    <a:pt x="147" y="183"/>
                  </a:lnTo>
                  <a:lnTo>
                    <a:pt x="149" y="186"/>
                  </a:lnTo>
                  <a:lnTo>
                    <a:pt x="153" y="183"/>
                  </a:lnTo>
                  <a:lnTo>
                    <a:pt x="159" y="183"/>
                  </a:lnTo>
                  <a:lnTo>
                    <a:pt x="178" y="186"/>
                  </a:lnTo>
                  <a:lnTo>
                    <a:pt x="191" y="189"/>
                  </a:lnTo>
                  <a:lnTo>
                    <a:pt x="196" y="196"/>
                  </a:lnTo>
                  <a:lnTo>
                    <a:pt x="194" y="199"/>
                  </a:lnTo>
                  <a:lnTo>
                    <a:pt x="194" y="200"/>
                  </a:lnTo>
                  <a:lnTo>
                    <a:pt x="206" y="205"/>
                  </a:lnTo>
                  <a:lnTo>
                    <a:pt x="222" y="211"/>
                  </a:lnTo>
                  <a:lnTo>
                    <a:pt x="222" y="225"/>
                  </a:lnTo>
                  <a:lnTo>
                    <a:pt x="217" y="254"/>
                  </a:lnTo>
                  <a:lnTo>
                    <a:pt x="222" y="254"/>
                  </a:lnTo>
                  <a:lnTo>
                    <a:pt x="234" y="251"/>
                  </a:lnTo>
                  <a:lnTo>
                    <a:pt x="236" y="254"/>
                  </a:lnTo>
                  <a:lnTo>
                    <a:pt x="234" y="260"/>
                  </a:lnTo>
                  <a:lnTo>
                    <a:pt x="232" y="265"/>
                  </a:lnTo>
                  <a:lnTo>
                    <a:pt x="234" y="277"/>
                  </a:lnTo>
                  <a:lnTo>
                    <a:pt x="247" y="287"/>
                  </a:lnTo>
                  <a:lnTo>
                    <a:pt x="248" y="280"/>
                  </a:lnTo>
                  <a:lnTo>
                    <a:pt x="248" y="267"/>
                  </a:lnTo>
                  <a:lnTo>
                    <a:pt x="260" y="250"/>
                  </a:lnTo>
                  <a:lnTo>
                    <a:pt x="267" y="239"/>
                  </a:lnTo>
                  <a:lnTo>
                    <a:pt x="273" y="225"/>
                  </a:lnTo>
                  <a:lnTo>
                    <a:pt x="282" y="205"/>
                  </a:lnTo>
                  <a:lnTo>
                    <a:pt x="285" y="189"/>
                  </a:lnTo>
                  <a:lnTo>
                    <a:pt x="287" y="187"/>
                  </a:lnTo>
                  <a:lnTo>
                    <a:pt x="287" y="200"/>
                  </a:lnTo>
                  <a:lnTo>
                    <a:pt x="296" y="205"/>
                  </a:lnTo>
                  <a:lnTo>
                    <a:pt x="299" y="200"/>
                  </a:lnTo>
                  <a:lnTo>
                    <a:pt x="305" y="187"/>
                  </a:lnTo>
                  <a:lnTo>
                    <a:pt x="321" y="186"/>
                  </a:lnTo>
                  <a:lnTo>
                    <a:pt x="321" y="192"/>
                  </a:lnTo>
                  <a:lnTo>
                    <a:pt x="308" y="209"/>
                  </a:lnTo>
                  <a:lnTo>
                    <a:pt x="312" y="211"/>
                  </a:lnTo>
                  <a:lnTo>
                    <a:pt x="315" y="213"/>
                  </a:lnTo>
                  <a:lnTo>
                    <a:pt x="344" y="189"/>
                  </a:lnTo>
                  <a:lnTo>
                    <a:pt x="346" y="186"/>
                  </a:lnTo>
                  <a:lnTo>
                    <a:pt x="346" y="174"/>
                  </a:lnTo>
                  <a:lnTo>
                    <a:pt x="359" y="172"/>
                  </a:lnTo>
                  <a:lnTo>
                    <a:pt x="372" y="174"/>
                  </a:lnTo>
                  <a:lnTo>
                    <a:pt x="375" y="172"/>
                  </a:lnTo>
                  <a:lnTo>
                    <a:pt x="378" y="168"/>
                  </a:lnTo>
                  <a:lnTo>
                    <a:pt x="387" y="163"/>
                  </a:lnTo>
                  <a:lnTo>
                    <a:pt x="391" y="163"/>
                  </a:lnTo>
                  <a:lnTo>
                    <a:pt x="413" y="148"/>
                  </a:lnTo>
                  <a:lnTo>
                    <a:pt x="420" y="151"/>
                  </a:lnTo>
                  <a:lnTo>
                    <a:pt x="425" y="151"/>
                  </a:lnTo>
                  <a:lnTo>
                    <a:pt x="455" y="154"/>
                  </a:lnTo>
                  <a:lnTo>
                    <a:pt x="467" y="163"/>
                  </a:lnTo>
                  <a:lnTo>
                    <a:pt x="473" y="166"/>
                  </a:lnTo>
                  <a:lnTo>
                    <a:pt x="476" y="163"/>
                  </a:lnTo>
                  <a:lnTo>
                    <a:pt x="473" y="151"/>
                  </a:lnTo>
                  <a:lnTo>
                    <a:pt x="478" y="148"/>
                  </a:lnTo>
                  <a:lnTo>
                    <a:pt x="490" y="151"/>
                  </a:lnTo>
                  <a:lnTo>
                    <a:pt x="512" y="147"/>
                  </a:lnTo>
                  <a:lnTo>
                    <a:pt x="518" y="148"/>
                  </a:lnTo>
                  <a:lnTo>
                    <a:pt x="528" y="151"/>
                  </a:lnTo>
                  <a:lnTo>
                    <a:pt x="540" y="147"/>
                  </a:lnTo>
                  <a:lnTo>
                    <a:pt x="542" y="147"/>
                  </a:lnTo>
                  <a:lnTo>
                    <a:pt x="543" y="148"/>
                  </a:lnTo>
                  <a:lnTo>
                    <a:pt x="553" y="148"/>
                  </a:lnTo>
                  <a:lnTo>
                    <a:pt x="563" y="148"/>
                  </a:lnTo>
                  <a:lnTo>
                    <a:pt x="570" y="140"/>
                  </a:lnTo>
                  <a:lnTo>
                    <a:pt x="570" y="134"/>
                  </a:lnTo>
                  <a:lnTo>
                    <a:pt x="565" y="129"/>
                  </a:lnTo>
                  <a:lnTo>
                    <a:pt x="560" y="129"/>
                  </a:lnTo>
                  <a:lnTo>
                    <a:pt x="540" y="134"/>
                  </a:lnTo>
                  <a:lnTo>
                    <a:pt x="525" y="125"/>
                  </a:lnTo>
                  <a:lnTo>
                    <a:pt x="515" y="115"/>
                  </a:lnTo>
                  <a:lnTo>
                    <a:pt x="506" y="99"/>
                  </a:lnTo>
                  <a:lnTo>
                    <a:pt x="497" y="95"/>
                  </a:lnTo>
                  <a:lnTo>
                    <a:pt x="473" y="97"/>
                  </a:lnTo>
                  <a:lnTo>
                    <a:pt x="465" y="99"/>
                  </a:lnTo>
                  <a:lnTo>
                    <a:pt x="455" y="97"/>
                  </a:lnTo>
                  <a:lnTo>
                    <a:pt x="451" y="99"/>
                  </a:lnTo>
                  <a:lnTo>
                    <a:pt x="445" y="99"/>
                  </a:lnTo>
                  <a:lnTo>
                    <a:pt x="436" y="83"/>
                  </a:lnTo>
                  <a:lnTo>
                    <a:pt x="436" y="73"/>
                  </a:lnTo>
                  <a:lnTo>
                    <a:pt x="442" y="63"/>
                  </a:lnTo>
                  <a:lnTo>
                    <a:pt x="438" y="60"/>
                  </a:lnTo>
                  <a:lnTo>
                    <a:pt x="430" y="63"/>
                  </a:lnTo>
                  <a:lnTo>
                    <a:pt x="410" y="73"/>
                  </a:lnTo>
                  <a:lnTo>
                    <a:pt x="336" y="90"/>
                  </a:lnTo>
                  <a:lnTo>
                    <a:pt x="312" y="109"/>
                  </a:lnTo>
                  <a:lnTo>
                    <a:pt x="308" y="115"/>
                  </a:lnTo>
                  <a:lnTo>
                    <a:pt x="305" y="121"/>
                  </a:lnTo>
                  <a:lnTo>
                    <a:pt x="305" y="115"/>
                  </a:lnTo>
                  <a:lnTo>
                    <a:pt x="298" y="112"/>
                  </a:lnTo>
                  <a:lnTo>
                    <a:pt x="296" y="115"/>
                  </a:lnTo>
                  <a:lnTo>
                    <a:pt x="287" y="115"/>
                  </a:lnTo>
                  <a:lnTo>
                    <a:pt x="280" y="109"/>
                  </a:lnTo>
                  <a:lnTo>
                    <a:pt x="270" y="109"/>
                  </a:lnTo>
                  <a:lnTo>
                    <a:pt x="248" y="112"/>
                  </a:lnTo>
                  <a:lnTo>
                    <a:pt x="223" y="84"/>
                  </a:lnTo>
                  <a:lnTo>
                    <a:pt x="191" y="69"/>
                  </a:lnTo>
                  <a:lnTo>
                    <a:pt x="184" y="71"/>
                  </a:lnTo>
                  <a:lnTo>
                    <a:pt x="175" y="71"/>
                  </a:lnTo>
                  <a:lnTo>
                    <a:pt x="159" y="84"/>
                  </a:lnTo>
                  <a:lnTo>
                    <a:pt x="158" y="89"/>
                  </a:lnTo>
                  <a:lnTo>
                    <a:pt x="153" y="77"/>
                  </a:lnTo>
                  <a:lnTo>
                    <a:pt x="158" y="60"/>
                  </a:lnTo>
                  <a:lnTo>
                    <a:pt x="161" y="57"/>
                  </a:lnTo>
                  <a:lnTo>
                    <a:pt x="170" y="47"/>
                  </a:lnTo>
                  <a:lnTo>
                    <a:pt x="187" y="26"/>
                  </a:lnTo>
                  <a:lnTo>
                    <a:pt x="194" y="18"/>
                  </a:lnTo>
                  <a:lnTo>
                    <a:pt x="196" y="18"/>
                  </a:lnTo>
                  <a:lnTo>
                    <a:pt x="210" y="6"/>
                  </a:lnTo>
                  <a:lnTo>
                    <a:pt x="209" y="5"/>
                  </a:lnTo>
                  <a:lnTo>
                    <a:pt x="204" y="0"/>
                  </a:lnTo>
                  <a:lnTo>
                    <a:pt x="178" y="6"/>
                  </a:lnTo>
                  <a:lnTo>
                    <a:pt x="161" y="12"/>
                  </a:lnTo>
                  <a:lnTo>
                    <a:pt x="142" y="37"/>
                  </a:lnTo>
                  <a:lnTo>
                    <a:pt x="133" y="38"/>
                  </a:lnTo>
                  <a:lnTo>
                    <a:pt x="107" y="64"/>
                  </a:lnTo>
                  <a:lnTo>
                    <a:pt x="85" y="77"/>
                  </a:lnTo>
                  <a:lnTo>
                    <a:pt x="54" y="90"/>
                  </a:lnTo>
                  <a:lnTo>
                    <a:pt x="44" y="90"/>
                  </a:lnTo>
                  <a:lnTo>
                    <a:pt x="43" y="99"/>
                  </a:lnTo>
                  <a:lnTo>
                    <a:pt x="26" y="109"/>
                  </a:lnTo>
                  <a:lnTo>
                    <a:pt x="18" y="115"/>
                  </a:lnTo>
                  <a:lnTo>
                    <a:pt x="0" y="123"/>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68" name="Freeform 673"/>
            <p:cNvSpPr>
              <a:spLocks/>
            </p:cNvSpPr>
            <p:nvPr/>
          </p:nvSpPr>
          <p:spPr bwMode="auto">
            <a:xfrm>
              <a:off x="12029462" y="2552262"/>
              <a:ext cx="270042" cy="406402"/>
            </a:xfrm>
            <a:custGeom>
              <a:avLst/>
              <a:gdLst/>
              <a:ahLst/>
              <a:cxnLst>
                <a:cxn ang="0">
                  <a:pos x="3" y="500"/>
                </a:cxn>
                <a:cxn ang="0">
                  <a:pos x="30" y="455"/>
                </a:cxn>
                <a:cxn ang="0">
                  <a:pos x="42" y="419"/>
                </a:cxn>
                <a:cxn ang="0">
                  <a:pos x="46" y="391"/>
                </a:cxn>
                <a:cxn ang="0">
                  <a:pos x="42" y="381"/>
                </a:cxn>
                <a:cxn ang="0">
                  <a:pos x="30" y="325"/>
                </a:cxn>
                <a:cxn ang="0">
                  <a:pos x="6" y="276"/>
                </a:cxn>
                <a:cxn ang="0">
                  <a:pos x="3" y="235"/>
                </a:cxn>
                <a:cxn ang="0">
                  <a:pos x="7" y="214"/>
                </a:cxn>
                <a:cxn ang="0">
                  <a:pos x="17" y="189"/>
                </a:cxn>
                <a:cxn ang="0">
                  <a:pos x="18" y="146"/>
                </a:cxn>
                <a:cxn ang="0">
                  <a:pos x="30" y="128"/>
                </a:cxn>
                <a:cxn ang="0">
                  <a:pos x="43" y="111"/>
                </a:cxn>
                <a:cxn ang="0">
                  <a:pos x="55" y="105"/>
                </a:cxn>
                <a:cxn ang="0">
                  <a:pos x="63" y="85"/>
                </a:cxn>
                <a:cxn ang="0">
                  <a:pos x="67" y="85"/>
                </a:cxn>
                <a:cxn ang="0">
                  <a:pos x="72" y="101"/>
                </a:cxn>
                <a:cxn ang="0">
                  <a:pos x="67" y="126"/>
                </a:cxn>
                <a:cxn ang="0">
                  <a:pos x="85" y="105"/>
                </a:cxn>
                <a:cxn ang="0">
                  <a:pos x="83" y="79"/>
                </a:cxn>
                <a:cxn ang="0">
                  <a:pos x="95" y="59"/>
                </a:cxn>
                <a:cxn ang="0">
                  <a:pos x="108" y="50"/>
                </a:cxn>
                <a:cxn ang="0">
                  <a:pos x="110" y="42"/>
                </a:cxn>
                <a:cxn ang="0">
                  <a:pos x="106" y="38"/>
                </a:cxn>
                <a:cxn ang="0">
                  <a:pos x="113" y="9"/>
                </a:cxn>
                <a:cxn ang="0">
                  <a:pos x="133" y="0"/>
                </a:cxn>
                <a:cxn ang="0">
                  <a:pos x="159" y="12"/>
                </a:cxn>
                <a:cxn ang="0">
                  <a:pos x="184" y="25"/>
                </a:cxn>
                <a:cxn ang="0">
                  <a:pos x="236" y="40"/>
                </a:cxn>
                <a:cxn ang="0">
                  <a:pos x="260" y="68"/>
                </a:cxn>
                <a:cxn ang="0">
                  <a:pos x="248" y="75"/>
                </a:cxn>
                <a:cxn ang="0">
                  <a:pos x="248" y="88"/>
                </a:cxn>
                <a:cxn ang="0">
                  <a:pos x="261" y="108"/>
                </a:cxn>
                <a:cxn ang="0">
                  <a:pos x="268" y="154"/>
                </a:cxn>
                <a:cxn ang="0">
                  <a:pos x="254" y="172"/>
                </a:cxn>
                <a:cxn ang="0">
                  <a:pos x="251" y="189"/>
                </a:cxn>
                <a:cxn ang="0">
                  <a:pos x="232" y="205"/>
                </a:cxn>
                <a:cxn ang="0">
                  <a:pos x="223" y="231"/>
                </a:cxn>
                <a:cxn ang="0">
                  <a:pos x="232" y="245"/>
                </a:cxn>
                <a:cxn ang="0">
                  <a:pos x="248" y="254"/>
                </a:cxn>
                <a:cxn ang="0">
                  <a:pos x="289" y="193"/>
                </a:cxn>
                <a:cxn ang="0">
                  <a:pos x="327" y="195"/>
                </a:cxn>
                <a:cxn ang="0">
                  <a:pos x="357" y="295"/>
                </a:cxn>
                <a:cxn ang="0">
                  <a:pos x="361" y="328"/>
                </a:cxn>
                <a:cxn ang="0">
                  <a:pos x="361" y="350"/>
                </a:cxn>
                <a:cxn ang="0">
                  <a:pos x="353" y="360"/>
                </a:cxn>
                <a:cxn ang="0">
                  <a:pos x="347" y="350"/>
                </a:cxn>
                <a:cxn ang="0">
                  <a:pos x="337" y="367"/>
                </a:cxn>
                <a:cxn ang="0">
                  <a:pos x="336" y="386"/>
                </a:cxn>
                <a:cxn ang="0">
                  <a:pos x="314" y="413"/>
                </a:cxn>
                <a:cxn ang="0">
                  <a:pos x="311" y="440"/>
                </a:cxn>
                <a:cxn ang="0">
                  <a:pos x="296" y="475"/>
                </a:cxn>
                <a:cxn ang="0">
                  <a:pos x="181" y="482"/>
                </a:cxn>
              </a:cxnLst>
              <a:rect l="0" t="0" r="r" b="b"/>
              <a:pathLst>
                <a:path w="364" h="507">
                  <a:moveTo>
                    <a:pt x="0" y="507"/>
                  </a:moveTo>
                  <a:lnTo>
                    <a:pt x="3" y="500"/>
                  </a:lnTo>
                  <a:lnTo>
                    <a:pt x="17" y="490"/>
                  </a:lnTo>
                  <a:lnTo>
                    <a:pt x="30" y="455"/>
                  </a:lnTo>
                  <a:lnTo>
                    <a:pt x="37" y="438"/>
                  </a:lnTo>
                  <a:lnTo>
                    <a:pt x="42" y="419"/>
                  </a:lnTo>
                  <a:lnTo>
                    <a:pt x="43" y="393"/>
                  </a:lnTo>
                  <a:lnTo>
                    <a:pt x="46" y="391"/>
                  </a:lnTo>
                  <a:lnTo>
                    <a:pt x="46" y="386"/>
                  </a:lnTo>
                  <a:lnTo>
                    <a:pt x="42" y="381"/>
                  </a:lnTo>
                  <a:lnTo>
                    <a:pt x="42" y="358"/>
                  </a:lnTo>
                  <a:lnTo>
                    <a:pt x="30" y="325"/>
                  </a:lnTo>
                  <a:lnTo>
                    <a:pt x="14" y="293"/>
                  </a:lnTo>
                  <a:lnTo>
                    <a:pt x="6" y="276"/>
                  </a:lnTo>
                  <a:lnTo>
                    <a:pt x="12" y="260"/>
                  </a:lnTo>
                  <a:lnTo>
                    <a:pt x="3" y="235"/>
                  </a:lnTo>
                  <a:lnTo>
                    <a:pt x="1" y="224"/>
                  </a:lnTo>
                  <a:lnTo>
                    <a:pt x="7" y="214"/>
                  </a:lnTo>
                  <a:lnTo>
                    <a:pt x="17" y="197"/>
                  </a:lnTo>
                  <a:lnTo>
                    <a:pt x="17" y="189"/>
                  </a:lnTo>
                  <a:lnTo>
                    <a:pt x="18" y="167"/>
                  </a:lnTo>
                  <a:lnTo>
                    <a:pt x="18" y="146"/>
                  </a:lnTo>
                  <a:lnTo>
                    <a:pt x="29" y="136"/>
                  </a:lnTo>
                  <a:lnTo>
                    <a:pt x="30" y="128"/>
                  </a:lnTo>
                  <a:lnTo>
                    <a:pt x="32" y="120"/>
                  </a:lnTo>
                  <a:lnTo>
                    <a:pt x="43" y="111"/>
                  </a:lnTo>
                  <a:lnTo>
                    <a:pt x="53" y="111"/>
                  </a:lnTo>
                  <a:lnTo>
                    <a:pt x="55" y="105"/>
                  </a:lnTo>
                  <a:lnTo>
                    <a:pt x="56" y="91"/>
                  </a:lnTo>
                  <a:lnTo>
                    <a:pt x="63" y="85"/>
                  </a:lnTo>
                  <a:lnTo>
                    <a:pt x="67" y="81"/>
                  </a:lnTo>
                  <a:lnTo>
                    <a:pt x="67" y="85"/>
                  </a:lnTo>
                  <a:lnTo>
                    <a:pt x="67" y="88"/>
                  </a:lnTo>
                  <a:lnTo>
                    <a:pt x="72" y="101"/>
                  </a:lnTo>
                  <a:lnTo>
                    <a:pt x="67" y="114"/>
                  </a:lnTo>
                  <a:lnTo>
                    <a:pt x="67" y="126"/>
                  </a:lnTo>
                  <a:lnTo>
                    <a:pt x="78" y="118"/>
                  </a:lnTo>
                  <a:lnTo>
                    <a:pt x="85" y="105"/>
                  </a:lnTo>
                  <a:lnTo>
                    <a:pt x="85" y="91"/>
                  </a:lnTo>
                  <a:lnTo>
                    <a:pt x="83" y="79"/>
                  </a:lnTo>
                  <a:lnTo>
                    <a:pt x="88" y="65"/>
                  </a:lnTo>
                  <a:lnTo>
                    <a:pt x="95" y="59"/>
                  </a:lnTo>
                  <a:lnTo>
                    <a:pt x="101" y="55"/>
                  </a:lnTo>
                  <a:lnTo>
                    <a:pt x="108" y="50"/>
                  </a:lnTo>
                  <a:lnTo>
                    <a:pt x="110" y="50"/>
                  </a:lnTo>
                  <a:lnTo>
                    <a:pt x="110" y="42"/>
                  </a:lnTo>
                  <a:lnTo>
                    <a:pt x="106" y="42"/>
                  </a:lnTo>
                  <a:lnTo>
                    <a:pt x="106" y="38"/>
                  </a:lnTo>
                  <a:lnTo>
                    <a:pt x="106" y="25"/>
                  </a:lnTo>
                  <a:lnTo>
                    <a:pt x="113" y="9"/>
                  </a:lnTo>
                  <a:lnTo>
                    <a:pt x="123" y="2"/>
                  </a:lnTo>
                  <a:lnTo>
                    <a:pt x="133" y="0"/>
                  </a:lnTo>
                  <a:lnTo>
                    <a:pt x="142" y="7"/>
                  </a:lnTo>
                  <a:lnTo>
                    <a:pt x="159" y="12"/>
                  </a:lnTo>
                  <a:lnTo>
                    <a:pt x="178" y="16"/>
                  </a:lnTo>
                  <a:lnTo>
                    <a:pt x="184" y="25"/>
                  </a:lnTo>
                  <a:lnTo>
                    <a:pt x="208" y="29"/>
                  </a:lnTo>
                  <a:lnTo>
                    <a:pt x="236" y="40"/>
                  </a:lnTo>
                  <a:lnTo>
                    <a:pt x="248" y="48"/>
                  </a:lnTo>
                  <a:lnTo>
                    <a:pt x="260" y="68"/>
                  </a:lnTo>
                  <a:lnTo>
                    <a:pt x="256" y="72"/>
                  </a:lnTo>
                  <a:lnTo>
                    <a:pt x="248" y="75"/>
                  </a:lnTo>
                  <a:lnTo>
                    <a:pt x="248" y="81"/>
                  </a:lnTo>
                  <a:lnTo>
                    <a:pt x="248" y="88"/>
                  </a:lnTo>
                  <a:lnTo>
                    <a:pt x="256" y="101"/>
                  </a:lnTo>
                  <a:lnTo>
                    <a:pt x="261" y="108"/>
                  </a:lnTo>
                  <a:lnTo>
                    <a:pt x="268" y="124"/>
                  </a:lnTo>
                  <a:lnTo>
                    <a:pt x="268" y="154"/>
                  </a:lnTo>
                  <a:lnTo>
                    <a:pt x="260" y="167"/>
                  </a:lnTo>
                  <a:lnTo>
                    <a:pt x="254" y="172"/>
                  </a:lnTo>
                  <a:lnTo>
                    <a:pt x="251" y="180"/>
                  </a:lnTo>
                  <a:lnTo>
                    <a:pt x="251" y="189"/>
                  </a:lnTo>
                  <a:lnTo>
                    <a:pt x="248" y="195"/>
                  </a:lnTo>
                  <a:lnTo>
                    <a:pt x="232" y="205"/>
                  </a:lnTo>
                  <a:lnTo>
                    <a:pt x="225" y="214"/>
                  </a:lnTo>
                  <a:lnTo>
                    <a:pt x="223" y="231"/>
                  </a:lnTo>
                  <a:lnTo>
                    <a:pt x="225" y="243"/>
                  </a:lnTo>
                  <a:lnTo>
                    <a:pt x="232" y="245"/>
                  </a:lnTo>
                  <a:lnTo>
                    <a:pt x="244" y="250"/>
                  </a:lnTo>
                  <a:lnTo>
                    <a:pt x="248" y="254"/>
                  </a:lnTo>
                  <a:lnTo>
                    <a:pt x="280" y="206"/>
                  </a:lnTo>
                  <a:lnTo>
                    <a:pt x="289" y="193"/>
                  </a:lnTo>
                  <a:lnTo>
                    <a:pt x="299" y="189"/>
                  </a:lnTo>
                  <a:lnTo>
                    <a:pt x="327" y="195"/>
                  </a:lnTo>
                  <a:lnTo>
                    <a:pt x="353" y="267"/>
                  </a:lnTo>
                  <a:lnTo>
                    <a:pt x="357" y="295"/>
                  </a:lnTo>
                  <a:lnTo>
                    <a:pt x="361" y="309"/>
                  </a:lnTo>
                  <a:lnTo>
                    <a:pt x="361" y="328"/>
                  </a:lnTo>
                  <a:lnTo>
                    <a:pt x="364" y="345"/>
                  </a:lnTo>
                  <a:lnTo>
                    <a:pt x="361" y="350"/>
                  </a:lnTo>
                  <a:lnTo>
                    <a:pt x="360" y="358"/>
                  </a:lnTo>
                  <a:lnTo>
                    <a:pt x="353" y="360"/>
                  </a:lnTo>
                  <a:lnTo>
                    <a:pt x="350" y="360"/>
                  </a:lnTo>
                  <a:lnTo>
                    <a:pt x="347" y="350"/>
                  </a:lnTo>
                  <a:lnTo>
                    <a:pt x="337" y="358"/>
                  </a:lnTo>
                  <a:lnTo>
                    <a:pt x="337" y="367"/>
                  </a:lnTo>
                  <a:lnTo>
                    <a:pt x="336" y="371"/>
                  </a:lnTo>
                  <a:lnTo>
                    <a:pt x="336" y="386"/>
                  </a:lnTo>
                  <a:lnTo>
                    <a:pt x="321" y="400"/>
                  </a:lnTo>
                  <a:lnTo>
                    <a:pt x="314" y="413"/>
                  </a:lnTo>
                  <a:lnTo>
                    <a:pt x="318" y="432"/>
                  </a:lnTo>
                  <a:lnTo>
                    <a:pt x="311" y="440"/>
                  </a:lnTo>
                  <a:lnTo>
                    <a:pt x="298" y="466"/>
                  </a:lnTo>
                  <a:lnTo>
                    <a:pt x="296" y="475"/>
                  </a:lnTo>
                  <a:lnTo>
                    <a:pt x="181" y="490"/>
                  </a:lnTo>
                  <a:lnTo>
                    <a:pt x="181" y="482"/>
                  </a:lnTo>
                  <a:lnTo>
                    <a:pt x="0" y="507"/>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69" name="Freeform 683"/>
            <p:cNvSpPr>
              <a:spLocks/>
            </p:cNvSpPr>
            <p:nvPr/>
          </p:nvSpPr>
          <p:spPr bwMode="auto">
            <a:xfrm>
              <a:off x="12818817" y="2479337"/>
              <a:ext cx="118700" cy="237268"/>
            </a:xfrm>
            <a:custGeom>
              <a:avLst/>
              <a:gdLst/>
              <a:ahLst/>
              <a:cxnLst>
                <a:cxn ang="0">
                  <a:pos x="0" y="38"/>
                </a:cxn>
                <a:cxn ang="0">
                  <a:pos x="147" y="0"/>
                </a:cxn>
                <a:cxn ang="0">
                  <a:pos x="151" y="16"/>
                </a:cxn>
                <a:cxn ang="0">
                  <a:pos x="151" y="22"/>
                </a:cxn>
                <a:cxn ang="0">
                  <a:pos x="147" y="27"/>
                </a:cxn>
                <a:cxn ang="0">
                  <a:pos x="149" y="35"/>
                </a:cxn>
                <a:cxn ang="0">
                  <a:pos x="160" y="48"/>
                </a:cxn>
                <a:cxn ang="0">
                  <a:pos x="149" y="76"/>
                </a:cxn>
                <a:cxn ang="0">
                  <a:pos x="132" y="91"/>
                </a:cxn>
                <a:cxn ang="0">
                  <a:pos x="126" y="98"/>
                </a:cxn>
                <a:cxn ang="0">
                  <a:pos x="126" y="111"/>
                </a:cxn>
                <a:cxn ang="0">
                  <a:pos x="132" y="121"/>
                </a:cxn>
                <a:cxn ang="0">
                  <a:pos x="132" y="134"/>
                </a:cxn>
                <a:cxn ang="0">
                  <a:pos x="126" y="150"/>
                </a:cxn>
                <a:cxn ang="0">
                  <a:pos x="122" y="178"/>
                </a:cxn>
                <a:cxn ang="0">
                  <a:pos x="122" y="194"/>
                </a:cxn>
                <a:cxn ang="0">
                  <a:pos x="126" y="242"/>
                </a:cxn>
                <a:cxn ang="0">
                  <a:pos x="131" y="253"/>
                </a:cxn>
                <a:cxn ang="0">
                  <a:pos x="126" y="257"/>
                </a:cxn>
                <a:cxn ang="0">
                  <a:pos x="126" y="268"/>
                </a:cxn>
                <a:cxn ang="0">
                  <a:pos x="132" y="277"/>
                </a:cxn>
                <a:cxn ang="0">
                  <a:pos x="134" y="283"/>
                </a:cxn>
                <a:cxn ang="0">
                  <a:pos x="72" y="296"/>
                </a:cxn>
                <a:cxn ang="0">
                  <a:pos x="63" y="278"/>
                </a:cxn>
                <a:cxn ang="0">
                  <a:pos x="57" y="257"/>
                </a:cxn>
                <a:cxn ang="0">
                  <a:pos x="57" y="240"/>
                </a:cxn>
                <a:cxn ang="0">
                  <a:pos x="51" y="213"/>
                </a:cxn>
                <a:cxn ang="0">
                  <a:pos x="43" y="198"/>
                </a:cxn>
                <a:cxn ang="0">
                  <a:pos x="37" y="198"/>
                </a:cxn>
                <a:cxn ang="0">
                  <a:pos x="39" y="202"/>
                </a:cxn>
                <a:cxn ang="0">
                  <a:pos x="37" y="202"/>
                </a:cxn>
                <a:cxn ang="0">
                  <a:pos x="34" y="198"/>
                </a:cxn>
                <a:cxn ang="0">
                  <a:pos x="34" y="181"/>
                </a:cxn>
                <a:cxn ang="0">
                  <a:pos x="20" y="149"/>
                </a:cxn>
                <a:cxn ang="0">
                  <a:pos x="20" y="137"/>
                </a:cxn>
                <a:cxn ang="0">
                  <a:pos x="25" y="123"/>
                </a:cxn>
                <a:cxn ang="0">
                  <a:pos x="20" y="99"/>
                </a:cxn>
                <a:cxn ang="0">
                  <a:pos x="7" y="63"/>
                </a:cxn>
                <a:cxn ang="0">
                  <a:pos x="7" y="61"/>
                </a:cxn>
                <a:cxn ang="0">
                  <a:pos x="1" y="54"/>
                </a:cxn>
                <a:cxn ang="0">
                  <a:pos x="6" y="48"/>
                </a:cxn>
                <a:cxn ang="0">
                  <a:pos x="0" y="38"/>
                </a:cxn>
              </a:cxnLst>
              <a:rect l="0" t="0" r="r" b="b"/>
              <a:pathLst>
                <a:path w="160" h="296">
                  <a:moveTo>
                    <a:pt x="0" y="38"/>
                  </a:moveTo>
                  <a:lnTo>
                    <a:pt x="147" y="0"/>
                  </a:lnTo>
                  <a:lnTo>
                    <a:pt x="151" y="16"/>
                  </a:lnTo>
                  <a:lnTo>
                    <a:pt x="151" y="22"/>
                  </a:lnTo>
                  <a:lnTo>
                    <a:pt x="147" y="27"/>
                  </a:lnTo>
                  <a:lnTo>
                    <a:pt x="149" y="35"/>
                  </a:lnTo>
                  <a:lnTo>
                    <a:pt x="160" y="48"/>
                  </a:lnTo>
                  <a:lnTo>
                    <a:pt x="149" y="76"/>
                  </a:lnTo>
                  <a:lnTo>
                    <a:pt x="132" y="91"/>
                  </a:lnTo>
                  <a:lnTo>
                    <a:pt x="126" y="98"/>
                  </a:lnTo>
                  <a:lnTo>
                    <a:pt x="126" y="111"/>
                  </a:lnTo>
                  <a:lnTo>
                    <a:pt x="132" y="121"/>
                  </a:lnTo>
                  <a:lnTo>
                    <a:pt x="132" y="134"/>
                  </a:lnTo>
                  <a:lnTo>
                    <a:pt x="126" y="150"/>
                  </a:lnTo>
                  <a:lnTo>
                    <a:pt x="122" y="178"/>
                  </a:lnTo>
                  <a:lnTo>
                    <a:pt x="122" y="194"/>
                  </a:lnTo>
                  <a:lnTo>
                    <a:pt x="126" y="242"/>
                  </a:lnTo>
                  <a:lnTo>
                    <a:pt x="131" y="253"/>
                  </a:lnTo>
                  <a:lnTo>
                    <a:pt x="126" y="257"/>
                  </a:lnTo>
                  <a:lnTo>
                    <a:pt x="126" y="268"/>
                  </a:lnTo>
                  <a:lnTo>
                    <a:pt x="132" y="277"/>
                  </a:lnTo>
                  <a:lnTo>
                    <a:pt x="134" y="283"/>
                  </a:lnTo>
                  <a:lnTo>
                    <a:pt x="72" y="296"/>
                  </a:lnTo>
                  <a:lnTo>
                    <a:pt x="63" y="278"/>
                  </a:lnTo>
                  <a:lnTo>
                    <a:pt x="57" y="257"/>
                  </a:lnTo>
                  <a:lnTo>
                    <a:pt x="57" y="240"/>
                  </a:lnTo>
                  <a:lnTo>
                    <a:pt x="51" y="213"/>
                  </a:lnTo>
                  <a:lnTo>
                    <a:pt x="43" y="198"/>
                  </a:lnTo>
                  <a:lnTo>
                    <a:pt x="37" y="198"/>
                  </a:lnTo>
                  <a:lnTo>
                    <a:pt x="39" y="202"/>
                  </a:lnTo>
                  <a:lnTo>
                    <a:pt x="37" y="202"/>
                  </a:lnTo>
                  <a:lnTo>
                    <a:pt x="34" y="198"/>
                  </a:lnTo>
                  <a:lnTo>
                    <a:pt x="34" y="181"/>
                  </a:lnTo>
                  <a:lnTo>
                    <a:pt x="20" y="149"/>
                  </a:lnTo>
                  <a:lnTo>
                    <a:pt x="20" y="137"/>
                  </a:lnTo>
                  <a:lnTo>
                    <a:pt x="25" y="123"/>
                  </a:lnTo>
                  <a:lnTo>
                    <a:pt x="20" y="99"/>
                  </a:lnTo>
                  <a:lnTo>
                    <a:pt x="7" y="63"/>
                  </a:lnTo>
                  <a:lnTo>
                    <a:pt x="7" y="61"/>
                  </a:lnTo>
                  <a:lnTo>
                    <a:pt x="1" y="54"/>
                  </a:lnTo>
                  <a:lnTo>
                    <a:pt x="6" y="48"/>
                  </a:lnTo>
                  <a:lnTo>
                    <a:pt x="0" y="38"/>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70" name="Freeform 665"/>
            <p:cNvSpPr>
              <a:spLocks/>
            </p:cNvSpPr>
            <p:nvPr/>
          </p:nvSpPr>
          <p:spPr bwMode="auto">
            <a:xfrm>
              <a:off x="12871860" y="2748250"/>
              <a:ext cx="114991" cy="125047"/>
            </a:xfrm>
            <a:custGeom>
              <a:avLst/>
              <a:gdLst/>
              <a:ahLst/>
              <a:cxnLst>
                <a:cxn ang="0">
                  <a:pos x="0" y="32"/>
                </a:cxn>
                <a:cxn ang="0">
                  <a:pos x="12" y="118"/>
                </a:cxn>
                <a:cxn ang="0">
                  <a:pos x="18" y="124"/>
                </a:cxn>
                <a:cxn ang="0">
                  <a:pos x="18" y="132"/>
                </a:cxn>
                <a:cxn ang="0">
                  <a:pos x="1" y="144"/>
                </a:cxn>
                <a:cxn ang="0">
                  <a:pos x="12" y="156"/>
                </a:cxn>
                <a:cxn ang="0">
                  <a:pos x="25" y="147"/>
                </a:cxn>
                <a:cxn ang="0">
                  <a:pos x="55" y="121"/>
                </a:cxn>
                <a:cxn ang="0">
                  <a:pos x="68" y="109"/>
                </a:cxn>
                <a:cxn ang="0">
                  <a:pos x="68" y="112"/>
                </a:cxn>
                <a:cxn ang="0">
                  <a:pos x="92" y="103"/>
                </a:cxn>
                <a:cxn ang="0">
                  <a:pos x="105" y="99"/>
                </a:cxn>
                <a:cxn ang="0">
                  <a:pos x="108" y="99"/>
                </a:cxn>
                <a:cxn ang="0">
                  <a:pos x="108" y="95"/>
                </a:cxn>
                <a:cxn ang="0">
                  <a:pos x="110" y="93"/>
                </a:cxn>
                <a:cxn ang="0">
                  <a:pos x="117" y="93"/>
                </a:cxn>
                <a:cxn ang="0">
                  <a:pos x="142" y="81"/>
                </a:cxn>
                <a:cxn ang="0">
                  <a:pos x="153" y="81"/>
                </a:cxn>
                <a:cxn ang="0">
                  <a:pos x="153" y="78"/>
                </a:cxn>
                <a:cxn ang="0">
                  <a:pos x="153" y="74"/>
                </a:cxn>
                <a:cxn ang="0">
                  <a:pos x="153" y="69"/>
                </a:cxn>
                <a:cxn ang="0">
                  <a:pos x="155" y="65"/>
                </a:cxn>
                <a:cxn ang="0">
                  <a:pos x="136" y="0"/>
                </a:cxn>
                <a:cxn ang="0">
                  <a:pos x="61" y="19"/>
                </a:cxn>
                <a:cxn ang="0">
                  <a:pos x="59" y="25"/>
                </a:cxn>
                <a:cxn ang="0">
                  <a:pos x="56" y="25"/>
                </a:cxn>
                <a:cxn ang="0">
                  <a:pos x="50" y="19"/>
                </a:cxn>
                <a:cxn ang="0">
                  <a:pos x="0" y="32"/>
                </a:cxn>
              </a:cxnLst>
              <a:rect l="0" t="0" r="r" b="b"/>
              <a:pathLst>
                <a:path w="155" h="156">
                  <a:moveTo>
                    <a:pt x="0" y="32"/>
                  </a:moveTo>
                  <a:lnTo>
                    <a:pt x="12" y="118"/>
                  </a:lnTo>
                  <a:lnTo>
                    <a:pt x="18" y="124"/>
                  </a:lnTo>
                  <a:lnTo>
                    <a:pt x="18" y="132"/>
                  </a:lnTo>
                  <a:lnTo>
                    <a:pt x="1" y="144"/>
                  </a:lnTo>
                  <a:lnTo>
                    <a:pt x="12" y="156"/>
                  </a:lnTo>
                  <a:lnTo>
                    <a:pt x="25" y="147"/>
                  </a:lnTo>
                  <a:lnTo>
                    <a:pt x="55" y="121"/>
                  </a:lnTo>
                  <a:lnTo>
                    <a:pt x="68" y="109"/>
                  </a:lnTo>
                  <a:lnTo>
                    <a:pt x="68" y="112"/>
                  </a:lnTo>
                  <a:lnTo>
                    <a:pt x="92" y="103"/>
                  </a:lnTo>
                  <a:lnTo>
                    <a:pt x="105" y="99"/>
                  </a:lnTo>
                  <a:lnTo>
                    <a:pt x="108" y="99"/>
                  </a:lnTo>
                  <a:lnTo>
                    <a:pt x="108" y="95"/>
                  </a:lnTo>
                  <a:lnTo>
                    <a:pt x="110" y="93"/>
                  </a:lnTo>
                  <a:lnTo>
                    <a:pt x="117" y="93"/>
                  </a:lnTo>
                  <a:lnTo>
                    <a:pt x="142" y="81"/>
                  </a:lnTo>
                  <a:lnTo>
                    <a:pt x="153" y="81"/>
                  </a:lnTo>
                  <a:lnTo>
                    <a:pt x="153" y="78"/>
                  </a:lnTo>
                  <a:lnTo>
                    <a:pt x="153" y="74"/>
                  </a:lnTo>
                  <a:lnTo>
                    <a:pt x="153" y="69"/>
                  </a:lnTo>
                  <a:lnTo>
                    <a:pt x="155" y="65"/>
                  </a:lnTo>
                  <a:lnTo>
                    <a:pt x="136" y="0"/>
                  </a:lnTo>
                  <a:lnTo>
                    <a:pt x="61" y="19"/>
                  </a:lnTo>
                  <a:lnTo>
                    <a:pt x="59" y="25"/>
                  </a:lnTo>
                  <a:lnTo>
                    <a:pt x="56" y="25"/>
                  </a:lnTo>
                  <a:lnTo>
                    <a:pt x="50" y="19"/>
                  </a:lnTo>
                  <a:lnTo>
                    <a:pt x="0" y="32"/>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71" name="Freeform 639"/>
            <p:cNvSpPr>
              <a:spLocks/>
            </p:cNvSpPr>
            <p:nvPr/>
          </p:nvSpPr>
          <p:spPr bwMode="auto">
            <a:xfrm>
              <a:off x="12771992" y="3007161"/>
              <a:ext cx="78862" cy="136007"/>
            </a:xfrm>
            <a:custGeom>
              <a:avLst/>
              <a:gdLst/>
              <a:ahLst/>
              <a:cxnLst>
                <a:cxn ang="0">
                  <a:pos x="104" y="152"/>
                </a:cxn>
                <a:cxn ang="0">
                  <a:pos x="41" y="166"/>
                </a:cxn>
                <a:cxn ang="0">
                  <a:pos x="0" y="22"/>
                </a:cxn>
                <a:cxn ang="0">
                  <a:pos x="2" y="19"/>
                </a:cxn>
                <a:cxn ang="0">
                  <a:pos x="3" y="19"/>
                </a:cxn>
                <a:cxn ang="0">
                  <a:pos x="3" y="10"/>
                </a:cxn>
                <a:cxn ang="0">
                  <a:pos x="12" y="0"/>
                </a:cxn>
                <a:cxn ang="0">
                  <a:pos x="23" y="0"/>
                </a:cxn>
                <a:cxn ang="0">
                  <a:pos x="29" y="2"/>
                </a:cxn>
                <a:cxn ang="0">
                  <a:pos x="25" y="23"/>
                </a:cxn>
                <a:cxn ang="0">
                  <a:pos x="25" y="26"/>
                </a:cxn>
                <a:cxn ang="0">
                  <a:pos x="25" y="28"/>
                </a:cxn>
                <a:cxn ang="0">
                  <a:pos x="25" y="36"/>
                </a:cxn>
                <a:cxn ang="0">
                  <a:pos x="29" y="45"/>
                </a:cxn>
                <a:cxn ang="0">
                  <a:pos x="40" y="58"/>
                </a:cxn>
                <a:cxn ang="0">
                  <a:pos x="46" y="64"/>
                </a:cxn>
                <a:cxn ang="0">
                  <a:pos x="59" y="87"/>
                </a:cxn>
                <a:cxn ang="0">
                  <a:pos x="60" y="96"/>
                </a:cxn>
                <a:cxn ang="0">
                  <a:pos x="66" y="103"/>
                </a:cxn>
                <a:cxn ang="0">
                  <a:pos x="85" y="113"/>
                </a:cxn>
                <a:cxn ang="0">
                  <a:pos x="92" y="126"/>
                </a:cxn>
                <a:cxn ang="0">
                  <a:pos x="101" y="142"/>
                </a:cxn>
                <a:cxn ang="0">
                  <a:pos x="104" y="152"/>
                </a:cxn>
              </a:cxnLst>
              <a:rect l="0" t="0" r="r" b="b"/>
              <a:pathLst>
                <a:path w="104" h="166">
                  <a:moveTo>
                    <a:pt x="104" y="152"/>
                  </a:moveTo>
                  <a:lnTo>
                    <a:pt x="41" y="166"/>
                  </a:lnTo>
                  <a:lnTo>
                    <a:pt x="0" y="22"/>
                  </a:lnTo>
                  <a:lnTo>
                    <a:pt x="2" y="19"/>
                  </a:lnTo>
                  <a:lnTo>
                    <a:pt x="3" y="19"/>
                  </a:lnTo>
                  <a:lnTo>
                    <a:pt x="3" y="10"/>
                  </a:lnTo>
                  <a:lnTo>
                    <a:pt x="12" y="0"/>
                  </a:lnTo>
                  <a:lnTo>
                    <a:pt x="23" y="0"/>
                  </a:lnTo>
                  <a:lnTo>
                    <a:pt x="29" y="2"/>
                  </a:lnTo>
                  <a:lnTo>
                    <a:pt x="25" y="23"/>
                  </a:lnTo>
                  <a:lnTo>
                    <a:pt x="25" y="26"/>
                  </a:lnTo>
                  <a:lnTo>
                    <a:pt x="25" y="28"/>
                  </a:lnTo>
                  <a:lnTo>
                    <a:pt x="25" y="36"/>
                  </a:lnTo>
                  <a:lnTo>
                    <a:pt x="29" y="45"/>
                  </a:lnTo>
                  <a:lnTo>
                    <a:pt x="40" y="58"/>
                  </a:lnTo>
                  <a:lnTo>
                    <a:pt x="46" y="64"/>
                  </a:lnTo>
                  <a:lnTo>
                    <a:pt x="59" y="87"/>
                  </a:lnTo>
                  <a:lnTo>
                    <a:pt x="60" y="96"/>
                  </a:lnTo>
                  <a:lnTo>
                    <a:pt x="66" y="103"/>
                  </a:lnTo>
                  <a:lnTo>
                    <a:pt x="85" y="113"/>
                  </a:lnTo>
                  <a:lnTo>
                    <a:pt x="92" y="126"/>
                  </a:lnTo>
                  <a:lnTo>
                    <a:pt x="101" y="142"/>
                  </a:lnTo>
                  <a:lnTo>
                    <a:pt x="104" y="152"/>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US" dirty="0">
                <a:solidFill>
                  <a:srgbClr val="000000"/>
                </a:solidFill>
              </a:endParaRPr>
            </a:p>
          </p:txBody>
        </p:sp>
        <p:sp>
          <p:nvSpPr>
            <p:cNvPr id="172" name="Freeform 738"/>
            <p:cNvSpPr>
              <a:spLocks/>
            </p:cNvSpPr>
            <p:nvPr/>
          </p:nvSpPr>
          <p:spPr bwMode="auto">
            <a:xfrm>
              <a:off x="12814095" y="3181778"/>
              <a:ext cx="31843" cy="81570"/>
            </a:xfrm>
            <a:custGeom>
              <a:avLst/>
              <a:gdLst/>
              <a:ahLst/>
              <a:cxnLst>
                <a:cxn ang="0">
                  <a:pos x="7" y="18"/>
                </a:cxn>
                <a:cxn ang="0">
                  <a:pos x="16" y="9"/>
                </a:cxn>
                <a:cxn ang="0">
                  <a:pos x="45" y="0"/>
                </a:cxn>
                <a:cxn ang="0">
                  <a:pos x="44" y="6"/>
                </a:cxn>
                <a:cxn ang="0">
                  <a:pos x="31" y="16"/>
                </a:cxn>
                <a:cxn ang="0">
                  <a:pos x="31" y="20"/>
                </a:cxn>
                <a:cxn ang="0">
                  <a:pos x="31" y="35"/>
                </a:cxn>
                <a:cxn ang="0">
                  <a:pos x="29" y="46"/>
                </a:cxn>
                <a:cxn ang="0">
                  <a:pos x="24" y="57"/>
                </a:cxn>
                <a:cxn ang="0">
                  <a:pos x="13" y="84"/>
                </a:cxn>
                <a:cxn ang="0">
                  <a:pos x="7" y="101"/>
                </a:cxn>
                <a:cxn ang="0">
                  <a:pos x="6" y="120"/>
                </a:cxn>
                <a:cxn ang="0">
                  <a:pos x="1" y="107"/>
                </a:cxn>
                <a:cxn ang="0">
                  <a:pos x="1" y="87"/>
                </a:cxn>
                <a:cxn ang="0">
                  <a:pos x="0" y="71"/>
                </a:cxn>
                <a:cxn ang="0">
                  <a:pos x="1" y="51"/>
                </a:cxn>
                <a:cxn ang="0">
                  <a:pos x="3" y="45"/>
                </a:cxn>
                <a:cxn ang="0">
                  <a:pos x="12" y="35"/>
                </a:cxn>
                <a:cxn ang="0">
                  <a:pos x="13" y="32"/>
                </a:cxn>
                <a:cxn ang="0">
                  <a:pos x="12" y="20"/>
                </a:cxn>
                <a:cxn ang="0">
                  <a:pos x="7" y="18"/>
                </a:cxn>
              </a:cxnLst>
              <a:rect l="0" t="0" r="r" b="b"/>
              <a:pathLst>
                <a:path w="45" h="120">
                  <a:moveTo>
                    <a:pt x="7" y="18"/>
                  </a:moveTo>
                  <a:lnTo>
                    <a:pt x="16" y="9"/>
                  </a:lnTo>
                  <a:lnTo>
                    <a:pt x="45" y="0"/>
                  </a:lnTo>
                  <a:lnTo>
                    <a:pt x="44" y="6"/>
                  </a:lnTo>
                  <a:lnTo>
                    <a:pt x="31" y="16"/>
                  </a:lnTo>
                  <a:lnTo>
                    <a:pt x="31" y="20"/>
                  </a:lnTo>
                  <a:lnTo>
                    <a:pt x="31" y="35"/>
                  </a:lnTo>
                  <a:lnTo>
                    <a:pt x="29" y="46"/>
                  </a:lnTo>
                  <a:lnTo>
                    <a:pt x="24" y="57"/>
                  </a:lnTo>
                  <a:lnTo>
                    <a:pt x="13" y="84"/>
                  </a:lnTo>
                  <a:lnTo>
                    <a:pt x="7" y="101"/>
                  </a:lnTo>
                  <a:lnTo>
                    <a:pt x="6" y="120"/>
                  </a:lnTo>
                  <a:lnTo>
                    <a:pt x="1" y="107"/>
                  </a:lnTo>
                  <a:lnTo>
                    <a:pt x="1" y="87"/>
                  </a:lnTo>
                  <a:lnTo>
                    <a:pt x="0" y="71"/>
                  </a:lnTo>
                  <a:lnTo>
                    <a:pt x="1" y="51"/>
                  </a:lnTo>
                  <a:lnTo>
                    <a:pt x="3" y="45"/>
                  </a:lnTo>
                  <a:lnTo>
                    <a:pt x="12" y="35"/>
                  </a:lnTo>
                  <a:lnTo>
                    <a:pt x="13" y="32"/>
                  </a:lnTo>
                  <a:lnTo>
                    <a:pt x="12" y="20"/>
                  </a:lnTo>
                  <a:lnTo>
                    <a:pt x="7" y="18"/>
                  </a:lnTo>
                  <a:close/>
                </a:path>
              </a:pathLst>
            </a:custGeom>
            <a:solidFill>
              <a:srgbClr val="00B0F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FFFFFF"/>
                </a:solidFill>
                <a:latin typeface="Calibri" pitchFamily="34" charset="0"/>
                <a:cs typeface="Calibri" pitchFamily="34" charset="0"/>
              </a:endParaRPr>
            </a:p>
          </p:txBody>
        </p:sp>
        <p:sp>
          <p:nvSpPr>
            <p:cNvPr id="173" name="Freeform 299"/>
            <p:cNvSpPr>
              <a:spLocks/>
            </p:cNvSpPr>
            <p:nvPr/>
          </p:nvSpPr>
          <p:spPr bwMode="auto">
            <a:xfrm>
              <a:off x="10665896" y="3465666"/>
              <a:ext cx="967404" cy="1027627"/>
            </a:xfrm>
            <a:custGeom>
              <a:avLst/>
              <a:gdLst/>
              <a:ahLst/>
              <a:cxnLst>
                <a:cxn ang="0">
                  <a:pos x="1234" y="366"/>
                </a:cxn>
                <a:cxn ang="0">
                  <a:pos x="1253" y="558"/>
                </a:cxn>
                <a:cxn ang="0">
                  <a:pos x="1274" y="605"/>
                </a:cxn>
                <a:cxn ang="0">
                  <a:pos x="1288" y="634"/>
                </a:cxn>
                <a:cxn ang="0">
                  <a:pos x="1304" y="681"/>
                </a:cxn>
                <a:cxn ang="0">
                  <a:pos x="1284" y="736"/>
                </a:cxn>
                <a:cxn ang="0">
                  <a:pos x="1291" y="765"/>
                </a:cxn>
                <a:cxn ang="0">
                  <a:pos x="1268" y="812"/>
                </a:cxn>
                <a:cxn ang="0">
                  <a:pos x="1250" y="828"/>
                </a:cxn>
                <a:cxn ang="0">
                  <a:pos x="1183" y="839"/>
                </a:cxn>
                <a:cxn ang="0">
                  <a:pos x="1160" y="845"/>
                </a:cxn>
                <a:cxn ang="0">
                  <a:pos x="1139" y="905"/>
                </a:cxn>
                <a:cxn ang="0">
                  <a:pos x="1035" y="959"/>
                </a:cxn>
                <a:cxn ang="0">
                  <a:pos x="1028" y="950"/>
                </a:cxn>
                <a:cxn ang="0">
                  <a:pos x="1012" y="973"/>
                </a:cxn>
                <a:cxn ang="0">
                  <a:pos x="987" y="988"/>
                </a:cxn>
                <a:cxn ang="0">
                  <a:pos x="974" y="990"/>
                </a:cxn>
                <a:cxn ang="0">
                  <a:pos x="964" y="1007"/>
                </a:cxn>
                <a:cxn ang="0">
                  <a:pos x="946" y="1007"/>
                </a:cxn>
                <a:cxn ang="0">
                  <a:pos x="930" y="1049"/>
                </a:cxn>
                <a:cxn ang="0">
                  <a:pos x="921" y="1069"/>
                </a:cxn>
                <a:cxn ang="0">
                  <a:pos x="896" y="1113"/>
                </a:cxn>
                <a:cxn ang="0">
                  <a:pos x="907" y="1128"/>
                </a:cxn>
                <a:cxn ang="0">
                  <a:pos x="926" y="1253"/>
                </a:cxn>
                <a:cxn ang="0">
                  <a:pos x="932" y="1268"/>
                </a:cxn>
                <a:cxn ang="0">
                  <a:pos x="873" y="1259"/>
                </a:cxn>
                <a:cxn ang="0">
                  <a:pos x="766" y="1224"/>
                </a:cxn>
                <a:cxn ang="0">
                  <a:pos x="705" y="1154"/>
                </a:cxn>
                <a:cxn ang="0">
                  <a:pos x="690" y="1081"/>
                </a:cxn>
                <a:cxn ang="0">
                  <a:pos x="648" y="1037"/>
                </a:cxn>
                <a:cxn ang="0">
                  <a:pos x="579" y="901"/>
                </a:cxn>
                <a:cxn ang="0">
                  <a:pos x="534" y="841"/>
                </a:cxn>
                <a:cxn ang="0">
                  <a:pos x="517" y="828"/>
                </a:cxn>
                <a:cxn ang="0">
                  <a:pos x="465" y="807"/>
                </a:cxn>
                <a:cxn ang="0">
                  <a:pos x="414" y="787"/>
                </a:cxn>
                <a:cxn ang="0">
                  <a:pos x="386" y="799"/>
                </a:cxn>
                <a:cxn ang="0">
                  <a:pos x="340" y="871"/>
                </a:cxn>
                <a:cxn ang="0">
                  <a:pos x="262" y="854"/>
                </a:cxn>
                <a:cxn ang="0">
                  <a:pos x="176" y="730"/>
                </a:cxn>
                <a:cxn ang="0">
                  <a:pos x="161" y="688"/>
                </a:cxn>
                <a:cxn ang="0">
                  <a:pos x="38" y="567"/>
                </a:cxn>
                <a:cxn ang="0">
                  <a:pos x="5" y="526"/>
                </a:cxn>
                <a:cxn ang="0">
                  <a:pos x="0" y="503"/>
                </a:cxn>
                <a:cxn ang="0">
                  <a:pos x="401" y="0"/>
                </a:cxn>
                <a:cxn ang="0">
                  <a:pos x="690" y="252"/>
                </a:cxn>
                <a:cxn ang="0">
                  <a:pos x="734" y="264"/>
                </a:cxn>
                <a:cxn ang="0">
                  <a:pos x="755" y="290"/>
                </a:cxn>
                <a:cxn ang="0">
                  <a:pos x="797" y="302"/>
                </a:cxn>
                <a:cxn ang="0">
                  <a:pos x="823" y="312"/>
                </a:cxn>
                <a:cxn ang="0">
                  <a:pos x="867" y="322"/>
                </a:cxn>
                <a:cxn ang="0">
                  <a:pos x="892" y="327"/>
                </a:cxn>
                <a:cxn ang="0">
                  <a:pos x="934" y="334"/>
                </a:cxn>
                <a:cxn ang="0">
                  <a:pos x="946" y="354"/>
                </a:cxn>
                <a:cxn ang="0">
                  <a:pos x="968" y="328"/>
                </a:cxn>
                <a:cxn ang="0">
                  <a:pos x="987" y="341"/>
                </a:cxn>
                <a:cxn ang="0">
                  <a:pos x="1000" y="341"/>
                </a:cxn>
                <a:cxn ang="0">
                  <a:pos x="1046" y="341"/>
                </a:cxn>
                <a:cxn ang="0">
                  <a:pos x="1098" y="331"/>
                </a:cxn>
                <a:cxn ang="0">
                  <a:pos x="1183" y="352"/>
                </a:cxn>
              </a:cxnLst>
              <a:rect l="0" t="0" r="r" b="b"/>
              <a:pathLst>
                <a:path w="1304" h="1282">
                  <a:moveTo>
                    <a:pt x="1200" y="360"/>
                  </a:moveTo>
                  <a:lnTo>
                    <a:pt x="1214" y="373"/>
                  </a:lnTo>
                  <a:lnTo>
                    <a:pt x="1221" y="373"/>
                  </a:lnTo>
                  <a:lnTo>
                    <a:pt x="1234" y="366"/>
                  </a:lnTo>
                  <a:lnTo>
                    <a:pt x="1246" y="369"/>
                  </a:lnTo>
                  <a:lnTo>
                    <a:pt x="1246" y="433"/>
                  </a:lnTo>
                  <a:lnTo>
                    <a:pt x="1250" y="552"/>
                  </a:lnTo>
                  <a:lnTo>
                    <a:pt x="1253" y="558"/>
                  </a:lnTo>
                  <a:lnTo>
                    <a:pt x="1268" y="571"/>
                  </a:lnTo>
                  <a:lnTo>
                    <a:pt x="1276" y="590"/>
                  </a:lnTo>
                  <a:lnTo>
                    <a:pt x="1274" y="602"/>
                  </a:lnTo>
                  <a:lnTo>
                    <a:pt x="1274" y="605"/>
                  </a:lnTo>
                  <a:lnTo>
                    <a:pt x="1280" y="609"/>
                  </a:lnTo>
                  <a:lnTo>
                    <a:pt x="1287" y="622"/>
                  </a:lnTo>
                  <a:lnTo>
                    <a:pt x="1288" y="628"/>
                  </a:lnTo>
                  <a:lnTo>
                    <a:pt x="1288" y="634"/>
                  </a:lnTo>
                  <a:lnTo>
                    <a:pt x="1291" y="637"/>
                  </a:lnTo>
                  <a:lnTo>
                    <a:pt x="1299" y="650"/>
                  </a:lnTo>
                  <a:lnTo>
                    <a:pt x="1304" y="669"/>
                  </a:lnTo>
                  <a:lnTo>
                    <a:pt x="1304" y="681"/>
                  </a:lnTo>
                  <a:lnTo>
                    <a:pt x="1299" y="701"/>
                  </a:lnTo>
                  <a:lnTo>
                    <a:pt x="1293" y="713"/>
                  </a:lnTo>
                  <a:lnTo>
                    <a:pt x="1287" y="720"/>
                  </a:lnTo>
                  <a:lnTo>
                    <a:pt x="1284" y="736"/>
                  </a:lnTo>
                  <a:lnTo>
                    <a:pt x="1287" y="743"/>
                  </a:lnTo>
                  <a:lnTo>
                    <a:pt x="1284" y="748"/>
                  </a:lnTo>
                  <a:lnTo>
                    <a:pt x="1284" y="756"/>
                  </a:lnTo>
                  <a:lnTo>
                    <a:pt x="1291" y="765"/>
                  </a:lnTo>
                  <a:lnTo>
                    <a:pt x="1280" y="794"/>
                  </a:lnTo>
                  <a:lnTo>
                    <a:pt x="1274" y="799"/>
                  </a:lnTo>
                  <a:lnTo>
                    <a:pt x="1271" y="807"/>
                  </a:lnTo>
                  <a:lnTo>
                    <a:pt x="1268" y="812"/>
                  </a:lnTo>
                  <a:lnTo>
                    <a:pt x="1271" y="819"/>
                  </a:lnTo>
                  <a:lnTo>
                    <a:pt x="1276" y="824"/>
                  </a:lnTo>
                  <a:lnTo>
                    <a:pt x="1276" y="826"/>
                  </a:lnTo>
                  <a:lnTo>
                    <a:pt x="1250" y="828"/>
                  </a:lnTo>
                  <a:lnTo>
                    <a:pt x="1208" y="847"/>
                  </a:lnTo>
                  <a:lnTo>
                    <a:pt x="1205" y="841"/>
                  </a:lnTo>
                  <a:lnTo>
                    <a:pt x="1183" y="845"/>
                  </a:lnTo>
                  <a:lnTo>
                    <a:pt x="1183" y="839"/>
                  </a:lnTo>
                  <a:lnTo>
                    <a:pt x="1186" y="826"/>
                  </a:lnTo>
                  <a:lnTo>
                    <a:pt x="1179" y="826"/>
                  </a:lnTo>
                  <a:lnTo>
                    <a:pt x="1162" y="832"/>
                  </a:lnTo>
                  <a:lnTo>
                    <a:pt x="1160" y="845"/>
                  </a:lnTo>
                  <a:lnTo>
                    <a:pt x="1173" y="863"/>
                  </a:lnTo>
                  <a:lnTo>
                    <a:pt x="1171" y="867"/>
                  </a:lnTo>
                  <a:lnTo>
                    <a:pt x="1145" y="889"/>
                  </a:lnTo>
                  <a:lnTo>
                    <a:pt x="1139" y="905"/>
                  </a:lnTo>
                  <a:lnTo>
                    <a:pt x="1082" y="943"/>
                  </a:lnTo>
                  <a:lnTo>
                    <a:pt x="1046" y="953"/>
                  </a:lnTo>
                  <a:lnTo>
                    <a:pt x="1040" y="959"/>
                  </a:lnTo>
                  <a:lnTo>
                    <a:pt x="1035" y="959"/>
                  </a:lnTo>
                  <a:lnTo>
                    <a:pt x="1034" y="952"/>
                  </a:lnTo>
                  <a:lnTo>
                    <a:pt x="1035" y="950"/>
                  </a:lnTo>
                  <a:lnTo>
                    <a:pt x="1034" y="947"/>
                  </a:lnTo>
                  <a:lnTo>
                    <a:pt x="1028" y="950"/>
                  </a:lnTo>
                  <a:lnTo>
                    <a:pt x="1023" y="953"/>
                  </a:lnTo>
                  <a:lnTo>
                    <a:pt x="1000" y="959"/>
                  </a:lnTo>
                  <a:lnTo>
                    <a:pt x="1000" y="966"/>
                  </a:lnTo>
                  <a:lnTo>
                    <a:pt x="1012" y="973"/>
                  </a:lnTo>
                  <a:lnTo>
                    <a:pt x="1015" y="978"/>
                  </a:lnTo>
                  <a:lnTo>
                    <a:pt x="1015" y="979"/>
                  </a:lnTo>
                  <a:lnTo>
                    <a:pt x="1012" y="982"/>
                  </a:lnTo>
                  <a:lnTo>
                    <a:pt x="987" y="988"/>
                  </a:lnTo>
                  <a:lnTo>
                    <a:pt x="983" y="988"/>
                  </a:lnTo>
                  <a:lnTo>
                    <a:pt x="981" y="985"/>
                  </a:lnTo>
                  <a:lnTo>
                    <a:pt x="974" y="988"/>
                  </a:lnTo>
                  <a:lnTo>
                    <a:pt x="974" y="990"/>
                  </a:lnTo>
                  <a:lnTo>
                    <a:pt x="974" y="1003"/>
                  </a:lnTo>
                  <a:lnTo>
                    <a:pt x="972" y="1005"/>
                  </a:lnTo>
                  <a:lnTo>
                    <a:pt x="971" y="1007"/>
                  </a:lnTo>
                  <a:lnTo>
                    <a:pt x="964" y="1007"/>
                  </a:lnTo>
                  <a:lnTo>
                    <a:pt x="958" y="1005"/>
                  </a:lnTo>
                  <a:lnTo>
                    <a:pt x="955" y="1011"/>
                  </a:lnTo>
                  <a:lnTo>
                    <a:pt x="949" y="1011"/>
                  </a:lnTo>
                  <a:lnTo>
                    <a:pt x="946" y="1007"/>
                  </a:lnTo>
                  <a:lnTo>
                    <a:pt x="943" y="1016"/>
                  </a:lnTo>
                  <a:lnTo>
                    <a:pt x="949" y="1020"/>
                  </a:lnTo>
                  <a:lnTo>
                    <a:pt x="946" y="1037"/>
                  </a:lnTo>
                  <a:lnTo>
                    <a:pt x="930" y="1049"/>
                  </a:lnTo>
                  <a:lnTo>
                    <a:pt x="920" y="1041"/>
                  </a:lnTo>
                  <a:lnTo>
                    <a:pt x="911" y="1052"/>
                  </a:lnTo>
                  <a:lnTo>
                    <a:pt x="914" y="1067"/>
                  </a:lnTo>
                  <a:lnTo>
                    <a:pt x="921" y="1069"/>
                  </a:lnTo>
                  <a:lnTo>
                    <a:pt x="911" y="1100"/>
                  </a:lnTo>
                  <a:lnTo>
                    <a:pt x="898" y="1107"/>
                  </a:lnTo>
                  <a:lnTo>
                    <a:pt x="896" y="1109"/>
                  </a:lnTo>
                  <a:lnTo>
                    <a:pt x="896" y="1113"/>
                  </a:lnTo>
                  <a:lnTo>
                    <a:pt x="898" y="1116"/>
                  </a:lnTo>
                  <a:lnTo>
                    <a:pt x="901" y="1116"/>
                  </a:lnTo>
                  <a:lnTo>
                    <a:pt x="904" y="1118"/>
                  </a:lnTo>
                  <a:lnTo>
                    <a:pt x="907" y="1128"/>
                  </a:lnTo>
                  <a:lnTo>
                    <a:pt x="895" y="1160"/>
                  </a:lnTo>
                  <a:lnTo>
                    <a:pt x="901" y="1183"/>
                  </a:lnTo>
                  <a:lnTo>
                    <a:pt x="917" y="1241"/>
                  </a:lnTo>
                  <a:lnTo>
                    <a:pt x="926" y="1253"/>
                  </a:lnTo>
                  <a:lnTo>
                    <a:pt x="924" y="1256"/>
                  </a:lnTo>
                  <a:lnTo>
                    <a:pt x="934" y="1259"/>
                  </a:lnTo>
                  <a:lnTo>
                    <a:pt x="934" y="1266"/>
                  </a:lnTo>
                  <a:lnTo>
                    <a:pt x="932" y="1268"/>
                  </a:lnTo>
                  <a:lnTo>
                    <a:pt x="921" y="1266"/>
                  </a:lnTo>
                  <a:lnTo>
                    <a:pt x="909" y="1282"/>
                  </a:lnTo>
                  <a:lnTo>
                    <a:pt x="898" y="1275"/>
                  </a:lnTo>
                  <a:lnTo>
                    <a:pt x="873" y="1259"/>
                  </a:lnTo>
                  <a:lnTo>
                    <a:pt x="867" y="1259"/>
                  </a:lnTo>
                  <a:lnTo>
                    <a:pt x="821" y="1253"/>
                  </a:lnTo>
                  <a:lnTo>
                    <a:pt x="787" y="1233"/>
                  </a:lnTo>
                  <a:lnTo>
                    <a:pt x="766" y="1224"/>
                  </a:lnTo>
                  <a:lnTo>
                    <a:pt x="747" y="1215"/>
                  </a:lnTo>
                  <a:lnTo>
                    <a:pt x="733" y="1211"/>
                  </a:lnTo>
                  <a:lnTo>
                    <a:pt x="730" y="1198"/>
                  </a:lnTo>
                  <a:lnTo>
                    <a:pt x="705" y="1154"/>
                  </a:lnTo>
                  <a:lnTo>
                    <a:pt x="698" y="1143"/>
                  </a:lnTo>
                  <a:lnTo>
                    <a:pt x="696" y="1116"/>
                  </a:lnTo>
                  <a:lnTo>
                    <a:pt x="690" y="1107"/>
                  </a:lnTo>
                  <a:lnTo>
                    <a:pt x="690" y="1081"/>
                  </a:lnTo>
                  <a:lnTo>
                    <a:pt x="686" y="1075"/>
                  </a:lnTo>
                  <a:lnTo>
                    <a:pt x="677" y="1064"/>
                  </a:lnTo>
                  <a:lnTo>
                    <a:pt x="670" y="1061"/>
                  </a:lnTo>
                  <a:lnTo>
                    <a:pt x="648" y="1037"/>
                  </a:lnTo>
                  <a:lnTo>
                    <a:pt x="645" y="1026"/>
                  </a:lnTo>
                  <a:lnTo>
                    <a:pt x="614" y="988"/>
                  </a:lnTo>
                  <a:lnTo>
                    <a:pt x="607" y="973"/>
                  </a:lnTo>
                  <a:lnTo>
                    <a:pt x="579" y="901"/>
                  </a:lnTo>
                  <a:lnTo>
                    <a:pt x="579" y="892"/>
                  </a:lnTo>
                  <a:lnTo>
                    <a:pt x="568" y="877"/>
                  </a:lnTo>
                  <a:lnTo>
                    <a:pt x="547" y="860"/>
                  </a:lnTo>
                  <a:lnTo>
                    <a:pt x="534" y="841"/>
                  </a:lnTo>
                  <a:lnTo>
                    <a:pt x="525" y="837"/>
                  </a:lnTo>
                  <a:lnTo>
                    <a:pt x="522" y="837"/>
                  </a:lnTo>
                  <a:lnTo>
                    <a:pt x="519" y="832"/>
                  </a:lnTo>
                  <a:lnTo>
                    <a:pt x="517" y="828"/>
                  </a:lnTo>
                  <a:lnTo>
                    <a:pt x="513" y="819"/>
                  </a:lnTo>
                  <a:lnTo>
                    <a:pt x="492" y="807"/>
                  </a:lnTo>
                  <a:lnTo>
                    <a:pt x="480" y="809"/>
                  </a:lnTo>
                  <a:lnTo>
                    <a:pt x="465" y="807"/>
                  </a:lnTo>
                  <a:lnTo>
                    <a:pt x="458" y="800"/>
                  </a:lnTo>
                  <a:lnTo>
                    <a:pt x="430" y="799"/>
                  </a:lnTo>
                  <a:lnTo>
                    <a:pt x="423" y="794"/>
                  </a:lnTo>
                  <a:lnTo>
                    <a:pt x="414" y="787"/>
                  </a:lnTo>
                  <a:lnTo>
                    <a:pt x="408" y="794"/>
                  </a:lnTo>
                  <a:lnTo>
                    <a:pt x="405" y="800"/>
                  </a:lnTo>
                  <a:lnTo>
                    <a:pt x="403" y="800"/>
                  </a:lnTo>
                  <a:lnTo>
                    <a:pt x="386" y="799"/>
                  </a:lnTo>
                  <a:lnTo>
                    <a:pt x="378" y="800"/>
                  </a:lnTo>
                  <a:lnTo>
                    <a:pt x="369" y="816"/>
                  </a:lnTo>
                  <a:lnTo>
                    <a:pt x="351" y="863"/>
                  </a:lnTo>
                  <a:lnTo>
                    <a:pt x="340" y="871"/>
                  </a:lnTo>
                  <a:lnTo>
                    <a:pt x="329" y="883"/>
                  </a:lnTo>
                  <a:lnTo>
                    <a:pt x="323" y="886"/>
                  </a:lnTo>
                  <a:lnTo>
                    <a:pt x="310" y="886"/>
                  </a:lnTo>
                  <a:lnTo>
                    <a:pt x="262" y="854"/>
                  </a:lnTo>
                  <a:lnTo>
                    <a:pt x="192" y="803"/>
                  </a:lnTo>
                  <a:lnTo>
                    <a:pt x="177" y="777"/>
                  </a:lnTo>
                  <a:lnTo>
                    <a:pt x="173" y="765"/>
                  </a:lnTo>
                  <a:lnTo>
                    <a:pt x="176" y="730"/>
                  </a:lnTo>
                  <a:lnTo>
                    <a:pt x="164" y="711"/>
                  </a:lnTo>
                  <a:lnTo>
                    <a:pt x="161" y="707"/>
                  </a:lnTo>
                  <a:lnTo>
                    <a:pt x="163" y="697"/>
                  </a:lnTo>
                  <a:lnTo>
                    <a:pt x="161" y="688"/>
                  </a:lnTo>
                  <a:lnTo>
                    <a:pt x="155" y="681"/>
                  </a:lnTo>
                  <a:lnTo>
                    <a:pt x="110" y="643"/>
                  </a:lnTo>
                  <a:lnTo>
                    <a:pt x="56" y="579"/>
                  </a:lnTo>
                  <a:lnTo>
                    <a:pt x="38" y="567"/>
                  </a:lnTo>
                  <a:lnTo>
                    <a:pt x="28" y="547"/>
                  </a:lnTo>
                  <a:lnTo>
                    <a:pt x="25" y="539"/>
                  </a:lnTo>
                  <a:lnTo>
                    <a:pt x="9" y="526"/>
                  </a:lnTo>
                  <a:lnTo>
                    <a:pt x="5" y="526"/>
                  </a:lnTo>
                  <a:lnTo>
                    <a:pt x="0" y="515"/>
                  </a:lnTo>
                  <a:lnTo>
                    <a:pt x="5" y="507"/>
                  </a:lnTo>
                  <a:lnTo>
                    <a:pt x="2" y="506"/>
                  </a:lnTo>
                  <a:lnTo>
                    <a:pt x="0" y="503"/>
                  </a:lnTo>
                  <a:lnTo>
                    <a:pt x="2" y="500"/>
                  </a:lnTo>
                  <a:lnTo>
                    <a:pt x="354" y="532"/>
                  </a:lnTo>
                  <a:lnTo>
                    <a:pt x="399" y="0"/>
                  </a:lnTo>
                  <a:lnTo>
                    <a:pt x="401" y="0"/>
                  </a:lnTo>
                  <a:lnTo>
                    <a:pt x="682" y="18"/>
                  </a:lnTo>
                  <a:lnTo>
                    <a:pt x="673" y="246"/>
                  </a:lnTo>
                  <a:lnTo>
                    <a:pt x="684" y="248"/>
                  </a:lnTo>
                  <a:lnTo>
                    <a:pt x="690" y="252"/>
                  </a:lnTo>
                  <a:lnTo>
                    <a:pt x="705" y="271"/>
                  </a:lnTo>
                  <a:lnTo>
                    <a:pt x="709" y="273"/>
                  </a:lnTo>
                  <a:lnTo>
                    <a:pt x="730" y="271"/>
                  </a:lnTo>
                  <a:lnTo>
                    <a:pt x="734" y="264"/>
                  </a:lnTo>
                  <a:lnTo>
                    <a:pt x="747" y="271"/>
                  </a:lnTo>
                  <a:lnTo>
                    <a:pt x="749" y="276"/>
                  </a:lnTo>
                  <a:lnTo>
                    <a:pt x="749" y="284"/>
                  </a:lnTo>
                  <a:lnTo>
                    <a:pt x="755" y="290"/>
                  </a:lnTo>
                  <a:lnTo>
                    <a:pt x="758" y="290"/>
                  </a:lnTo>
                  <a:lnTo>
                    <a:pt x="783" y="296"/>
                  </a:lnTo>
                  <a:lnTo>
                    <a:pt x="793" y="302"/>
                  </a:lnTo>
                  <a:lnTo>
                    <a:pt x="797" y="302"/>
                  </a:lnTo>
                  <a:lnTo>
                    <a:pt x="800" y="299"/>
                  </a:lnTo>
                  <a:lnTo>
                    <a:pt x="806" y="299"/>
                  </a:lnTo>
                  <a:lnTo>
                    <a:pt x="812" y="305"/>
                  </a:lnTo>
                  <a:lnTo>
                    <a:pt x="823" y="312"/>
                  </a:lnTo>
                  <a:lnTo>
                    <a:pt x="832" y="302"/>
                  </a:lnTo>
                  <a:lnTo>
                    <a:pt x="854" y="309"/>
                  </a:lnTo>
                  <a:lnTo>
                    <a:pt x="854" y="312"/>
                  </a:lnTo>
                  <a:lnTo>
                    <a:pt x="867" y="322"/>
                  </a:lnTo>
                  <a:lnTo>
                    <a:pt x="869" y="322"/>
                  </a:lnTo>
                  <a:lnTo>
                    <a:pt x="869" y="334"/>
                  </a:lnTo>
                  <a:lnTo>
                    <a:pt x="886" y="340"/>
                  </a:lnTo>
                  <a:lnTo>
                    <a:pt x="892" y="327"/>
                  </a:lnTo>
                  <a:lnTo>
                    <a:pt x="898" y="325"/>
                  </a:lnTo>
                  <a:lnTo>
                    <a:pt x="921" y="341"/>
                  </a:lnTo>
                  <a:lnTo>
                    <a:pt x="924" y="341"/>
                  </a:lnTo>
                  <a:lnTo>
                    <a:pt x="934" y="334"/>
                  </a:lnTo>
                  <a:lnTo>
                    <a:pt x="943" y="334"/>
                  </a:lnTo>
                  <a:lnTo>
                    <a:pt x="946" y="340"/>
                  </a:lnTo>
                  <a:lnTo>
                    <a:pt x="943" y="350"/>
                  </a:lnTo>
                  <a:lnTo>
                    <a:pt x="946" y="354"/>
                  </a:lnTo>
                  <a:lnTo>
                    <a:pt x="952" y="352"/>
                  </a:lnTo>
                  <a:lnTo>
                    <a:pt x="952" y="343"/>
                  </a:lnTo>
                  <a:lnTo>
                    <a:pt x="960" y="334"/>
                  </a:lnTo>
                  <a:lnTo>
                    <a:pt x="968" y="328"/>
                  </a:lnTo>
                  <a:lnTo>
                    <a:pt x="972" y="328"/>
                  </a:lnTo>
                  <a:lnTo>
                    <a:pt x="972" y="337"/>
                  </a:lnTo>
                  <a:lnTo>
                    <a:pt x="983" y="341"/>
                  </a:lnTo>
                  <a:lnTo>
                    <a:pt x="987" y="341"/>
                  </a:lnTo>
                  <a:lnTo>
                    <a:pt x="994" y="337"/>
                  </a:lnTo>
                  <a:lnTo>
                    <a:pt x="1000" y="337"/>
                  </a:lnTo>
                  <a:lnTo>
                    <a:pt x="1000" y="340"/>
                  </a:lnTo>
                  <a:lnTo>
                    <a:pt x="1000" y="341"/>
                  </a:lnTo>
                  <a:lnTo>
                    <a:pt x="1009" y="343"/>
                  </a:lnTo>
                  <a:lnTo>
                    <a:pt x="1025" y="354"/>
                  </a:lnTo>
                  <a:lnTo>
                    <a:pt x="1040" y="343"/>
                  </a:lnTo>
                  <a:lnTo>
                    <a:pt x="1046" y="341"/>
                  </a:lnTo>
                  <a:lnTo>
                    <a:pt x="1066" y="340"/>
                  </a:lnTo>
                  <a:lnTo>
                    <a:pt x="1085" y="334"/>
                  </a:lnTo>
                  <a:lnTo>
                    <a:pt x="1091" y="331"/>
                  </a:lnTo>
                  <a:lnTo>
                    <a:pt x="1098" y="331"/>
                  </a:lnTo>
                  <a:lnTo>
                    <a:pt x="1120" y="334"/>
                  </a:lnTo>
                  <a:lnTo>
                    <a:pt x="1135" y="328"/>
                  </a:lnTo>
                  <a:lnTo>
                    <a:pt x="1136" y="327"/>
                  </a:lnTo>
                  <a:lnTo>
                    <a:pt x="1183" y="352"/>
                  </a:lnTo>
                  <a:lnTo>
                    <a:pt x="1192" y="354"/>
                  </a:lnTo>
                  <a:lnTo>
                    <a:pt x="1196" y="360"/>
                  </a:lnTo>
                  <a:lnTo>
                    <a:pt x="1200" y="360"/>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endParaRPr>
            </a:p>
          </p:txBody>
        </p:sp>
        <p:sp>
          <p:nvSpPr>
            <p:cNvPr id="174" name="Freeform 511"/>
            <p:cNvSpPr>
              <a:spLocks/>
            </p:cNvSpPr>
            <p:nvPr/>
          </p:nvSpPr>
          <p:spPr bwMode="auto">
            <a:xfrm>
              <a:off x="12069523" y="3934591"/>
              <a:ext cx="620949" cy="514614"/>
            </a:xfrm>
            <a:custGeom>
              <a:avLst/>
              <a:gdLst/>
              <a:ahLst/>
              <a:cxnLst>
                <a:cxn ang="0">
                  <a:pos x="268" y="37"/>
                </a:cxn>
                <a:cxn ang="0">
                  <a:pos x="538" y="37"/>
                </a:cxn>
                <a:cxn ang="0">
                  <a:pos x="557" y="59"/>
                </a:cxn>
                <a:cxn ang="0">
                  <a:pos x="553" y="9"/>
                </a:cxn>
                <a:cxn ang="0">
                  <a:pos x="582" y="9"/>
                </a:cxn>
                <a:cxn ang="0">
                  <a:pos x="613" y="18"/>
                </a:cxn>
                <a:cxn ang="0">
                  <a:pos x="625" y="50"/>
                </a:cxn>
                <a:cxn ang="0">
                  <a:pos x="644" y="120"/>
                </a:cxn>
                <a:cxn ang="0">
                  <a:pos x="692" y="193"/>
                </a:cxn>
                <a:cxn ang="0">
                  <a:pos x="746" y="253"/>
                </a:cxn>
                <a:cxn ang="0">
                  <a:pos x="740" y="276"/>
                </a:cxn>
                <a:cxn ang="0">
                  <a:pos x="746" y="303"/>
                </a:cxn>
                <a:cxn ang="0">
                  <a:pos x="814" y="412"/>
                </a:cxn>
                <a:cxn ang="0">
                  <a:pos x="829" y="490"/>
                </a:cxn>
                <a:cxn ang="0">
                  <a:pos x="829" y="548"/>
                </a:cxn>
                <a:cxn ang="0">
                  <a:pos x="824" y="602"/>
                </a:cxn>
                <a:cxn ang="0">
                  <a:pos x="775" y="637"/>
                </a:cxn>
                <a:cxn ang="0">
                  <a:pos x="743" y="640"/>
                </a:cxn>
                <a:cxn ang="0">
                  <a:pos x="743" y="629"/>
                </a:cxn>
                <a:cxn ang="0">
                  <a:pos x="755" y="629"/>
                </a:cxn>
                <a:cxn ang="0">
                  <a:pos x="743" y="618"/>
                </a:cxn>
                <a:cxn ang="0">
                  <a:pos x="693" y="570"/>
                </a:cxn>
                <a:cxn ang="0">
                  <a:pos x="646" y="513"/>
                </a:cxn>
                <a:cxn ang="0">
                  <a:pos x="619" y="484"/>
                </a:cxn>
                <a:cxn ang="0">
                  <a:pos x="606" y="460"/>
                </a:cxn>
                <a:cxn ang="0">
                  <a:pos x="578" y="453"/>
                </a:cxn>
                <a:cxn ang="0">
                  <a:pos x="544" y="403"/>
                </a:cxn>
                <a:cxn ang="0">
                  <a:pos x="557" y="371"/>
                </a:cxn>
                <a:cxn ang="0">
                  <a:pos x="568" y="348"/>
                </a:cxn>
                <a:cxn ang="0">
                  <a:pos x="557" y="354"/>
                </a:cxn>
                <a:cxn ang="0">
                  <a:pos x="538" y="342"/>
                </a:cxn>
                <a:cxn ang="0">
                  <a:pos x="544" y="365"/>
                </a:cxn>
                <a:cxn ang="0">
                  <a:pos x="520" y="354"/>
                </a:cxn>
                <a:cxn ang="0">
                  <a:pos x="529" y="272"/>
                </a:cxn>
                <a:cxn ang="0">
                  <a:pos x="518" y="234"/>
                </a:cxn>
                <a:cxn ang="0">
                  <a:pos x="470" y="202"/>
                </a:cxn>
                <a:cxn ang="0">
                  <a:pos x="429" y="158"/>
                </a:cxn>
                <a:cxn ang="0">
                  <a:pos x="370" y="117"/>
                </a:cxn>
                <a:cxn ang="0">
                  <a:pos x="336" y="136"/>
                </a:cxn>
                <a:cxn ang="0">
                  <a:pos x="289" y="167"/>
                </a:cxn>
                <a:cxn ang="0">
                  <a:pos x="239" y="183"/>
                </a:cxn>
                <a:cxn ang="0">
                  <a:pos x="233" y="170"/>
                </a:cxn>
                <a:cxn ang="0">
                  <a:pos x="242" y="175"/>
                </a:cxn>
                <a:cxn ang="0">
                  <a:pos x="218" y="143"/>
                </a:cxn>
                <a:cxn ang="0">
                  <a:pos x="218" y="132"/>
                </a:cxn>
                <a:cxn ang="0">
                  <a:pos x="199" y="122"/>
                </a:cxn>
                <a:cxn ang="0">
                  <a:pos x="190" y="130"/>
                </a:cxn>
                <a:cxn ang="0">
                  <a:pos x="130" y="111"/>
                </a:cxn>
                <a:cxn ang="0">
                  <a:pos x="134" y="96"/>
                </a:cxn>
                <a:cxn ang="0">
                  <a:pos x="70" y="113"/>
                </a:cxn>
                <a:cxn ang="0">
                  <a:pos x="70" y="107"/>
                </a:cxn>
                <a:cxn ang="0">
                  <a:pos x="66" y="104"/>
                </a:cxn>
                <a:cxn ang="0">
                  <a:pos x="49" y="107"/>
                </a:cxn>
                <a:cxn ang="0">
                  <a:pos x="28" y="130"/>
                </a:cxn>
                <a:cxn ang="0">
                  <a:pos x="31" y="117"/>
                </a:cxn>
                <a:cxn ang="0">
                  <a:pos x="22" y="107"/>
                </a:cxn>
                <a:cxn ang="0">
                  <a:pos x="25" y="92"/>
                </a:cxn>
                <a:cxn ang="0">
                  <a:pos x="10" y="79"/>
                </a:cxn>
                <a:cxn ang="0">
                  <a:pos x="4" y="57"/>
                </a:cxn>
                <a:cxn ang="0">
                  <a:pos x="259" y="22"/>
                </a:cxn>
              </a:cxnLst>
              <a:rect l="0" t="0" r="r" b="b"/>
              <a:pathLst>
                <a:path w="837" h="642">
                  <a:moveTo>
                    <a:pt x="259" y="22"/>
                  </a:moveTo>
                  <a:lnTo>
                    <a:pt x="259" y="31"/>
                  </a:lnTo>
                  <a:lnTo>
                    <a:pt x="268" y="37"/>
                  </a:lnTo>
                  <a:lnTo>
                    <a:pt x="268" y="46"/>
                  </a:lnTo>
                  <a:lnTo>
                    <a:pt x="274" y="57"/>
                  </a:lnTo>
                  <a:lnTo>
                    <a:pt x="538" y="37"/>
                  </a:lnTo>
                  <a:lnTo>
                    <a:pt x="541" y="50"/>
                  </a:lnTo>
                  <a:lnTo>
                    <a:pt x="543" y="57"/>
                  </a:lnTo>
                  <a:lnTo>
                    <a:pt x="557" y="59"/>
                  </a:lnTo>
                  <a:lnTo>
                    <a:pt x="559" y="46"/>
                  </a:lnTo>
                  <a:lnTo>
                    <a:pt x="553" y="21"/>
                  </a:lnTo>
                  <a:lnTo>
                    <a:pt x="553" y="9"/>
                  </a:lnTo>
                  <a:lnTo>
                    <a:pt x="557" y="6"/>
                  </a:lnTo>
                  <a:lnTo>
                    <a:pt x="563" y="0"/>
                  </a:lnTo>
                  <a:lnTo>
                    <a:pt x="582" y="9"/>
                  </a:lnTo>
                  <a:lnTo>
                    <a:pt x="600" y="9"/>
                  </a:lnTo>
                  <a:lnTo>
                    <a:pt x="606" y="8"/>
                  </a:lnTo>
                  <a:lnTo>
                    <a:pt x="613" y="18"/>
                  </a:lnTo>
                  <a:lnTo>
                    <a:pt x="615" y="43"/>
                  </a:lnTo>
                  <a:lnTo>
                    <a:pt x="618" y="46"/>
                  </a:lnTo>
                  <a:lnTo>
                    <a:pt x="625" y="50"/>
                  </a:lnTo>
                  <a:lnTo>
                    <a:pt x="625" y="57"/>
                  </a:lnTo>
                  <a:lnTo>
                    <a:pt x="640" y="95"/>
                  </a:lnTo>
                  <a:lnTo>
                    <a:pt x="644" y="120"/>
                  </a:lnTo>
                  <a:lnTo>
                    <a:pt x="669" y="161"/>
                  </a:lnTo>
                  <a:lnTo>
                    <a:pt x="690" y="187"/>
                  </a:lnTo>
                  <a:lnTo>
                    <a:pt x="692" y="193"/>
                  </a:lnTo>
                  <a:lnTo>
                    <a:pt x="702" y="199"/>
                  </a:lnTo>
                  <a:lnTo>
                    <a:pt x="717" y="215"/>
                  </a:lnTo>
                  <a:lnTo>
                    <a:pt x="746" y="253"/>
                  </a:lnTo>
                  <a:lnTo>
                    <a:pt x="746" y="259"/>
                  </a:lnTo>
                  <a:lnTo>
                    <a:pt x="740" y="270"/>
                  </a:lnTo>
                  <a:lnTo>
                    <a:pt x="740" y="276"/>
                  </a:lnTo>
                  <a:lnTo>
                    <a:pt x="746" y="291"/>
                  </a:lnTo>
                  <a:lnTo>
                    <a:pt x="746" y="300"/>
                  </a:lnTo>
                  <a:lnTo>
                    <a:pt x="746" y="303"/>
                  </a:lnTo>
                  <a:lnTo>
                    <a:pt x="768" y="333"/>
                  </a:lnTo>
                  <a:lnTo>
                    <a:pt x="787" y="376"/>
                  </a:lnTo>
                  <a:lnTo>
                    <a:pt x="814" y="412"/>
                  </a:lnTo>
                  <a:lnTo>
                    <a:pt x="818" y="421"/>
                  </a:lnTo>
                  <a:lnTo>
                    <a:pt x="826" y="452"/>
                  </a:lnTo>
                  <a:lnTo>
                    <a:pt x="829" y="490"/>
                  </a:lnTo>
                  <a:lnTo>
                    <a:pt x="826" y="510"/>
                  </a:lnTo>
                  <a:lnTo>
                    <a:pt x="837" y="551"/>
                  </a:lnTo>
                  <a:lnTo>
                    <a:pt x="829" y="548"/>
                  </a:lnTo>
                  <a:lnTo>
                    <a:pt x="818" y="567"/>
                  </a:lnTo>
                  <a:lnTo>
                    <a:pt x="818" y="579"/>
                  </a:lnTo>
                  <a:lnTo>
                    <a:pt x="824" y="602"/>
                  </a:lnTo>
                  <a:lnTo>
                    <a:pt x="824" y="605"/>
                  </a:lnTo>
                  <a:lnTo>
                    <a:pt x="814" y="620"/>
                  </a:lnTo>
                  <a:lnTo>
                    <a:pt x="775" y="637"/>
                  </a:lnTo>
                  <a:lnTo>
                    <a:pt x="764" y="640"/>
                  </a:lnTo>
                  <a:lnTo>
                    <a:pt x="755" y="642"/>
                  </a:lnTo>
                  <a:lnTo>
                    <a:pt x="743" y="640"/>
                  </a:lnTo>
                  <a:lnTo>
                    <a:pt x="740" y="634"/>
                  </a:lnTo>
                  <a:lnTo>
                    <a:pt x="740" y="631"/>
                  </a:lnTo>
                  <a:lnTo>
                    <a:pt x="743" y="629"/>
                  </a:lnTo>
                  <a:lnTo>
                    <a:pt x="746" y="629"/>
                  </a:lnTo>
                  <a:lnTo>
                    <a:pt x="752" y="631"/>
                  </a:lnTo>
                  <a:lnTo>
                    <a:pt x="755" y="629"/>
                  </a:lnTo>
                  <a:lnTo>
                    <a:pt x="755" y="620"/>
                  </a:lnTo>
                  <a:lnTo>
                    <a:pt x="746" y="618"/>
                  </a:lnTo>
                  <a:lnTo>
                    <a:pt x="743" y="618"/>
                  </a:lnTo>
                  <a:lnTo>
                    <a:pt x="731" y="608"/>
                  </a:lnTo>
                  <a:lnTo>
                    <a:pt x="705" y="576"/>
                  </a:lnTo>
                  <a:lnTo>
                    <a:pt x="693" y="570"/>
                  </a:lnTo>
                  <a:lnTo>
                    <a:pt x="669" y="563"/>
                  </a:lnTo>
                  <a:lnTo>
                    <a:pt x="665" y="561"/>
                  </a:lnTo>
                  <a:lnTo>
                    <a:pt x="646" y="513"/>
                  </a:lnTo>
                  <a:lnTo>
                    <a:pt x="637" y="507"/>
                  </a:lnTo>
                  <a:lnTo>
                    <a:pt x="628" y="502"/>
                  </a:lnTo>
                  <a:lnTo>
                    <a:pt x="619" y="484"/>
                  </a:lnTo>
                  <a:lnTo>
                    <a:pt x="618" y="475"/>
                  </a:lnTo>
                  <a:lnTo>
                    <a:pt x="613" y="460"/>
                  </a:lnTo>
                  <a:lnTo>
                    <a:pt x="606" y="460"/>
                  </a:lnTo>
                  <a:lnTo>
                    <a:pt x="606" y="468"/>
                  </a:lnTo>
                  <a:lnTo>
                    <a:pt x="603" y="468"/>
                  </a:lnTo>
                  <a:lnTo>
                    <a:pt x="578" y="453"/>
                  </a:lnTo>
                  <a:lnTo>
                    <a:pt x="563" y="418"/>
                  </a:lnTo>
                  <a:lnTo>
                    <a:pt x="553" y="412"/>
                  </a:lnTo>
                  <a:lnTo>
                    <a:pt x="544" y="403"/>
                  </a:lnTo>
                  <a:lnTo>
                    <a:pt x="544" y="392"/>
                  </a:lnTo>
                  <a:lnTo>
                    <a:pt x="550" y="389"/>
                  </a:lnTo>
                  <a:lnTo>
                    <a:pt x="557" y="371"/>
                  </a:lnTo>
                  <a:lnTo>
                    <a:pt x="563" y="363"/>
                  </a:lnTo>
                  <a:lnTo>
                    <a:pt x="568" y="354"/>
                  </a:lnTo>
                  <a:lnTo>
                    <a:pt x="568" y="348"/>
                  </a:lnTo>
                  <a:lnTo>
                    <a:pt x="563" y="345"/>
                  </a:lnTo>
                  <a:lnTo>
                    <a:pt x="559" y="348"/>
                  </a:lnTo>
                  <a:lnTo>
                    <a:pt x="557" y="354"/>
                  </a:lnTo>
                  <a:lnTo>
                    <a:pt x="553" y="354"/>
                  </a:lnTo>
                  <a:lnTo>
                    <a:pt x="544" y="339"/>
                  </a:lnTo>
                  <a:lnTo>
                    <a:pt x="538" y="342"/>
                  </a:lnTo>
                  <a:lnTo>
                    <a:pt x="535" y="345"/>
                  </a:lnTo>
                  <a:lnTo>
                    <a:pt x="541" y="360"/>
                  </a:lnTo>
                  <a:lnTo>
                    <a:pt x="544" y="365"/>
                  </a:lnTo>
                  <a:lnTo>
                    <a:pt x="541" y="376"/>
                  </a:lnTo>
                  <a:lnTo>
                    <a:pt x="522" y="363"/>
                  </a:lnTo>
                  <a:lnTo>
                    <a:pt x="520" y="354"/>
                  </a:lnTo>
                  <a:lnTo>
                    <a:pt x="518" y="329"/>
                  </a:lnTo>
                  <a:lnTo>
                    <a:pt x="526" y="300"/>
                  </a:lnTo>
                  <a:lnTo>
                    <a:pt x="529" y="272"/>
                  </a:lnTo>
                  <a:lnTo>
                    <a:pt x="520" y="244"/>
                  </a:lnTo>
                  <a:lnTo>
                    <a:pt x="522" y="238"/>
                  </a:lnTo>
                  <a:lnTo>
                    <a:pt x="518" y="234"/>
                  </a:lnTo>
                  <a:lnTo>
                    <a:pt x="500" y="208"/>
                  </a:lnTo>
                  <a:lnTo>
                    <a:pt x="481" y="208"/>
                  </a:lnTo>
                  <a:lnTo>
                    <a:pt x="470" y="202"/>
                  </a:lnTo>
                  <a:lnTo>
                    <a:pt x="468" y="193"/>
                  </a:lnTo>
                  <a:lnTo>
                    <a:pt x="438" y="173"/>
                  </a:lnTo>
                  <a:lnTo>
                    <a:pt x="429" y="158"/>
                  </a:lnTo>
                  <a:lnTo>
                    <a:pt x="419" y="148"/>
                  </a:lnTo>
                  <a:lnTo>
                    <a:pt x="416" y="143"/>
                  </a:lnTo>
                  <a:lnTo>
                    <a:pt x="370" y="117"/>
                  </a:lnTo>
                  <a:lnTo>
                    <a:pt x="339" y="120"/>
                  </a:lnTo>
                  <a:lnTo>
                    <a:pt x="333" y="135"/>
                  </a:lnTo>
                  <a:lnTo>
                    <a:pt x="336" y="136"/>
                  </a:lnTo>
                  <a:lnTo>
                    <a:pt x="336" y="143"/>
                  </a:lnTo>
                  <a:lnTo>
                    <a:pt x="319" y="143"/>
                  </a:lnTo>
                  <a:lnTo>
                    <a:pt x="289" y="167"/>
                  </a:lnTo>
                  <a:lnTo>
                    <a:pt x="277" y="167"/>
                  </a:lnTo>
                  <a:lnTo>
                    <a:pt x="274" y="173"/>
                  </a:lnTo>
                  <a:lnTo>
                    <a:pt x="239" y="183"/>
                  </a:lnTo>
                  <a:lnTo>
                    <a:pt x="233" y="181"/>
                  </a:lnTo>
                  <a:lnTo>
                    <a:pt x="233" y="175"/>
                  </a:lnTo>
                  <a:lnTo>
                    <a:pt x="233" y="170"/>
                  </a:lnTo>
                  <a:lnTo>
                    <a:pt x="236" y="175"/>
                  </a:lnTo>
                  <a:lnTo>
                    <a:pt x="239" y="176"/>
                  </a:lnTo>
                  <a:lnTo>
                    <a:pt x="242" y="175"/>
                  </a:lnTo>
                  <a:lnTo>
                    <a:pt x="245" y="167"/>
                  </a:lnTo>
                  <a:lnTo>
                    <a:pt x="242" y="160"/>
                  </a:lnTo>
                  <a:lnTo>
                    <a:pt x="218" y="143"/>
                  </a:lnTo>
                  <a:lnTo>
                    <a:pt x="215" y="136"/>
                  </a:lnTo>
                  <a:lnTo>
                    <a:pt x="220" y="135"/>
                  </a:lnTo>
                  <a:lnTo>
                    <a:pt x="218" y="132"/>
                  </a:lnTo>
                  <a:lnTo>
                    <a:pt x="215" y="130"/>
                  </a:lnTo>
                  <a:lnTo>
                    <a:pt x="205" y="126"/>
                  </a:lnTo>
                  <a:lnTo>
                    <a:pt x="199" y="122"/>
                  </a:lnTo>
                  <a:lnTo>
                    <a:pt x="195" y="123"/>
                  </a:lnTo>
                  <a:lnTo>
                    <a:pt x="195" y="132"/>
                  </a:lnTo>
                  <a:lnTo>
                    <a:pt x="190" y="130"/>
                  </a:lnTo>
                  <a:lnTo>
                    <a:pt x="170" y="120"/>
                  </a:lnTo>
                  <a:lnTo>
                    <a:pt x="149" y="111"/>
                  </a:lnTo>
                  <a:lnTo>
                    <a:pt x="130" y="111"/>
                  </a:lnTo>
                  <a:lnTo>
                    <a:pt x="128" y="110"/>
                  </a:lnTo>
                  <a:lnTo>
                    <a:pt x="134" y="101"/>
                  </a:lnTo>
                  <a:lnTo>
                    <a:pt x="134" y="96"/>
                  </a:lnTo>
                  <a:lnTo>
                    <a:pt x="130" y="96"/>
                  </a:lnTo>
                  <a:lnTo>
                    <a:pt x="84" y="113"/>
                  </a:lnTo>
                  <a:lnTo>
                    <a:pt x="70" y="113"/>
                  </a:lnTo>
                  <a:lnTo>
                    <a:pt x="62" y="117"/>
                  </a:lnTo>
                  <a:lnTo>
                    <a:pt x="60" y="117"/>
                  </a:lnTo>
                  <a:lnTo>
                    <a:pt x="70" y="107"/>
                  </a:lnTo>
                  <a:lnTo>
                    <a:pt x="72" y="104"/>
                  </a:lnTo>
                  <a:lnTo>
                    <a:pt x="69" y="104"/>
                  </a:lnTo>
                  <a:lnTo>
                    <a:pt x="66" y="104"/>
                  </a:lnTo>
                  <a:lnTo>
                    <a:pt x="60" y="104"/>
                  </a:lnTo>
                  <a:lnTo>
                    <a:pt x="54" y="104"/>
                  </a:lnTo>
                  <a:lnTo>
                    <a:pt x="49" y="107"/>
                  </a:lnTo>
                  <a:lnTo>
                    <a:pt x="46" y="122"/>
                  </a:lnTo>
                  <a:lnTo>
                    <a:pt x="41" y="123"/>
                  </a:lnTo>
                  <a:lnTo>
                    <a:pt x="28" y="130"/>
                  </a:lnTo>
                  <a:lnTo>
                    <a:pt x="25" y="126"/>
                  </a:lnTo>
                  <a:lnTo>
                    <a:pt x="25" y="120"/>
                  </a:lnTo>
                  <a:lnTo>
                    <a:pt x="31" y="117"/>
                  </a:lnTo>
                  <a:lnTo>
                    <a:pt x="31" y="113"/>
                  </a:lnTo>
                  <a:lnTo>
                    <a:pt x="28" y="111"/>
                  </a:lnTo>
                  <a:lnTo>
                    <a:pt x="22" y="107"/>
                  </a:lnTo>
                  <a:lnTo>
                    <a:pt x="22" y="104"/>
                  </a:lnTo>
                  <a:lnTo>
                    <a:pt x="28" y="95"/>
                  </a:lnTo>
                  <a:lnTo>
                    <a:pt x="25" y="92"/>
                  </a:lnTo>
                  <a:lnTo>
                    <a:pt x="19" y="84"/>
                  </a:lnTo>
                  <a:lnTo>
                    <a:pt x="16" y="84"/>
                  </a:lnTo>
                  <a:lnTo>
                    <a:pt x="10" y="79"/>
                  </a:lnTo>
                  <a:lnTo>
                    <a:pt x="4" y="69"/>
                  </a:lnTo>
                  <a:lnTo>
                    <a:pt x="0" y="60"/>
                  </a:lnTo>
                  <a:lnTo>
                    <a:pt x="4" y="57"/>
                  </a:lnTo>
                  <a:lnTo>
                    <a:pt x="4" y="54"/>
                  </a:lnTo>
                  <a:lnTo>
                    <a:pt x="4" y="50"/>
                  </a:lnTo>
                  <a:lnTo>
                    <a:pt x="259" y="22"/>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75" name="Freeform 524"/>
            <p:cNvSpPr>
              <a:spLocks/>
            </p:cNvSpPr>
            <p:nvPr/>
          </p:nvSpPr>
          <p:spPr bwMode="auto">
            <a:xfrm>
              <a:off x="12331405" y="3516967"/>
              <a:ext cx="360551" cy="298188"/>
            </a:xfrm>
            <a:custGeom>
              <a:avLst/>
              <a:gdLst/>
              <a:ahLst/>
              <a:cxnLst>
                <a:cxn ang="0">
                  <a:pos x="292" y="371"/>
                </a:cxn>
                <a:cxn ang="0">
                  <a:pos x="303" y="355"/>
                </a:cxn>
                <a:cxn ang="0">
                  <a:pos x="306" y="346"/>
                </a:cxn>
                <a:cxn ang="0">
                  <a:pos x="303" y="344"/>
                </a:cxn>
                <a:cxn ang="0">
                  <a:pos x="303" y="339"/>
                </a:cxn>
                <a:cxn ang="0">
                  <a:pos x="309" y="335"/>
                </a:cxn>
                <a:cxn ang="0">
                  <a:pos x="322" y="319"/>
                </a:cxn>
                <a:cxn ang="0">
                  <a:pos x="322" y="316"/>
                </a:cxn>
                <a:cxn ang="0">
                  <a:pos x="331" y="309"/>
                </a:cxn>
                <a:cxn ang="0">
                  <a:pos x="345" y="300"/>
                </a:cxn>
                <a:cxn ang="0">
                  <a:pos x="366" y="283"/>
                </a:cxn>
                <a:cxn ang="0">
                  <a:pos x="383" y="261"/>
                </a:cxn>
                <a:cxn ang="0">
                  <a:pos x="402" y="240"/>
                </a:cxn>
                <a:cxn ang="0">
                  <a:pos x="418" y="223"/>
                </a:cxn>
                <a:cxn ang="0">
                  <a:pos x="431" y="214"/>
                </a:cxn>
                <a:cxn ang="0">
                  <a:pos x="435" y="207"/>
                </a:cxn>
                <a:cxn ang="0">
                  <a:pos x="435" y="182"/>
                </a:cxn>
                <a:cxn ang="0">
                  <a:pos x="448" y="149"/>
                </a:cxn>
                <a:cxn ang="0">
                  <a:pos x="470" y="122"/>
                </a:cxn>
                <a:cxn ang="0">
                  <a:pos x="486" y="111"/>
                </a:cxn>
                <a:cxn ang="0">
                  <a:pos x="248" y="37"/>
                </a:cxn>
                <a:cxn ang="0">
                  <a:pos x="228" y="4"/>
                </a:cxn>
                <a:cxn ang="0">
                  <a:pos x="215" y="4"/>
                </a:cxn>
                <a:cxn ang="0">
                  <a:pos x="215" y="0"/>
                </a:cxn>
                <a:cxn ang="0">
                  <a:pos x="86" y="13"/>
                </a:cxn>
                <a:cxn ang="0">
                  <a:pos x="58" y="29"/>
                </a:cxn>
                <a:cxn ang="0">
                  <a:pos x="48" y="33"/>
                </a:cxn>
                <a:cxn ang="0">
                  <a:pos x="21" y="50"/>
                </a:cxn>
                <a:cxn ang="0">
                  <a:pos x="17" y="63"/>
                </a:cxn>
                <a:cxn ang="0">
                  <a:pos x="0" y="86"/>
                </a:cxn>
                <a:cxn ang="0">
                  <a:pos x="35" y="109"/>
                </a:cxn>
                <a:cxn ang="0">
                  <a:pos x="58" y="121"/>
                </a:cxn>
                <a:cxn ang="0">
                  <a:pos x="75" y="149"/>
                </a:cxn>
                <a:cxn ang="0">
                  <a:pos x="94" y="171"/>
                </a:cxn>
                <a:cxn ang="0">
                  <a:pos x="138" y="204"/>
                </a:cxn>
                <a:cxn ang="0">
                  <a:pos x="158" y="213"/>
                </a:cxn>
                <a:cxn ang="0">
                  <a:pos x="163" y="234"/>
                </a:cxn>
                <a:cxn ang="0">
                  <a:pos x="187" y="253"/>
                </a:cxn>
                <a:cxn ang="0">
                  <a:pos x="210" y="266"/>
                </a:cxn>
                <a:cxn ang="0">
                  <a:pos x="225" y="289"/>
                </a:cxn>
                <a:cxn ang="0">
                  <a:pos x="248" y="319"/>
                </a:cxn>
                <a:cxn ang="0">
                  <a:pos x="264" y="362"/>
                </a:cxn>
                <a:cxn ang="0">
                  <a:pos x="270" y="371"/>
                </a:cxn>
                <a:cxn ang="0">
                  <a:pos x="292" y="372"/>
                </a:cxn>
              </a:cxnLst>
              <a:rect l="0" t="0" r="r" b="b"/>
              <a:pathLst>
                <a:path w="486" h="372">
                  <a:moveTo>
                    <a:pt x="292" y="372"/>
                  </a:moveTo>
                  <a:lnTo>
                    <a:pt x="292" y="371"/>
                  </a:lnTo>
                  <a:lnTo>
                    <a:pt x="294" y="362"/>
                  </a:lnTo>
                  <a:lnTo>
                    <a:pt x="303" y="355"/>
                  </a:lnTo>
                  <a:lnTo>
                    <a:pt x="306" y="352"/>
                  </a:lnTo>
                  <a:lnTo>
                    <a:pt x="306" y="346"/>
                  </a:lnTo>
                  <a:lnTo>
                    <a:pt x="305" y="344"/>
                  </a:lnTo>
                  <a:lnTo>
                    <a:pt x="303" y="344"/>
                  </a:lnTo>
                  <a:lnTo>
                    <a:pt x="300" y="341"/>
                  </a:lnTo>
                  <a:lnTo>
                    <a:pt x="303" y="339"/>
                  </a:lnTo>
                  <a:lnTo>
                    <a:pt x="303" y="335"/>
                  </a:lnTo>
                  <a:lnTo>
                    <a:pt x="309" y="335"/>
                  </a:lnTo>
                  <a:lnTo>
                    <a:pt x="317" y="332"/>
                  </a:lnTo>
                  <a:lnTo>
                    <a:pt x="322" y="319"/>
                  </a:lnTo>
                  <a:lnTo>
                    <a:pt x="325" y="318"/>
                  </a:lnTo>
                  <a:lnTo>
                    <a:pt x="322" y="316"/>
                  </a:lnTo>
                  <a:lnTo>
                    <a:pt x="325" y="309"/>
                  </a:lnTo>
                  <a:lnTo>
                    <a:pt x="331" y="309"/>
                  </a:lnTo>
                  <a:lnTo>
                    <a:pt x="341" y="305"/>
                  </a:lnTo>
                  <a:lnTo>
                    <a:pt x="345" y="300"/>
                  </a:lnTo>
                  <a:lnTo>
                    <a:pt x="354" y="292"/>
                  </a:lnTo>
                  <a:lnTo>
                    <a:pt x="366" y="283"/>
                  </a:lnTo>
                  <a:lnTo>
                    <a:pt x="373" y="276"/>
                  </a:lnTo>
                  <a:lnTo>
                    <a:pt x="383" y="261"/>
                  </a:lnTo>
                  <a:lnTo>
                    <a:pt x="399" y="250"/>
                  </a:lnTo>
                  <a:lnTo>
                    <a:pt x="402" y="240"/>
                  </a:lnTo>
                  <a:lnTo>
                    <a:pt x="409" y="230"/>
                  </a:lnTo>
                  <a:lnTo>
                    <a:pt x="418" y="223"/>
                  </a:lnTo>
                  <a:lnTo>
                    <a:pt x="421" y="217"/>
                  </a:lnTo>
                  <a:lnTo>
                    <a:pt x="431" y="214"/>
                  </a:lnTo>
                  <a:lnTo>
                    <a:pt x="434" y="210"/>
                  </a:lnTo>
                  <a:lnTo>
                    <a:pt x="435" y="207"/>
                  </a:lnTo>
                  <a:lnTo>
                    <a:pt x="435" y="198"/>
                  </a:lnTo>
                  <a:lnTo>
                    <a:pt x="435" y="182"/>
                  </a:lnTo>
                  <a:lnTo>
                    <a:pt x="442" y="168"/>
                  </a:lnTo>
                  <a:lnTo>
                    <a:pt x="448" y="149"/>
                  </a:lnTo>
                  <a:lnTo>
                    <a:pt x="461" y="135"/>
                  </a:lnTo>
                  <a:lnTo>
                    <a:pt x="470" y="122"/>
                  </a:lnTo>
                  <a:lnTo>
                    <a:pt x="480" y="116"/>
                  </a:lnTo>
                  <a:lnTo>
                    <a:pt x="486" y="111"/>
                  </a:lnTo>
                  <a:lnTo>
                    <a:pt x="357" y="20"/>
                  </a:lnTo>
                  <a:lnTo>
                    <a:pt x="248" y="37"/>
                  </a:lnTo>
                  <a:lnTo>
                    <a:pt x="245" y="20"/>
                  </a:lnTo>
                  <a:lnTo>
                    <a:pt x="228" y="4"/>
                  </a:lnTo>
                  <a:lnTo>
                    <a:pt x="216" y="9"/>
                  </a:lnTo>
                  <a:lnTo>
                    <a:pt x="215" y="4"/>
                  </a:lnTo>
                  <a:lnTo>
                    <a:pt x="216" y="2"/>
                  </a:lnTo>
                  <a:lnTo>
                    <a:pt x="215" y="0"/>
                  </a:lnTo>
                  <a:lnTo>
                    <a:pt x="87" y="13"/>
                  </a:lnTo>
                  <a:lnTo>
                    <a:pt x="86" y="13"/>
                  </a:lnTo>
                  <a:lnTo>
                    <a:pt x="84" y="17"/>
                  </a:lnTo>
                  <a:lnTo>
                    <a:pt x="58" y="29"/>
                  </a:lnTo>
                  <a:lnTo>
                    <a:pt x="56" y="33"/>
                  </a:lnTo>
                  <a:lnTo>
                    <a:pt x="48" y="33"/>
                  </a:lnTo>
                  <a:lnTo>
                    <a:pt x="20" y="50"/>
                  </a:lnTo>
                  <a:lnTo>
                    <a:pt x="21" y="50"/>
                  </a:lnTo>
                  <a:lnTo>
                    <a:pt x="20" y="56"/>
                  </a:lnTo>
                  <a:lnTo>
                    <a:pt x="17" y="63"/>
                  </a:lnTo>
                  <a:lnTo>
                    <a:pt x="9" y="68"/>
                  </a:lnTo>
                  <a:lnTo>
                    <a:pt x="0" y="86"/>
                  </a:lnTo>
                  <a:lnTo>
                    <a:pt x="9" y="95"/>
                  </a:lnTo>
                  <a:lnTo>
                    <a:pt x="35" y="109"/>
                  </a:lnTo>
                  <a:lnTo>
                    <a:pt x="51" y="111"/>
                  </a:lnTo>
                  <a:lnTo>
                    <a:pt x="58" y="121"/>
                  </a:lnTo>
                  <a:lnTo>
                    <a:pt x="68" y="129"/>
                  </a:lnTo>
                  <a:lnTo>
                    <a:pt x="75" y="149"/>
                  </a:lnTo>
                  <a:lnTo>
                    <a:pt x="87" y="160"/>
                  </a:lnTo>
                  <a:lnTo>
                    <a:pt x="94" y="171"/>
                  </a:lnTo>
                  <a:lnTo>
                    <a:pt x="106" y="174"/>
                  </a:lnTo>
                  <a:lnTo>
                    <a:pt x="138" y="204"/>
                  </a:lnTo>
                  <a:lnTo>
                    <a:pt x="152" y="210"/>
                  </a:lnTo>
                  <a:lnTo>
                    <a:pt x="158" y="213"/>
                  </a:lnTo>
                  <a:lnTo>
                    <a:pt x="163" y="226"/>
                  </a:lnTo>
                  <a:lnTo>
                    <a:pt x="163" y="234"/>
                  </a:lnTo>
                  <a:lnTo>
                    <a:pt x="176" y="240"/>
                  </a:lnTo>
                  <a:lnTo>
                    <a:pt x="187" y="253"/>
                  </a:lnTo>
                  <a:lnTo>
                    <a:pt x="202" y="261"/>
                  </a:lnTo>
                  <a:lnTo>
                    <a:pt x="210" y="266"/>
                  </a:lnTo>
                  <a:lnTo>
                    <a:pt x="215" y="278"/>
                  </a:lnTo>
                  <a:lnTo>
                    <a:pt x="225" y="289"/>
                  </a:lnTo>
                  <a:lnTo>
                    <a:pt x="232" y="316"/>
                  </a:lnTo>
                  <a:lnTo>
                    <a:pt x="248" y="319"/>
                  </a:lnTo>
                  <a:lnTo>
                    <a:pt x="257" y="335"/>
                  </a:lnTo>
                  <a:lnTo>
                    <a:pt x="264" y="362"/>
                  </a:lnTo>
                  <a:lnTo>
                    <a:pt x="267" y="368"/>
                  </a:lnTo>
                  <a:lnTo>
                    <a:pt x="270" y="371"/>
                  </a:lnTo>
                  <a:lnTo>
                    <a:pt x="287" y="372"/>
                  </a:lnTo>
                  <a:lnTo>
                    <a:pt x="292" y="372"/>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76" name="Freeform 537"/>
            <p:cNvSpPr>
              <a:spLocks/>
            </p:cNvSpPr>
            <p:nvPr/>
          </p:nvSpPr>
          <p:spPr bwMode="auto">
            <a:xfrm>
              <a:off x="12179321" y="3561053"/>
              <a:ext cx="371680" cy="420830"/>
            </a:xfrm>
            <a:custGeom>
              <a:avLst/>
              <a:gdLst/>
              <a:ahLst/>
              <a:cxnLst>
                <a:cxn ang="0">
                  <a:pos x="66" y="274"/>
                </a:cxn>
                <a:cxn ang="0">
                  <a:pos x="79" y="299"/>
                </a:cxn>
                <a:cxn ang="0">
                  <a:pos x="87" y="311"/>
                </a:cxn>
                <a:cxn ang="0">
                  <a:pos x="91" y="331"/>
                </a:cxn>
                <a:cxn ang="0">
                  <a:pos x="97" y="343"/>
                </a:cxn>
                <a:cxn ang="0">
                  <a:pos x="91" y="373"/>
                </a:cxn>
                <a:cxn ang="0">
                  <a:pos x="84" y="407"/>
                </a:cxn>
                <a:cxn ang="0">
                  <a:pos x="96" y="461"/>
                </a:cxn>
                <a:cxn ang="0">
                  <a:pos x="109" y="487"/>
                </a:cxn>
                <a:cxn ang="0">
                  <a:pos x="118" y="503"/>
                </a:cxn>
                <a:cxn ang="0">
                  <a:pos x="125" y="521"/>
                </a:cxn>
                <a:cxn ang="0">
                  <a:pos x="390" y="515"/>
                </a:cxn>
                <a:cxn ang="0">
                  <a:pos x="406" y="525"/>
                </a:cxn>
                <a:cxn ang="0">
                  <a:pos x="403" y="485"/>
                </a:cxn>
                <a:cxn ang="0">
                  <a:pos x="406" y="471"/>
                </a:cxn>
                <a:cxn ang="0">
                  <a:pos x="432" y="474"/>
                </a:cxn>
                <a:cxn ang="0">
                  <a:pos x="457" y="473"/>
                </a:cxn>
                <a:cxn ang="0">
                  <a:pos x="451" y="444"/>
                </a:cxn>
                <a:cxn ang="0">
                  <a:pos x="451" y="420"/>
                </a:cxn>
                <a:cxn ang="0">
                  <a:pos x="469" y="360"/>
                </a:cxn>
                <a:cxn ang="0">
                  <a:pos x="483" y="328"/>
                </a:cxn>
                <a:cxn ang="0">
                  <a:pos x="495" y="318"/>
                </a:cxn>
                <a:cxn ang="0">
                  <a:pos x="492" y="311"/>
                </a:cxn>
                <a:cxn ang="0">
                  <a:pos x="487" y="309"/>
                </a:cxn>
                <a:cxn ang="0">
                  <a:pos x="469" y="306"/>
                </a:cxn>
                <a:cxn ang="0">
                  <a:pos x="458" y="274"/>
                </a:cxn>
                <a:cxn ang="0">
                  <a:pos x="434" y="254"/>
                </a:cxn>
                <a:cxn ang="0">
                  <a:pos x="417" y="219"/>
                </a:cxn>
                <a:cxn ang="0">
                  <a:pos x="405" y="201"/>
                </a:cxn>
                <a:cxn ang="0">
                  <a:pos x="381" y="182"/>
                </a:cxn>
                <a:cxn ang="0">
                  <a:pos x="368" y="168"/>
                </a:cxn>
                <a:cxn ang="0">
                  <a:pos x="357" y="154"/>
                </a:cxn>
                <a:cxn ang="0">
                  <a:pos x="314" y="119"/>
                </a:cxn>
                <a:cxn ang="0">
                  <a:pos x="296" y="105"/>
                </a:cxn>
                <a:cxn ang="0">
                  <a:pos x="277" y="74"/>
                </a:cxn>
                <a:cxn ang="0">
                  <a:pos x="261" y="58"/>
                </a:cxn>
                <a:cxn ang="0">
                  <a:pos x="219" y="41"/>
                </a:cxn>
                <a:cxn ang="0">
                  <a:pos x="219" y="16"/>
                </a:cxn>
                <a:cxn ang="0">
                  <a:pos x="230" y="4"/>
                </a:cxn>
                <a:cxn ang="0">
                  <a:pos x="230" y="0"/>
                </a:cxn>
                <a:cxn ang="0">
                  <a:pos x="0" y="29"/>
                </a:cxn>
              </a:cxnLst>
              <a:rect l="0" t="0" r="r" b="b"/>
              <a:pathLst>
                <a:path w="501" h="525">
                  <a:moveTo>
                    <a:pt x="0" y="29"/>
                  </a:moveTo>
                  <a:lnTo>
                    <a:pt x="66" y="274"/>
                  </a:lnTo>
                  <a:lnTo>
                    <a:pt x="72" y="283"/>
                  </a:lnTo>
                  <a:lnTo>
                    <a:pt x="79" y="299"/>
                  </a:lnTo>
                  <a:lnTo>
                    <a:pt x="81" y="309"/>
                  </a:lnTo>
                  <a:lnTo>
                    <a:pt x="87" y="311"/>
                  </a:lnTo>
                  <a:lnTo>
                    <a:pt x="96" y="321"/>
                  </a:lnTo>
                  <a:lnTo>
                    <a:pt x="91" y="331"/>
                  </a:lnTo>
                  <a:lnTo>
                    <a:pt x="99" y="341"/>
                  </a:lnTo>
                  <a:lnTo>
                    <a:pt x="97" y="343"/>
                  </a:lnTo>
                  <a:lnTo>
                    <a:pt x="91" y="356"/>
                  </a:lnTo>
                  <a:lnTo>
                    <a:pt x="91" y="373"/>
                  </a:lnTo>
                  <a:lnTo>
                    <a:pt x="84" y="386"/>
                  </a:lnTo>
                  <a:lnTo>
                    <a:pt x="84" y="407"/>
                  </a:lnTo>
                  <a:lnTo>
                    <a:pt x="97" y="433"/>
                  </a:lnTo>
                  <a:lnTo>
                    <a:pt x="96" y="461"/>
                  </a:lnTo>
                  <a:lnTo>
                    <a:pt x="108" y="483"/>
                  </a:lnTo>
                  <a:lnTo>
                    <a:pt x="109" y="487"/>
                  </a:lnTo>
                  <a:lnTo>
                    <a:pt x="109" y="496"/>
                  </a:lnTo>
                  <a:lnTo>
                    <a:pt x="118" y="503"/>
                  </a:lnTo>
                  <a:lnTo>
                    <a:pt x="118" y="510"/>
                  </a:lnTo>
                  <a:lnTo>
                    <a:pt x="125" y="521"/>
                  </a:lnTo>
                  <a:lnTo>
                    <a:pt x="388" y="503"/>
                  </a:lnTo>
                  <a:lnTo>
                    <a:pt x="390" y="515"/>
                  </a:lnTo>
                  <a:lnTo>
                    <a:pt x="393" y="521"/>
                  </a:lnTo>
                  <a:lnTo>
                    <a:pt x="406" y="525"/>
                  </a:lnTo>
                  <a:lnTo>
                    <a:pt x="409" y="510"/>
                  </a:lnTo>
                  <a:lnTo>
                    <a:pt x="403" y="485"/>
                  </a:lnTo>
                  <a:lnTo>
                    <a:pt x="403" y="474"/>
                  </a:lnTo>
                  <a:lnTo>
                    <a:pt x="406" y="471"/>
                  </a:lnTo>
                  <a:lnTo>
                    <a:pt x="413" y="463"/>
                  </a:lnTo>
                  <a:lnTo>
                    <a:pt x="432" y="474"/>
                  </a:lnTo>
                  <a:lnTo>
                    <a:pt x="449" y="474"/>
                  </a:lnTo>
                  <a:lnTo>
                    <a:pt x="457" y="473"/>
                  </a:lnTo>
                  <a:lnTo>
                    <a:pt x="455" y="452"/>
                  </a:lnTo>
                  <a:lnTo>
                    <a:pt x="451" y="444"/>
                  </a:lnTo>
                  <a:lnTo>
                    <a:pt x="451" y="429"/>
                  </a:lnTo>
                  <a:lnTo>
                    <a:pt x="451" y="420"/>
                  </a:lnTo>
                  <a:lnTo>
                    <a:pt x="467" y="379"/>
                  </a:lnTo>
                  <a:lnTo>
                    <a:pt x="469" y="360"/>
                  </a:lnTo>
                  <a:lnTo>
                    <a:pt x="478" y="346"/>
                  </a:lnTo>
                  <a:lnTo>
                    <a:pt x="483" y="328"/>
                  </a:lnTo>
                  <a:lnTo>
                    <a:pt x="492" y="321"/>
                  </a:lnTo>
                  <a:lnTo>
                    <a:pt x="495" y="318"/>
                  </a:lnTo>
                  <a:lnTo>
                    <a:pt x="501" y="311"/>
                  </a:lnTo>
                  <a:lnTo>
                    <a:pt x="492" y="311"/>
                  </a:lnTo>
                  <a:lnTo>
                    <a:pt x="492" y="309"/>
                  </a:lnTo>
                  <a:lnTo>
                    <a:pt x="487" y="309"/>
                  </a:lnTo>
                  <a:lnTo>
                    <a:pt x="471" y="309"/>
                  </a:lnTo>
                  <a:lnTo>
                    <a:pt x="469" y="306"/>
                  </a:lnTo>
                  <a:lnTo>
                    <a:pt x="464" y="299"/>
                  </a:lnTo>
                  <a:lnTo>
                    <a:pt x="458" y="274"/>
                  </a:lnTo>
                  <a:lnTo>
                    <a:pt x="449" y="259"/>
                  </a:lnTo>
                  <a:lnTo>
                    <a:pt x="434" y="254"/>
                  </a:lnTo>
                  <a:lnTo>
                    <a:pt x="428" y="229"/>
                  </a:lnTo>
                  <a:lnTo>
                    <a:pt x="417" y="219"/>
                  </a:lnTo>
                  <a:lnTo>
                    <a:pt x="413" y="206"/>
                  </a:lnTo>
                  <a:lnTo>
                    <a:pt x="405" y="201"/>
                  </a:lnTo>
                  <a:lnTo>
                    <a:pt x="390" y="193"/>
                  </a:lnTo>
                  <a:lnTo>
                    <a:pt x="381" y="182"/>
                  </a:lnTo>
                  <a:lnTo>
                    <a:pt x="368" y="176"/>
                  </a:lnTo>
                  <a:lnTo>
                    <a:pt x="368" y="168"/>
                  </a:lnTo>
                  <a:lnTo>
                    <a:pt x="364" y="156"/>
                  </a:lnTo>
                  <a:lnTo>
                    <a:pt x="357" y="154"/>
                  </a:lnTo>
                  <a:lnTo>
                    <a:pt x="344" y="146"/>
                  </a:lnTo>
                  <a:lnTo>
                    <a:pt x="314" y="119"/>
                  </a:lnTo>
                  <a:lnTo>
                    <a:pt x="302" y="116"/>
                  </a:lnTo>
                  <a:lnTo>
                    <a:pt x="296" y="105"/>
                  </a:lnTo>
                  <a:lnTo>
                    <a:pt x="282" y="94"/>
                  </a:lnTo>
                  <a:lnTo>
                    <a:pt x="277" y="74"/>
                  </a:lnTo>
                  <a:lnTo>
                    <a:pt x="267" y="66"/>
                  </a:lnTo>
                  <a:lnTo>
                    <a:pt x="261" y="58"/>
                  </a:lnTo>
                  <a:lnTo>
                    <a:pt x="244" y="56"/>
                  </a:lnTo>
                  <a:lnTo>
                    <a:pt x="219" y="41"/>
                  </a:lnTo>
                  <a:lnTo>
                    <a:pt x="211" y="32"/>
                  </a:lnTo>
                  <a:lnTo>
                    <a:pt x="219" y="16"/>
                  </a:lnTo>
                  <a:lnTo>
                    <a:pt x="227" y="11"/>
                  </a:lnTo>
                  <a:lnTo>
                    <a:pt x="230" y="4"/>
                  </a:lnTo>
                  <a:lnTo>
                    <a:pt x="232" y="0"/>
                  </a:lnTo>
                  <a:lnTo>
                    <a:pt x="230" y="0"/>
                  </a:lnTo>
                  <a:lnTo>
                    <a:pt x="91" y="17"/>
                  </a:lnTo>
                  <a:lnTo>
                    <a:pt x="0" y="29"/>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77" name="Freeform 561"/>
            <p:cNvSpPr>
              <a:spLocks/>
            </p:cNvSpPr>
            <p:nvPr/>
          </p:nvSpPr>
          <p:spPr bwMode="auto">
            <a:xfrm>
              <a:off x="12235703" y="3320580"/>
              <a:ext cx="618724" cy="289370"/>
            </a:xfrm>
            <a:custGeom>
              <a:avLst/>
              <a:gdLst/>
              <a:ahLst/>
              <a:cxnLst>
                <a:cxn ang="0">
                  <a:pos x="171" y="284"/>
                </a:cxn>
                <a:cxn ang="0">
                  <a:pos x="207" y="268"/>
                </a:cxn>
                <a:cxn ang="0">
                  <a:pos x="339" y="251"/>
                </a:cxn>
                <a:cxn ang="0">
                  <a:pos x="340" y="260"/>
                </a:cxn>
                <a:cxn ang="0">
                  <a:pos x="372" y="287"/>
                </a:cxn>
                <a:cxn ang="0">
                  <a:pos x="612" y="358"/>
                </a:cxn>
                <a:cxn ang="0">
                  <a:pos x="666" y="339"/>
                </a:cxn>
                <a:cxn ang="0">
                  <a:pos x="692" y="274"/>
                </a:cxn>
                <a:cxn ang="0">
                  <a:pos x="708" y="258"/>
                </a:cxn>
                <a:cxn ang="0">
                  <a:pos x="751" y="228"/>
                </a:cxn>
                <a:cxn ang="0">
                  <a:pos x="788" y="204"/>
                </a:cxn>
                <a:cxn ang="0">
                  <a:pos x="785" y="181"/>
                </a:cxn>
                <a:cxn ang="0">
                  <a:pos x="751" y="202"/>
                </a:cxn>
                <a:cxn ang="0">
                  <a:pos x="725" y="193"/>
                </a:cxn>
                <a:cxn ang="0">
                  <a:pos x="751" y="196"/>
                </a:cxn>
                <a:cxn ang="0">
                  <a:pos x="771" y="161"/>
                </a:cxn>
                <a:cxn ang="0">
                  <a:pos x="751" y="144"/>
                </a:cxn>
                <a:cxn ang="0">
                  <a:pos x="756" y="129"/>
                </a:cxn>
                <a:cxn ang="0">
                  <a:pos x="764" y="129"/>
                </a:cxn>
                <a:cxn ang="0">
                  <a:pos x="771" y="139"/>
                </a:cxn>
                <a:cxn ang="0">
                  <a:pos x="799" y="138"/>
                </a:cxn>
                <a:cxn ang="0">
                  <a:pos x="815" y="122"/>
                </a:cxn>
                <a:cxn ang="0">
                  <a:pos x="834" y="101"/>
                </a:cxn>
                <a:cxn ang="0">
                  <a:pos x="824" y="64"/>
                </a:cxn>
                <a:cxn ang="0">
                  <a:pos x="807" y="79"/>
                </a:cxn>
                <a:cxn ang="0">
                  <a:pos x="796" y="75"/>
                </a:cxn>
                <a:cxn ang="0">
                  <a:pos x="782" y="64"/>
                </a:cxn>
                <a:cxn ang="0">
                  <a:pos x="743" y="84"/>
                </a:cxn>
                <a:cxn ang="0">
                  <a:pos x="735" y="78"/>
                </a:cxn>
                <a:cxn ang="0">
                  <a:pos x="760" y="61"/>
                </a:cxn>
                <a:cxn ang="0">
                  <a:pos x="788" y="41"/>
                </a:cxn>
                <a:cxn ang="0">
                  <a:pos x="794" y="39"/>
                </a:cxn>
                <a:cxn ang="0">
                  <a:pos x="807" y="39"/>
                </a:cxn>
                <a:cxn ang="0">
                  <a:pos x="812" y="35"/>
                </a:cxn>
                <a:cxn ang="0">
                  <a:pos x="799" y="16"/>
                </a:cxn>
                <a:cxn ang="0">
                  <a:pos x="785" y="7"/>
                </a:cxn>
                <a:cxn ang="0">
                  <a:pos x="295" y="87"/>
                </a:cxn>
                <a:cxn ang="0">
                  <a:pos x="252" y="90"/>
                </a:cxn>
                <a:cxn ang="0">
                  <a:pos x="231" y="93"/>
                </a:cxn>
                <a:cxn ang="0">
                  <a:pos x="227" y="119"/>
                </a:cxn>
                <a:cxn ang="0">
                  <a:pos x="197" y="161"/>
                </a:cxn>
                <a:cxn ang="0">
                  <a:pos x="160" y="174"/>
                </a:cxn>
                <a:cxn ang="0">
                  <a:pos x="146" y="178"/>
                </a:cxn>
                <a:cxn ang="0">
                  <a:pos x="135" y="190"/>
                </a:cxn>
                <a:cxn ang="0">
                  <a:pos x="124" y="193"/>
                </a:cxn>
                <a:cxn ang="0">
                  <a:pos x="96" y="221"/>
                </a:cxn>
                <a:cxn ang="0">
                  <a:pos x="31" y="255"/>
                </a:cxn>
                <a:cxn ang="0">
                  <a:pos x="25" y="277"/>
                </a:cxn>
                <a:cxn ang="0">
                  <a:pos x="12" y="293"/>
                </a:cxn>
              </a:cxnLst>
              <a:rect l="0" t="0" r="r" b="b"/>
              <a:pathLst>
                <a:path w="834" h="361">
                  <a:moveTo>
                    <a:pt x="0" y="319"/>
                  </a:moveTo>
                  <a:lnTo>
                    <a:pt x="143" y="300"/>
                  </a:lnTo>
                  <a:lnTo>
                    <a:pt x="171" y="284"/>
                  </a:lnTo>
                  <a:lnTo>
                    <a:pt x="179" y="284"/>
                  </a:lnTo>
                  <a:lnTo>
                    <a:pt x="182" y="279"/>
                  </a:lnTo>
                  <a:lnTo>
                    <a:pt x="207" y="268"/>
                  </a:lnTo>
                  <a:lnTo>
                    <a:pt x="210" y="264"/>
                  </a:lnTo>
                  <a:lnTo>
                    <a:pt x="212" y="264"/>
                  </a:lnTo>
                  <a:lnTo>
                    <a:pt x="339" y="251"/>
                  </a:lnTo>
                  <a:lnTo>
                    <a:pt x="340" y="253"/>
                  </a:lnTo>
                  <a:lnTo>
                    <a:pt x="339" y="255"/>
                  </a:lnTo>
                  <a:lnTo>
                    <a:pt x="340" y="260"/>
                  </a:lnTo>
                  <a:lnTo>
                    <a:pt x="351" y="255"/>
                  </a:lnTo>
                  <a:lnTo>
                    <a:pt x="368" y="270"/>
                  </a:lnTo>
                  <a:lnTo>
                    <a:pt x="372" y="287"/>
                  </a:lnTo>
                  <a:lnTo>
                    <a:pt x="480" y="270"/>
                  </a:lnTo>
                  <a:lnTo>
                    <a:pt x="608" y="361"/>
                  </a:lnTo>
                  <a:lnTo>
                    <a:pt x="612" y="358"/>
                  </a:lnTo>
                  <a:lnTo>
                    <a:pt x="651" y="351"/>
                  </a:lnTo>
                  <a:lnTo>
                    <a:pt x="659" y="345"/>
                  </a:lnTo>
                  <a:lnTo>
                    <a:pt x="666" y="339"/>
                  </a:lnTo>
                  <a:lnTo>
                    <a:pt x="670" y="309"/>
                  </a:lnTo>
                  <a:lnTo>
                    <a:pt x="680" y="287"/>
                  </a:lnTo>
                  <a:lnTo>
                    <a:pt x="692" y="274"/>
                  </a:lnTo>
                  <a:lnTo>
                    <a:pt x="711" y="260"/>
                  </a:lnTo>
                  <a:lnTo>
                    <a:pt x="708" y="260"/>
                  </a:lnTo>
                  <a:lnTo>
                    <a:pt x="708" y="258"/>
                  </a:lnTo>
                  <a:lnTo>
                    <a:pt x="717" y="255"/>
                  </a:lnTo>
                  <a:lnTo>
                    <a:pt x="732" y="229"/>
                  </a:lnTo>
                  <a:lnTo>
                    <a:pt x="751" y="228"/>
                  </a:lnTo>
                  <a:lnTo>
                    <a:pt x="757" y="221"/>
                  </a:lnTo>
                  <a:lnTo>
                    <a:pt x="775" y="219"/>
                  </a:lnTo>
                  <a:lnTo>
                    <a:pt x="788" y="204"/>
                  </a:lnTo>
                  <a:lnTo>
                    <a:pt x="796" y="190"/>
                  </a:lnTo>
                  <a:lnTo>
                    <a:pt x="788" y="182"/>
                  </a:lnTo>
                  <a:lnTo>
                    <a:pt x="785" y="181"/>
                  </a:lnTo>
                  <a:lnTo>
                    <a:pt x="783" y="190"/>
                  </a:lnTo>
                  <a:lnTo>
                    <a:pt x="764" y="196"/>
                  </a:lnTo>
                  <a:lnTo>
                    <a:pt x="751" y="202"/>
                  </a:lnTo>
                  <a:lnTo>
                    <a:pt x="735" y="202"/>
                  </a:lnTo>
                  <a:lnTo>
                    <a:pt x="725" y="196"/>
                  </a:lnTo>
                  <a:lnTo>
                    <a:pt x="725" y="193"/>
                  </a:lnTo>
                  <a:lnTo>
                    <a:pt x="735" y="193"/>
                  </a:lnTo>
                  <a:lnTo>
                    <a:pt x="744" y="196"/>
                  </a:lnTo>
                  <a:lnTo>
                    <a:pt x="751" y="196"/>
                  </a:lnTo>
                  <a:lnTo>
                    <a:pt x="769" y="174"/>
                  </a:lnTo>
                  <a:lnTo>
                    <a:pt x="764" y="167"/>
                  </a:lnTo>
                  <a:lnTo>
                    <a:pt x="771" y="161"/>
                  </a:lnTo>
                  <a:lnTo>
                    <a:pt x="764" y="152"/>
                  </a:lnTo>
                  <a:lnTo>
                    <a:pt x="757" y="152"/>
                  </a:lnTo>
                  <a:lnTo>
                    <a:pt x="751" y="144"/>
                  </a:lnTo>
                  <a:lnTo>
                    <a:pt x="756" y="148"/>
                  </a:lnTo>
                  <a:lnTo>
                    <a:pt x="757" y="142"/>
                  </a:lnTo>
                  <a:lnTo>
                    <a:pt x="756" y="129"/>
                  </a:lnTo>
                  <a:lnTo>
                    <a:pt x="757" y="127"/>
                  </a:lnTo>
                  <a:lnTo>
                    <a:pt x="763" y="127"/>
                  </a:lnTo>
                  <a:lnTo>
                    <a:pt x="764" y="129"/>
                  </a:lnTo>
                  <a:lnTo>
                    <a:pt x="764" y="131"/>
                  </a:lnTo>
                  <a:lnTo>
                    <a:pt x="769" y="139"/>
                  </a:lnTo>
                  <a:lnTo>
                    <a:pt x="771" y="139"/>
                  </a:lnTo>
                  <a:lnTo>
                    <a:pt x="775" y="139"/>
                  </a:lnTo>
                  <a:lnTo>
                    <a:pt x="794" y="142"/>
                  </a:lnTo>
                  <a:lnTo>
                    <a:pt x="799" y="138"/>
                  </a:lnTo>
                  <a:lnTo>
                    <a:pt x="807" y="135"/>
                  </a:lnTo>
                  <a:lnTo>
                    <a:pt x="815" y="127"/>
                  </a:lnTo>
                  <a:lnTo>
                    <a:pt x="815" y="122"/>
                  </a:lnTo>
                  <a:lnTo>
                    <a:pt x="820" y="113"/>
                  </a:lnTo>
                  <a:lnTo>
                    <a:pt x="834" y="105"/>
                  </a:lnTo>
                  <a:lnTo>
                    <a:pt x="834" y="101"/>
                  </a:lnTo>
                  <a:lnTo>
                    <a:pt x="828" y="96"/>
                  </a:lnTo>
                  <a:lnTo>
                    <a:pt x="828" y="78"/>
                  </a:lnTo>
                  <a:lnTo>
                    <a:pt x="824" y="64"/>
                  </a:lnTo>
                  <a:lnTo>
                    <a:pt x="815" y="64"/>
                  </a:lnTo>
                  <a:lnTo>
                    <a:pt x="809" y="75"/>
                  </a:lnTo>
                  <a:lnTo>
                    <a:pt x="807" y="79"/>
                  </a:lnTo>
                  <a:lnTo>
                    <a:pt x="801" y="84"/>
                  </a:lnTo>
                  <a:lnTo>
                    <a:pt x="796" y="79"/>
                  </a:lnTo>
                  <a:lnTo>
                    <a:pt x="796" y="75"/>
                  </a:lnTo>
                  <a:lnTo>
                    <a:pt x="796" y="67"/>
                  </a:lnTo>
                  <a:lnTo>
                    <a:pt x="796" y="64"/>
                  </a:lnTo>
                  <a:lnTo>
                    <a:pt x="782" y="64"/>
                  </a:lnTo>
                  <a:lnTo>
                    <a:pt x="773" y="71"/>
                  </a:lnTo>
                  <a:lnTo>
                    <a:pt x="757" y="75"/>
                  </a:lnTo>
                  <a:lnTo>
                    <a:pt x="743" y="84"/>
                  </a:lnTo>
                  <a:lnTo>
                    <a:pt x="736" y="84"/>
                  </a:lnTo>
                  <a:lnTo>
                    <a:pt x="735" y="84"/>
                  </a:lnTo>
                  <a:lnTo>
                    <a:pt x="735" y="78"/>
                  </a:lnTo>
                  <a:lnTo>
                    <a:pt x="736" y="71"/>
                  </a:lnTo>
                  <a:lnTo>
                    <a:pt x="751" y="67"/>
                  </a:lnTo>
                  <a:lnTo>
                    <a:pt x="760" y="61"/>
                  </a:lnTo>
                  <a:lnTo>
                    <a:pt x="764" y="54"/>
                  </a:lnTo>
                  <a:lnTo>
                    <a:pt x="788" y="45"/>
                  </a:lnTo>
                  <a:lnTo>
                    <a:pt x="788" y="41"/>
                  </a:lnTo>
                  <a:lnTo>
                    <a:pt x="785" y="36"/>
                  </a:lnTo>
                  <a:lnTo>
                    <a:pt x="788" y="36"/>
                  </a:lnTo>
                  <a:lnTo>
                    <a:pt x="794" y="39"/>
                  </a:lnTo>
                  <a:lnTo>
                    <a:pt x="799" y="39"/>
                  </a:lnTo>
                  <a:lnTo>
                    <a:pt x="807" y="36"/>
                  </a:lnTo>
                  <a:lnTo>
                    <a:pt x="807" y="39"/>
                  </a:lnTo>
                  <a:lnTo>
                    <a:pt x="812" y="39"/>
                  </a:lnTo>
                  <a:lnTo>
                    <a:pt x="809" y="39"/>
                  </a:lnTo>
                  <a:lnTo>
                    <a:pt x="812" y="35"/>
                  </a:lnTo>
                  <a:lnTo>
                    <a:pt x="807" y="24"/>
                  </a:lnTo>
                  <a:lnTo>
                    <a:pt x="802" y="22"/>
                  </a:lnTo>
                  <a:lnTo>
                    <a:pt x="799" y="16"/>
                  </a:lnTo>
                  <a:lnTo>
                    <a:pt x="796" y="13"/>
                  </a:lnTo>
                  <a:lnTo>
                    <a:pt x="788" y="9"/>
                  </a:lnTo>
                  <a:lnTo>
                    <a:pt x="785" y="7"/>
                  </a:lnTo>
                  <a:lnTo>
                    <a:pt x="783" y="0"/>
                  </a:lnTo>
                  <a:lnTo>
                    <a:pt x="544" y="47"/>
                  </a:lnTo>
                  <a:lnTo>
                    <a:pt x="295" y="87"/>
                  </a:lnTo>
                  <a:lnTo>
                    <a:pt x="289" y="87"/>
                  </a:lnTo>
                  <a:lnTo>
                    <a:pt x="278" y="87"/>
                  </a:lnTo>
                  <a:lnTo>
                    <a:pt x="252" y="90"/>
                  </a:lnTo>
                  <a:lnTo>
                    <a:pt x="256" y="87"/>
                  </a:lnTo>
                  <a:lnTo>
                    <a:pt x="231" y="90"/>
                  </a:lnTo>
                  <a:lnTo>
                    <a:pt x="231" y="93"/>
                  </a:lnTo>
                  <a:lnTo>
                    <a:pt x="227" y="101"/>
                  </a:lnTo>
                  <a:lnTo>
                    <a:pt x="227" y="112"/>
                  </a:lnTo>
                  <a:lnTo>
                    <a:pt x="227" y="119"/>
                  </a:lnTo>
                  <a:lnTo>
                    <a:pt x="224" y="127"/>
                  </a:lnTo>
                  <a:lnTo>
                    <a:pt x="212" y="131"/>
                  </a:lnTo>
                  <a:lnTo>
                    <a:pt x="197" y="161"/>
                  </a:lnTo>
                  <a:lnTo>
                    <a:pt x="182" y="161"/>
                  </a:lnTo>
                  <a:lnTo>
                    <a:pt x="173" y="165"/>
                  </a:lnTo>
                  <a:lnTo>
                    <a:pt x="160" y="174"/>
                  </a:lnTo>
                  <a:lnTo>
                    <a:pt x="160" y="178"/>
                  </a:lnTo>
                  <a:lnTo>
                    <a:pt x="154" y="181"/>
                  </a:lnTo>
                  <a:lnTo>
                    <a:pt x="146" y="178"/>
                  </a:lnTo>
                  <a:lnTo>
                    <a:pt x="143" y="178"/>
                  </a:lnTo>
                  <a:lnTo>
                    <a:pt x="135" y="187"/>
                  </a:lnTo>
                  <a:lnTo>
                    <a:pt x="135" y="190"/>
                  </a:lnTo>
                  <a:lnTo>
                    <a:pt x="130" y="193"/>
                  </a:lnTo>
                  <a:lnTo>
                    <a:pt x="124" y="190"/>
                  </a:lnTo>
                  <a:lnTo>
                    <a:pt x="124" y="193"/>
                  </a:lnTo>
                  <a:lnTo>
                    <a:pt x="120" y="204"/>
                  </a:lnTo>
                  <a:lnTo>
                    <a:pt x="107" y="216"/>
                  </a:lnTo>
                  <a:lnTo>
                    <a:pt x="96" y="221"/>
                  </a:lnTo>
                  <a:lnTo>
                    <a:pt x="72" y="241"/>
                  </a:lnTo>
                  <a:lnTo>
                    <a:pt x="53" y="245"/>
                  </a:lnTo>
                  <a:lnTo>
                    <a:pt x="31" y="255"/>
                  </a:lnTo>
                  <a:lnTo>
                    <a:pt x="28" y="264"/>
                  </a:lnTo>
                  <a:lnTo>
                    <a:pt x="21" y="270"/>
                  </a:lnTo>
                  <a:lnTo>
                    <a:pt x="25" y="277"/>
                  </a:lnTo>
                  <a:lnTo>
                    <a:pt x="21" y="284"/>
                  </a:lnTo>
                  <a:lnTo>
                    <a:pt x="15" y="290"/>
                  </a:lnTo>
                  <a:lnTo>
                    <a:pt x="12" y="293"/>
                  </a:lnTo>
                  <a:lnTo>
                    <a:pt x="4" y="293"/>
                  </a:lnTo>
                  <a:lnTo>
                    <a:pt x="0" y="319"/>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78" name="Freeform 450"/>
            <p:cNvSpPr>
              <a:spLocks/>
            </p:cNvSpPr>
            <p:nvPr/>
          </p:nvSpPr>
          <p:spPr bwMode="auto">
            <a:xfrm>
              <a:off x="11037575" y="3138621"/>
              <a:ext cx="508184" cy="298990"/>
            </a:xfrm>
            <a:custGeom>
              <a:avLst/>
              <a:gdLst/>
              <a:ahLst/>
              <a:cxnLst>
                <a:cxn ang="0">
                  <a:pos x="21" y="0"/>
                </a:cxn>
                <a:cxn ang="0">
                  <a:pos x="0" y="357"/>
                </a:cxn>
                <a:cxn ang="0">
                  <a:pos x="685" y="373"/>
                </a:cxn>
                <a:cxn ang="0">
                  <a:pos x="682" y="117"/>
                </a:cxn>
                <a:cxn ang="0">
                  <a:pos x="677" y="115"/>
                </a:cxn>
                <a:cxn ang="0">
                  <a:pos x="669" y="112"/>
                </a:cxn>
                <a:cxn ang="0">
                  <a:pos x="659" y="104"/>
                </a:cxn>
                <a:cxn ang="0">
                  <a:pos x="653" y="85"/>
                </a:cxn>
                <a:cxn ang="0">
                  <a:pos x="644" y="79"/>
                </a:cxn>
                <a:cxn ang="0">
                  <a:pos x="637" y="72"/>
                </a:cxn>
                <a:cxn ang="0">
                  <a:pos x="640" y="60"/>
                </a:cxn>
                <a:cxn ang="0">
                  <a:pos x="650" y="45"/>
                </a:cxn>
                <a:cxn ang="0">
                  <a:pos x="613" y="13"/>
                </a:cxn>
                <a:cxn ang="0">
                  <a:pos x="21" y="0"/>
                </a:cxn>
              </a:cxnLst>
              <a:rect l="0" t="0" r="r" b="b"/>
              <a:pathLst>
                <a:path w="685" h="373">
                  <a:moveTo>
                    <a:pt x="21" y="0"/>
                  </a:moveTo>
                  <a:lnTo>
                    <a:pt x="0" y="357"/>
                  </a:lnTo>
                  <a:lnTo>
                    <a:pt x="685" y="373"/>
                  </a:lnTo>
                  <a:lnTo>
                    <a:pt x="682" y="117"/>
                  </a:lnTo>
                  <a:lnTo>
                    <a:pt x="677" y="115"/>
                  </a:lnTo>
                  <a:lnTo>
                    <a:pt x="669" y="112"/>
                  </a:lnTo>
                  <a:lnTo>
                    <a:pt x="659" y="104"/>
                  </a:lnTo>
                  <a:lnTo>
                    <a:pt x="653" y="85"/>
                  </a:lnTo>
                  <a:lnTo>
                    <a:pt x="644" y="79"/>
                  </a:lnTo>
                  <a:lnTo>
                    <a:pt x="637" y="72"/>
                  </a:lnTo>
                  <a:lnTo>
                    <a:pt x="640" y="60"/>
                  </a:lnTo>
                  <a:lnTo>
                    <a:pt x="650" y="45"/>
                  </a:lnTo>
                  <a:lnTo>
                    <a:pt x="613" y="13"/>
                  </a:lnTo>
                  <a:lnTo>
                    <a:pt x="21" y="0"/>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endParaRPr lang="en-US" dirty="0">
                <a:solidFill>
                  <a:srgbClr val="000000"/>
                </a:solidFill>
              </a:endParaRPr>
            </a:p>
          </p:txBody>
        </p:sp>
        <p:sp>
          <p:nvSpPr>
            <p:cNvPr id="179" name="Freeform 74"/>
            <p:cNvSpPr>
              <a:spLocks/>
            </p:cNvSpPr>
            <p:nvPr/>
          </p:nvSpPr>
          <p:spPr bwMode="auto">
            <a:xfrm>
              <a:off x="12525171" y="3027728"/>
              <a:ext cx="325683" cy="166729"/>
            </a:xfrm>
            <a:custGeom>
              <a:avLst/>
              <a:gdLst/>
              <a:ahLst/>
              <a:cxnLst>
                <a:cxn ang="0">
                  <a:pos x="375" y="145"/>
                </a:cxn>
                <a:cxn ang="0">
                  <a:pos x="439" y="137"/>
                </a:cxn>
                <a:cxn ang="0">
                  <a:pos x="427" y="184"/>
                </a:cxn>
                <a:cxn ang="0">
                  <a:pos x="397" y="199"/>
                </a:cxn>
                <a:cxn ang="0">
                  <a:pos x="388" y="208"/>
                </a:cxn>
                <a:cxn ang="0">
                  <a:pos x="374" y="199"/>
                </a:cxn>
                <a:cxn ang="0">
                  <a:pos x="367" y="182"/>
                </a:cxn>
                <a:cxn ang="0">
                  <a:pos x="362" y="173"/>
                </a:cxn>
                <a:cxn ang="0">
                  <a:pos x="350" y="176"/>
                </a:cxn>
                <a:cxn ang="0">
                  <a:pos x="332" y="168"/>
                </a:cxn>
                <a:cxn ang="0">
                  <a:pos x="329" y="146"/>
                </a:cxn>
                <a:cxn ang="0">
                  <a:pos x="329" y="131"/>
                </a:cxn>
                <a:cxn ang="0">
                  <a:pos x="316" y="123"/>
                </a:cxn>
                <a:cxn ang="0">
                  <a:pos x="323" y="110"/>
                </a:cxn>
                <a:cxn ang="0">
                  <a:pos x="320" y="84"/>
                </a:cxn>
                <a:cxn ang="0">
                  <a:pos x="307" y="71"/>
                </a:cxn>
                <a:cxn ang="0">
                  <a:pos x="320" y="53"/>
                </a:cxn>
                <a:cxn ang="0">
                  <a:pos x="332" y="29"/>
                </a:cxn>
                <a:cxn ang="0">
                  <a:pos x="317" y="26"/>
                </a:cxn>
                <a:cxn ang="0">
                  <a:pos x="309" y="42"/>
                </a:cxn>
                <a:cxn ang="0">
                  <a:pos x="291" y="65"/>
                </a:cxn>
                <a:cxn ang="0">
                  <a:pos x="285" y="75"/>
                </a:cxn>
                <a:cxn ang="0">
                  <a:pos x="291" y="81"/>
                </a:cxn>
                <a:cxn ang="0">
                  <a:pos x="290" y="110"/>
                </a:cxn>
                <a:cxn ang="0">
                  <a:pos x="291" y="131"/>
                </a:cxn>
                <a:cxn ang="0">
                  <a:pos x="307" y="162"/>
                </a:cxn>
                <a:cxn ang="0">
                  <a:pos x="310" y="173"/>
                </a:cxn>
                <a:cxn ang="0">
                  <a:pos x="309" y="176"/>
                </a:cxn>
                <a:cxn ang="0">
                  <a:pos x="320" y="182"/>
                </a:cxn>
                <a:cxn ang="0">
                  <a:pos x="332" y="199"/>
                </a:cxn>
                <a:cxn ang="0">
                  <a:pos x="329" y="206"/>
                </a:cxn>
                <a:cxn ang="0">
                  <a:pos x="297" y="192"/>
                </a:cxn>
                <a:cxn ang="0">
                  <a:pos x="270" y="195"/>
                </a:cxn>
                <a:cxn ang="0">
                  <a:pos x="265" y="195"/>
                </a:cxn>
                <a:cxn ang="0">
                  <a:pos x="245" y="192"/>
                </a:cxn>
                <a:cxn ang="0">
                  <a:pos x="229" y="176"/>
                </a:cxn>
                <a:cxn ang="0">
                  <a:pos x="245" y="137"/>
                </a:cxn>
                <a:cxn ang="0">
                  <a:pos x="239" y="121"/>
                </a:cxn>
                <a:cxn ang="0">
                  <a:pos x="220" y="107"/>
                </a:cxn>
                <a:cxn ang="0">
                  <a:pos x="193" y="97"/>
                </a:cxn>
                <a:cxn ang="0">
                  <a:pos x="188" y="84"/>
                </a:cxn>
                <a:cxn ang="0">
                  <a:pos x="175" y="81"/>
                </a:cxn>
                <a:cxn ang="0">
                  <a:pos x="158" y="58"/>
                </a:cxn>
                <a:cxn ang="0">
                  <a:pos x="145" y="51"/>
                </a:cxn>
                <a:cxn ang="0">
                  <a:pos x="132" y="49"/>
                </a:cxn>
                <a:cxn ang="0">
                  <a:pos x="99" y="65"/>
                </a:cxn>
                <a:cxn ang="0">
                  <a:pos x="76" y="65"/>
                </a:cxn>
                <a:cxn ang="0">
                  <a:pos x="64" y="75"/>
                </a:cxn>
                <a:cxn ang="0">
                  <a:pos x="52" y="90"/>
                </a:cxn>
                <a:cxn ang="0">
                  <a:pos x="26" y="110"/>
                </a:cxn>
                <a:cxn ang="0">
                  <a:pos x="15" y="123"/>
                </a:cxn>
                <a:cxn ang="0">
                  <a:pos x="255" y="12"/>
                </a:cxn>
              </a:cxnLst>
              <a:rect l="0" t="0" r="r" b="b"/>
              <a:pathLst>
                <a:path w="439" h="208">
                  <a:moveTo>
                    <a:pt x="332" y="0"/>
                  </a:moveTo>
                  <a:lnTo>
                    <a:pt x="375" y="145"/>
                  </a:lnTo>
                  <a:lnTo>
                    <a:pt x="439" y="131"/>
                  </a:lnTo>
                  <a:lnTo>
                    <a:pt x="439" y="137"/>
                  </a:lnTo>
                  <a:lnTo>
                    <a:pt x="432" y="176"/>
                  </a:lnTo>
                  <a:lnTo>
                    <a:pt x="427" y="184"/>
                  </a:lnTo>
                  <a:lnTo>
                    <a:pt x="427" y="188"/>
                  </a:lnTo>
                  <a:lnTo>
                    <a:pt x="397" y="199"/>
                  </a:lnTo>
                  <a:lnTo>
                    <a:pt x="394" y="208"/>
                  </a:lnTo>
                  <a:lnTo>
                    <a:pt x="388" y="208"/>
                  </a:lnTo>
                  <a:lnTo>
                    <a:pt x="375" y="208"/>
                  </a:lnTo>
                  <a:lnTo>
                    <a:pt x="374" y="199"/>
                  </a:lnTo>
                  <a:lnTo>
                    <a:pt x="374" y="195"/>
                  </a:lnTo>
                  <a:lnTo>
                    <a:pt x="367" y="182"/>
                  </a:lnTo>
                  <a:lnTo>
                    <a:pt x="367" y="173"/>
                  </a:lnTo>
                  <a:lnTo>
                    <a:pt x="362" y="173"/>
                  </a:lnTo>
                  <a:lnTo>
                    <a:pt x="356" y="173"/>
                  </a:lnTo>
                  <a:lnTo>
                    <a:pt x="350" y="176"/>
                  </a:lnTo>
                  <a:lnTo>
                    <a:pt x="345" y="176"/>
                  </a:lnTo>
                  <a:lnTo>
                    <a:pt x="332" y="168"/>
                  </a:lnTo>
                  <a:lnTo>
                    <a:pt x="323" y="153"/>
                  </a:lnTo>
                  <a:lnTo>
                    <a:pt x="329" y="146"/>
                  </a:lnTo>
                  <a:lnTo>
                    <a:pt x="323" y="143"/>
                  </a:lnTo>
                  <a:lnTo>
                    <a:pt x="329" y="131"/>
                  </a:lnTo>
                  <a:lnTo>
                    <a:pt x="323" y="127"/>
                  </a:lnTo>
                  <a:lnTo>
                    <a:pt x="316" y="123"/>
                  </a:lnTo>
                  <a:lnTo>
                    <a:pt x="310" y="118"/>
                  </a:lnTo>
                  <a:lnTo>
                    <a:pt x="323" y="110"/>
                  </a:lnTo>
                  <a:lnTo>
                    <a:pt x="323" y="107"/>
                  </a:lnTo>
                  <a:lnTo>
                    <a:pt x="320" y="84"/>
                  </a:lnTo>
                  <a:lnTo>
                    <a:pt x="310" y="81"/>
                  </a:lnTo>
                  <a:lnTo>
                    <a:pt x="307" y="71"/>
                  </a:lnTo>
                  <a:lnTo>
                    <a:pt x="310" y="62"/>
                  </a:lnTo>
                  <a:lnTo>
                    <a:pt x="320" y="53"/>
                  </a:lnTo>
                  <a:lnTo>
                    <a:pt x="323" y="42"/>
                  </a:lnTo>
                  <a:lnTo>
                    <a:pt x="332" y="29"/>
                  </a:lnTo>
                  <a:lnTo>
                    <a:pt x="329" y="26"/>
                  </a:lnTo>
                  <a:lnTo>
                    <a:pt x="317" y="26"/>
                  </a:lnTo>
                  <a:lnTo>
                    <a:pt x="310" y="40"/>
                  </a:lnTo>
                  <a:lnTo>
                    <a:pt x="309" y="42"/>
                  </a:lnTo>
                  <a:lnTo>
                    <a:pt x="294" y="56"/>
                  </a:lnTo>
                  <a:lnTo>
                    <a:pt x="291" y="65"/>
                  </a:lnTo>
                  <a:lnTo>
                    <a:pt x="290" y="68"/>
                  </a:lnTo>
                  <a:lnTo>
                    <a:pt x="285" y="75"/>
                  </a:lnTo>
                  <a:lnTo>
                    <a:pt x="290" y="79"/>
                  </a:lnTo>
                  <a:lnTo>
                    <a:pt x="291" y="81"/>
                  </a:lnTo>
                  <a:lnTo>
                    <a:pt x="291" y="90"/>
                  </a:lnTo>
                  <a:lnTo>
                    <a:pt x="290" y="110"/>
                  </a:lnTo>
                  <a:lnTo>
                    <a:pt x="291" y="123"/>
                  </a:lnTo>
                  <a:lnTo>
                    <a:pt x="291" y="131"/>
                  </a:lnTo>
                  <a:lnTo>
                    <a:pt x="297" y="153"/>
                  </a:lnTo>
                  <a:lnTo>
                    <a:pt x="307" y="162"/>
                  </a:lnTo>
                  <a:lnTo>
                    <a:pt x="317" y="168"/>
                  </a:lnTo>
                  <a:lnTo>
                    <a:pt x="310" y="173"/>
                  </a:lnTo>
                  <a:lnTo>
                    <a:pt x="309" y="173"/>
                  </a:lnTo>
                  <a:lnTo>
                    <a:pt x="309" y="176"/>
                  </a:lnTo>
                  <a:lnTo>
                    <a:pt x="309" y="179"/>
                  </a:lnTo>
                  <a:lnTo>
                    <a:pt x="320" y="182"/>
                  </a:lnTo>
                  <a:lnTo>
                    <a:pt x="329" y="195"/>
                  </a:lnTo>
                  <a:lnTo>
                    <a:pt x="332" y="199"/>
                  </a:lnTo>
                  <a:lnTo>
                    <a:pt x="330" y="201"/>
                  </a:lnTo>
                  <a:lnTo>
                    <a:pt x="329" y="206"/>
                  </a:lnTo>
                  <a:lnTo>
                    <a:pt x="317" y="199"/>
                  </a:lnTo>
                  <a:lnTo>
                    <a:pt x="297" y="192"/>
                  </a:lnTo>
                  <a:lnTo>
                    <a:pt x="283" y="192"/>
                  </a:lnTo>
                  <a:lnTo>
                    <a:pt x="270" y="195"/>
                  </a:lnTo>
                  <a:lnTo>
                    <a:pt x="270" y="199"/>
                  </a:lnTo>
                  <a:lnTo>
                    <a:pt x="265" y="195"/>
                  </a:lnTo>
                  <a:lnTo>
                    <a:pt x="258" y="184"/>
                  </a:lnTo>
                  <a:lnTo>
                    <a:pt x="245" y="192"/>
                  </a:lnTo>
                  <a:lnTo>
                    <a:pt x="229" y="192"/>
                  </a:lnTo>
                  <a:lnTo>
                    <a:pt x="229" y="176"/>
                  </a:lnTo>
                  <a:lnTo>
                    <a:pt x="235" y="157"/>
                  </a:lnTo>
                  <a:lnTo>
                    <a:pt x="245" y="137"/>
                  </a:lnTo>
                  <a:lnTo>
                    <a:pt x="248" y="131"/>
                  </a:lnTo>
                  <a:lnTo>
                    <a:pt x="239" y="121"/>
                  </a:lnTo>
                  <a:lnTo>
                    <a:pt x="229" y="117"/>
                  </a:lnTo>
                  <a:lnTo>
                    <a:pt x="220" y="107"/>
                  </a:lnTo>
                  <a:lnTo>
                    <a:pt x="203" y="107"/>
                  </a:lnTo>
                  <a:lnTo>
                    <a:pt x="193" y="97"/>
                  </a:lnTo>
                  <a:lnTo>
                    <a:pt x="196" y="88"/>
                  </a:lnTo>
                  <a:lnTo>
                    <a:pt x="188" y="84"/>
                  </a:lnTo>
                  <a:lnTo>
                    <a:pt x="181" y="81"/>
                  </a:lnTo>
                  <a:lnTo>
                    <a:pt x="175" y="81"/>
                  </a:lnTo>
                  <a:lnTo>
                    <a:pt x="164" y="62"/>
                  </a:lnTo>
                  <a:lnTo>
                    <a:pt x="158" y="58"/>
                  </a:lnTo>
                  <a:lnTo>
                    <a:pt x="154" y="49"/>
                  </a:lnTo>
                  <a:lnTo>
                    <a:pt x="145" y="51"/>
                  </a:lnTo>
                  <a:lnTo>
                    <a:pt x="139" y="51"/>
                  </a:lnTo>
                  <a:lnTo>
                    <a:pt x="132" y="49"/>
                  </a:lnTo>
                  <a:lnTo>
                    <a:pt x="102" y="58"/>
                  </a:lnTo>
                  <a:lnTo>
                    <a:pt x="99" y="65"/>
                  </a:lnTo>
                  <a:lnTo>
                    <a:pt x="89" y="71"/>
                  </a:lnTo>
                  <a:lnTo>
                    <a:pt x="76" y="65"/>
                  </a:lnTo>
                  <a:lnTo>
                    <a:pt x="74" y="62"/>
                  </a:lnTo>
                  <a:lnTo>
                    <a:pt x="64" y="75"/>
                  </a:lnTo>
                  <a:lnTo>
                    <a:pt x="61" y="78"/>
                  </a:lnTo>
                  <a:lnTo>
                    <a:pt x="52" y="90"/>
                  </a:lnTo>
                  <a:lnTo>
                    <a:pt x="45" y="90"/>
                  </a:lnTo>
                  <a:lnTo>
                    <a:pt x="26" y="110"/>
                  </a:lnTo>
                  <a:lnTo>
                    <a:pt x="20" y="117"/>
                  </a:lnTo>
                  <a:lnTo>
                    <a:pt x="15" y="123"/>
                  </a:lnTo>
                  <a:lnTo>
                    <a:pt x="0" y="62"/>
                  </a:lnTo>
                  <a:lnTo>
                    <a:pt x="255" y="12"/>
                  </a:lnTo>
                  <a:lnTo>
                    <a:pt x="332" y="0"/>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80" name="Freeform 47"/>
            <p:cNvSpPr>
              <a:spLocks/>
            </p:cNvSpPr>
            <p:nvPr/>
          </p:nvSpPr>
          <p:spPr bwMode="auto">
            <a:xfrm>
              <a:off x="12471990" y="2513491"/>
              <a:ext cx="517087" cy="420830"/>
            </a:xfrm>
            <a:custGeom>
              <a:avLst/>
              <a:gdLst/>
              <a:ahLst/>
              <a:cxnLst>
                <a:cxn ang="0">
                  <a:pos x="423" y="426"/>
                </a:cxn>
                <a:cxn ang="0">
                  <a:pos x="414" y="410"/>
                </a:cxn>
                <a:cxn ang="0">
                  <a:pos x="395" y="382"/>
                </a:cxn>
                <a:cxn ang="0">
                  <a:pos x="388" y="376"/>
                </a:cxn>
                <a:cxn ang="0">
                  <a:pos x="0" y="416"/>
                </a:cxn>
                <a:cxn ang="0">
                  <a:pos x="56" y="354"/>
                </a:cxn>
                <a:cxn ang="0">
                  <a:pos x="62" y="331"/>
                </a:cxn>
                <a:cxn ang="0">
                  <a:pos x="44" y="303"/>
                </a:cxn>
                <a:cxn ang="0">
                  <a:pos x="86" y="269"/>
                </a:cxn>
                <a:cxn ang="0">
                  <a:pos x="146" y="265"/>
                </a:cxn>
                <a:cxn ang="0">
                  <a:pos x="222" y="253"/>
                </a:cxn>
                <a:cxn ang="0">
                  <a:pos x="266" y="203"/>
                </a:cxn>
                <a:cxn ang="0">
                  <a:pos x="264" y="178"/>
                </a:cxn>
                <a:cxn ang="0">
                  <a:pos x="250" y="168"/>
                </a:cxn>
                <a:cxn ang="0">
                  <a:pos x="247" y="150"/>
                </a:cxn>
                <a:cxn ang="0">
                  <a:pos x="285" y="105"/>
                </a:cxn>
                <a:cxn ang="0">
                  <a:pos x="313" y="58"/>
                </a:cxn>
                <a:cxn ang="0">
                  <a:pos x="351" y="24"/>
                </a:cxn>
                <a:cxn ang="0">
                  <a:pos x="470" y="10"/>
                </a:cxn>
                <a:cxn ang="0">
                  <a:pos x="471" y="24"/>
                </a:cxn>
                <a:cxn ang="0">
                  <a:pos x="484" y="95"/>
                </a:cxn>
                <a:cxn ang="0">
                  <a:pos x="499" y="154"/>
                </a:cxn>
                <a:cxn ang="0">
                  <a:pos x="501" y="154"/>
                </a:cxn>
                <a:cxn ang="0">
                  <a:pos x="521" y="195"/>
                </a:cxn>
                <a:cxn ang="0">
                  <a:pos x="536" y="249"/>
                </a:cxn>
                <a:cxn ang="0">
                  <a:pos x="551" y="416"/>
                </a:cxn>
                <a:cxn ang="0">
                  <a:pos x="540" y="442"/>
                </a:cxn>
                <a:cxn ang="0">
                  <a:pos x="539" y="469"/>
                </a:cxn>
                <a:cxn ang="0">
                  <a:pos x="557" y="469"/>
                </a:cxn>
                <a:cxn ang="0">
                  <a:pos x="620" y="438"/>
                </a:cxn>
                <a:cxn ang="0">
                  <a:pos x="653" y="414"/>
                </a:cxn>
                <a:cxn ang="0">
                  <a:pos x="653" y="420"/>
                </a:cxn>
                <a:cxn ang="0">
                  <a:pos x="647" y="441"/>
                </a:cxn>
                <a:cxn ang="0">
                  <a:pos x="666" y="422"/>
                </a:cxn>
                <a:cxn ang="0">
                  <a:pos x="697" y="405"/>
                </a:cxn>
                <a:cxn ang="0">
                  <a:pos x="690" y="420"/>
                </a:cxn>
                <a:cxn ang="0">
                  <a:pos x="672" y="435"/>
                </a:cxn>
                <a:cxn ang="0">
                  <a:pos x="647" y="453"/>
                </a:cxn>
                <a:cxn ang="0">
                  <a:pos x="584" y="494"/>
                </a:cxn>
                <a:cxn ang="0">
                  <a:pos x="551" y="509"/>
                </a:cxn>
                <a:cxn ang="0">
                  <a:pos x="515" y="519"/>
                </a:cxn>
                <a:cxn ang="0">
                  <a:pos x="508" y="519"/>
                </a:cxn>
                <a:cxn ang="0">
                  <a:pos x="524" y="502"/>
                </a:cxn>
                <a:cxn ang="0">
                  <a:pos x="527" y="478"/>
                </a:cxn>
                <a:cxn ang="0">
                  <a:pos x="452" y="432"/>
                </a:cxn>
              </a:cxnLst>
              <a:rect l="0" t="0" r="r" b="b"/>
              <a:pathLst>
                <a:path w="697" h="525">
                  <a:moveTo>
                    <a:pt x="452" y="432"/>
                  </a:moveTo>
                  <a:lnTo>
                    <a:pt x="446" y="429"/>
                  </a:lnTo>
                  <a:lnTo>
                    <a:pt x="423" y="426"/>
                  </a:lnTo>
                  <a:lnTo>
                    <a:pt x="423" y="422"/>
                  </a:lnTo>
                  <a:lnTo>
                    <a:pt x="420" y="417"/>
                  </a:lnTo>
                  <a:lnTo>
                    <a:pt x="414" y="410"/>
                  </a:lnTo>
                  <a:lnTo>
                    <a:pt x="401" y="389"/>
                  </a:lnTo>
                  <a:lnTo>
                    <a:pt x="398" y="389"/>
                  </a:lnTo>
                  <a:lnTo>
                    <a:pt x="395" y="382"/>
                  </a:lnTo>
                  <a:lnTo>
                    <a:pt x="394" y="382"/>
                  </a:lnTo>
                  <a:lnTo>
                    <a:pt x="389" y="381"/>
                  </a:lnTo>
                  <a:lnTo>
                    <a:pt x="388" y="376"/>
                  </a:lnTo>
                  <a:lnTo>
                    <a:pt x="382" y="370"/>
                  </a:lnTo>
                  <a:lnTo>
                    <a:pt x="6" y="445"/>
                  </a:lnTo>
                  <a:lnTo>
                    <a:pt x="0" y="416"/>
                  </a:lnTo>
                  <a:lnTo>
                    <a:pt x="12" y="405"/>
                  </a:lnTo>
                  <a:lnTo>
                    <a:pt x="48" y="368"/>
                  </a:lnTo>
                  <a:lnTo>
                    <a:pt x="56" y="354"/>
                  </a:lnTo>
                  <a:lnTo>
                    <a:pt x="61" y="348"/>
                  </a:lnTo>
                  <a:lnTo>
                    <a:pt x="62" y="342"/>
                  </a:lnTo>
                  <a:lnTo>
                    <a:pt x="62" y="331"/>
                  </a:lnTo>
                  <a:lnTo>
                    <a:pt x="61" y="329"/>
                  </a:lnTo>
                  <a:lnTo>
                    <a:pt x="44" y="311"/>
                  </a:lnTo>
                  <a:lnTo>
                    <a:pt x="44" y="303"/>
                  </a:lnTo>
                  <a:lnTo>
                    <a:pt x="48" y="287"/>
                  </a:lnTo>
                  <a:lnTo>
                    <a:pt x="59" y="280"/>
                  </a:lnTo>
                  <a:lnTo>
                    <a:pt x="86" y="269"/>
                  </a:lnTo>
                  <a:lnTo>
                    <a:pt x="109" y="265"/>
                  </a:lnTo>
                  <a:lnTo>
                    <a:pt x="132" y="262"/>
                  </a:lnTo>
                  <a:lnTo>
                    <a:pt x="146" y="265"/>
                  </a:lnTo>
                  <a:lnTo>
                    <a:pt x="160" y="271"/>
                  </a:lnTo>
                  <a:lnTo>
                    <a:pt x="203" y="256"/>
                  </a:lnTo>
                  <a:lnTo>
                    <a:pt x="222" y="253"/>
                  </a:lnTo>
                  <a:lnTo>
                    <a:pt x="247" y="224"/>
                  </a:lnTo>
                  <a:lnTo>
                    <a:pt x="264" y="218"/>
                  </a:lnTo>
                  <a:lnTo>
                    <a:pt x="266" y="203"/>
                  </a:lnTo>
                  <a:lnTo>
                    <a:pt x="262" y="193"/>
                  </a:lnTo>
                  <a:lnTo>
                    <a:pt x="258" y="183"/>
                  </a:lnTo>
                  <a:lnTo>
                    <a:pt x="264" y="178"/>
                  </a:lnTo>
                  <a:lnTo>
                    <a:pt x="262" y="170"/>
                  </a:lnTo>
                  <a:lnTo>
                    <a:pt x="258" y="168"/>
                  </a:lnTo>
                  <a:lnTo>
                    <a:pt x="250" y="168"/>
                  </a:lnTo>
                  <a:lnTo>
                    <a:pt x="247" y="167"/>
                  </a:lnTo>
                  <a:lnTo>
                    <a:pt x="245" y="156"/>
                  </a:lnTo>
                  <a:lnTo>
                    <a:pt x="247" y="150"/>
                  </a:lnTo>
                  <a:lnTo>
                    <a:pt x="275" y="123"/>
                  </a:lnTo>
                  <a:lnTo>
                    <a:pt x="279" y="120"/>
                  </a:lnTo>
                  <a:lnTo>
                    <a:pt x="285" y="105"/>
                  </a:lnTo>
                  <a:lnTo>
                    <a:pt x="282" y="98"/>
                  </a:lnTo>
                  <a:lnTo>
                    <a:pt x="285" y="92"/>
                  </a:lnTo>
                  <a:lnTo>
                    <a:pt x="313" y="58"/>
                  </a:lnTo>
                  <a:lnTo>
                    <a:pt x="337" y="28"/>
                  </a:lnTo>
                  <a:lnTo>
                    <a:pt x="348" y="24"/>
                  </a:lnTo>
                  <a:lnTo>
                    <a:pt x="351" y="24"/>
                  </a:lnTo>
                  <a:lnTo>
                    <a:pt x="351" y="26"/>
                  </a:lnTo>
                  <a:lnTo>
                    <a:pt x="464" y="0"/>
                  </a:lnTo>
                  <a:lnTo>
                    <a:pt x="470" y="10"/>
                  </a:lnTo>
                  <a:lnTo>
                    <a:pt x="464" y="16"/>
                  </a:lnTo>
                  <a:lnTo>
                    <a:pt x="471" y="22"/>
                  </a:lnTo>
                  <a:lnTo>
                    <a:pt x="471" y="24"/>
                  </a:lnTo>
                  <a:lnTo>
                    <a:pt x="484" y="58"/>
                  </a:lnTo>
                  <a:lnTo>
                    <a:pt x="488" y="82"/>
                  </a:lnTo>
                  <a:lnTo>
                    <a:pt x="484" y="95"/>
                  </a:lnTo>
                  <a:lnTo>
                    <a:pt x="484" y="107"/>
                  </a:lnTo>
                  <a:lnTo>
                    <a:pt x="499" y="138"/>
                  </a:lnTo>
                  <a:lnTo>
                    <a:pt x="499" y="154"/>
                  </a:lnTo>
                  <a:lnTo>
                    <a:pt x="501" y="158"/>
                  </a:lnTo>
                  <a:lnTo>
                    <a:pt x="502" y="158"/>
                  </a:lnTo>
                  <a:lnTo>
                    <a:pt x="501" y="154"/>
                  </a:lnTo>
                  <a:lnTo>
                    <a:pt x="507" y="154"/>
                  </a:lnTo>
                  <a:lnTo>
                    <a:pt x="515" y="168"/>
                  </a:lnTo>
                  <a:lnTo>
                    <a:pt x="521" y="195"/>
                  </a:lnTo>
                  <a:lnTo>
                    <a:pt x="521" y="212"/>
                  </a:lnTo>
                  <a:lnTo>
                    <a:pt x="527" y="232"/>
                  </a:lnTo>
                  <a:lnTo>
                    <a:pt x="536" y="249"/>
                  </a:lnTo>
                  <a:lnTo>
                    <a:pt x="536" y="329"/>
                  </a:lnTo>
                  <a:lnTo>
                    <a:pt x="539" y="331"/>
                  </a:lnTo>
                  <a:lnTo>
                    <a:pt x="551" y="416"/>
                  </a:lnTo>
                  <a:lnTo>
                    <a:pt x="557" y="422"/>
                  </a:lnTo>
                  <a:lnTo>
                    <a:pt x="557" y="430"/>
                  </a:lnTo>
                  <a:lnTo>
                    <a:pt x="540" y="442"/>
                  </a:lnTo>
                  <a:lnTo>
                    <a:pt x="551" y="453"/>
                  </a:lnTo>
                  <a:lnTo>
                    <a:pt x="545" y="460"/>
                  </a:lnTo>
                  <a:lnTo>
                    <a:pt x="539" y="469"/>
                  </a:lnTo>
                  <a:lnTo>
                    <a:pt x="540" y="479"/>
                  </a:lnTo>
                  <a:lnTo>
                    <a:pt x="546" y="482"/>
                  </a:lnTo>
                  <a:lnTo>
                    <a:pt x="557" y="469"/>
                  </a:lnTo>
                  <a:lnTo>
                    <a:pt x="563" y="466"/>
                  </a:lnTo>
                  <a:lnTo>
                    <a:pt x="589" y="453"/>
                  </a:lnTo>
                  <a:lnTo>
                    <a:pt x="620" y="438"/>
                  </a:lnTo>
                  <a:lnTo>
                    <a:pt x="640" y="426"/>
                  </a:lnTo>
                  <a:lnTo>
                    <a:pt x="649" y="420"/>
                  </a:lnTo>
                  <a:lnTo>
                    <a:pt x="653" y="414"/>
                  </a:lnTo>
                  <a:lnTo>
                    <a:pt x="661" y="405"/>
                  </a:lnTo>
                  <a:lnTo>
                    <a:pt x="664" y="407"/>
                  </a:lnTo>
                  <a:lnTo>
                    <a:pt x="653" y="420"/>
                  </a:lnTo>
                  <a:lnTo>
                    <a:pt x="649" y="430"/>
                  </a:lnTo>
                  <a:lnTo>
                    <a:pt x="646" y="438"/>
                  </a:lnTo>
                  <a:lnTo>
                    <a:pt x="647" y="441"/>
                  </a:lnTo>
                  <a:lnTo>
                    <a:pt x="658" y="435"/>
                  </a:lnTo>
                  <a:lnTo>
                    <a:pt x="659" y="429"/>
                  </a:lnTo>
                  <a:lnTo>
                    <a:pt x="666" y="422"/>
                  </a:lnTo>
                  <a:lnTo>
                    <a:pt x="677" y="417"/>
                  </a:lnTo>
                  <a:lnTo>
                    <a:pt x="687" y="416"/>
                  </a:lnTo>
                  <a:lnTo>
                    <a:pt x="697" y="405"/>
                  </a:lnTo>
                  <a:lnTo>
                    <a:pt x="697" y="407"/>
                  </a:lnTo>
                  <a:lnTo>
                    <a:pt x="697" y="410"/>
                  </a:lnTo>
                  <a:lnTo>
                    <a:pt x="690" y="420"/>
                  </a:lnTo>
                  <a:lnTo>
                    <a:pt x="687" y="426"/>
                  </a:lnTo>
                  <a:lnTo>
                    <a:pt x="677" y="430"/>
                  </a:lnTo>
                  <a:lnTo>
                    <a:pt x="672" y="435"/>
                  </a:lnTo>
                  <a:lnTo>
                    <a:pt x="666" y="438"/>
                  </a:lnTo>
                  <a:lnTo>
                    <a:pt x="658" y="445"/>
                  </a:lnTo>
                  <a:lnTo>
                    <a:pt x="647" y="453"/>
                  </a:lnTo>
                  <a:lnTo>
                    <a:pt x="603" y="479"/>
                  </a:lnTo>
                  <a:lnTo>
                    <a:pt x="595" y="490"/>
                  </a:lnTo>
                  <a:lnTo>
                    <a:pt x="584" y="494"/>
                  </a:lnTo>
                  <a:lnTo>
                    <a:pt x="571" y="502"/>
                  </a:lnTo>
                  <a:lnTo>
                    <a:pt x="557" y="504"/>
                  </a:lnTo>
                  <a:lnTo>
                    <a:pt x="551" y="509"/>
                  </a:lnTo>
                  <a:lnTo>
                    <a:pt x="534" y="509"/>
                  </a:lnTo>
                  <a:lnTo>
                    <a:pt x="527" y="509"/>
                  </a:lnTo>
                  <a:lnTo>
                    <a:pt x="515" y="519"/>
                  </a:lnTo>
                  <a:lnTo>
                    <a:pt x="513" y="525"/>
                  </a:lnTo>
                  <a:lnTo>
                    <a:pt x="508" y="525"/>
                  </a:lnTo>
                  <a:lnTo>
                    <a:pt x="508" y="519"/>
                  </a:lnTo>
                  <a:lnTo>
                    <a:pt x="513" y="504"/>
                  </a:lnTo>
                  <a:lnTo>
                    <a:pt x="520" y="502"/>
                  </a:lnTo>
                  <a:lnTo>
                    <a:pt x="524" y="502"/>
                  </a:lnTo>
                  <a:lnTo>
                    <a:pt x="524" y="488"/>
                  </a:lnTo>
                  <a:lnTo>
                    <a:pt x="524" y="482"/>
                  </a:lnTo>
                  <a:lnTo>
                    <a:pt x="527" y="478"/>
                  </a:lnTo>
                  <a:lnTo>
                    <a:pt x="534" y="472"/>
                  </a:lnTo>
                  <a:lnTo>
                    <a:pt x="527" y="460"/>
                  </a:lnTo>
                  <a:lnTo>
                    <a:pt x="452" y="432"/>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81" name="Freeform 64"/>
            <p:cNvSpPr>
              <a:spLocks/>
            </p:cNvSpPr>
            <p:nvPr/>
          </p:nvSpPr>
          <p:spPr bwMode="auto">
            <a:xfrm>
              <a:off x="12287595" y="3082510"/>
              <a:ext cx="534932" cy="334492"/>
            </a:xfrm>
            <a:custGeom>
              <a:avLst/>
              <a:gdLst/>
              <a:ahLst/>
              <a:cxnLst>
                <a:cxn ang="0">
                  <a:pos x="694" y="292"/>
                </a:cxn>
                <a:cxn ang="0">
                  <a:pos x="692" y="254"/>
                </a:cxn>
                <a:cxn ang="0">
                  <a:pos x="675" y="251"/>
                </a:cxn>
                <a:cxn ang="0">
                  <a:pos x="656" y="257"/>
                </a:cxn>
                <a:cxn ang="0">
                  <a:pos x="637" y="254"/>
                </a:cxn>
                <a:cxn ang="0">
                  <a:pos x="631" y="245"/>
                </a:cxn>
                <a:cxn ang="0">
                  <a:pos x="649" y="248"/>
                </a:cxn>
                <a:cxn ang="0">
                  <a:pos x="656" y="233"/>
                </a:cxn>
                <a:cxn ang="0">
                  <a:pos x="636" y="228"/>
                </a:cxn>
                <a:cxn ang="0">
                  <a:pos x="634" y="219"/>
                </a:cxn>
                <a:cxn ang="0">
                  <a:pos x="643" y="218"/>
                </a:cxn>
                <a:cxn ang="0">
                  <a:pos x="642" y="216"/>
                </a:cxn>
                <a:cxn ang="0">
                  <a:pos x="637" y="204"/>
                </a:cxn>
                <a:cxn ang="0">
                  <a:pos x="655" y="203"/>
                </a:cxn>
                <a:cxn ang="0">
                  <a:pos x="649" y="188"/>
                </a:cxn>
                <a:cxn ang="0">
                  <a:pos x="634" y="178"/>
                </a:cxn>
                <a:cxn ang="0">
                  <a:pos x="637" y="171"/>
                </a:cxn>
                <a:cxn ang="0">
                  <a:pos x="642" y="152"/>
                </a:cxn>
                <a:cxn ang="0">
                  <a:pos x="636" y="139"/>
                </a:cxn>
                <a:cxn ang="0">
                  <a:pos x="600" y="124"/>
                </a:cxn>
                <a:cxn ang="0">
                  <a:pos x="593" y="127"/>
                </a:cxn>
                <a:cxn ang="0">
                  <a:pos x="580" y="118"/>
                </a:cxn>
                <a:cxn ang="0">
                  <a:pos x="569" y="114"/>
                </a:cxn>
                <a:cxn ang="0">
                  <a:pos x="549" y="112"/>
                </a:cxn>
                <a:cxn ang="0">
                  <a:pos x="534" y="95"/>
                </a:cxn>
                <a:cxn ang="0">
                  <a:pos x="550" y="57"/>
                </a:cxn>
                <a:cxn ang="0">
                  <a:pos x="543" y="42"/>
                </a:cxn>
                <a:cxn ang="0">
                  <a:pos x="525" y="28"/>
                </a:cxn>
                <a:cxn ang="0">
                  <a:pos x="499" y="19"/>
                </a:cxn>
                <a:cxn ang="0">
                  <a:pos x="494" y="6"/>
                </a:cxn>
                <a:cxn ang="0">
                  <a:pos x="481" y="4"/>
                </a:cxn>
                <a:cxn ang="0">
                  <a:pos x="473" y="28"/>
                </a:cxn>
                <a:cxn ang="0">
                  <a:pos x="424" y="0"/>
                </a:cxn>
                <a:cxn ang="0">
                  <a:pos x="421" y="6"/>
                </a:cxn>
                <a:cxn ang="0">
                  <a:pos x="421" y="31"/>
                </a:cxn>
                <a:cxn ang="0">
                  <a:pos x="415" y="39"/>
                </a:cxn>
                <a:cxn ang="0">
                  <a:pos x="402" y="65"/>
                </a:cxn>
                <a:cxn ang="0">
                  <a:pos x="389" y="86"/>
                </a:cxn>
                <a:cxn ang="0">
                  <a:pos x="374" y="90"/>
                </a:cxn>
                <a:cxn ang="0">
                  <a:pos x="359" y="133"/>
                </a:cxn>
                <a:cxn ang="0">
                  <a:pos x="339" y="128"/>
                </a:cxn>
                <a:cxn ang="0">
                  <a:pos x="327" y="118"/>
                </a:cxn>
                <a:cxn ang="0">
                  <a:pos x="302" y="194"/>
                </a:cxn>
                <a:cxn ang="0">
                  <a:pos x="287" y="239"/>
                </a:cxn>
                <a:cxn ang="0">
                  <a:pos x="275" y="266"/>
                </a:cxn>
                <a:cxn ang="0">
                  <a:pos x="249" y="281"/>
                </a:cxn>
                <a:cxn ang="0">
                  <a:pos x="243" y="277"/>
                </a:cxn>
                <a:cxn ang="0">
                  <a:pos x="214" y="298"/>
                </a:cxn>
                <a:cxn ang="0">
                  <a:pos x="205" y="298"/>
                </a:cxn>
                <a:cxn ang="0">
                  <a:pos x="190" y="296"/>
                </a:cxn>
                <a:cxn ang="0">
                  <a:pos x="176" y="312"/>
                </a:cxn>
                <a:cxn ang="0">
                  <a:pos x="149" y="305"/>
                </a:cxn>
                <a:cxn ang="0">
                  <a:pos x="137" y="281"/>
                </a:cxn>
                <a:cxn ang="0">
                  <a:pos x="133" y="286"/>
                </a:cxn>
                <a:cxn ang="0">
                  <a:pos x="74" y="337"/>
                </a:cxn>
                <a:cxn ang="0">
                  <a:pos x="64" y="353"/>
                </a:cxn>
                <a:cxn ang="0">
                  <a:pos x="62" y="366"/>
                </a:cxn>
                <a:cxn ang="0">
                  <a:pos x="39" y="385"/>
                </a:cxn>
                <a:cxn ang="0">
                  <a:pos x="0" y="408"/>
                </a:cxn>
                <a:cxn ang="0">
                  <a:pos x="155" y="385"/>
                </a:cxn>
                <a:cxn ang="0">
                  <a:pos x="176" y="385"/>
                </a:cxn>
                <a:cxn ang="0">
                  <a:pos x="212" y="381"/>
                </a:cxn>
                <a:cxn ang="0">
                  <a:pos x="461" y="343"/>
                </a:cxn>
              </a:cxnLst>
              <a:rect l="0" t="0" r="r" b="b"/>
              <a:pathLst>
                <a:path w="705" h="408">
                  <a:moveTo>
                    <a:pt x="694" y="296"/>
                  </a:moveTo>
                  <a:lnTo>
                    <a:pt x="694" y="292"/>
                  </a:lnTo>
                  <a:lnTo>
                    <a:pt x="705" y="283"/>
                  </a:lnTo>
                  <a:lnTo>
                    <a:pt x="692" y="254"/>
                  </a:lnTo>
                  <a:lnTo>
                    <a:pt x="692" y="251"/>
                  </a:lnTo>
                  <a:lnTo>
                    <a:pt x="675" y="251"/>
                  </a:lnTo>
                  <a:lnTo>
                    <a:pt x="668" y="251"/>
                  </a:lnTo>
                  <a:lnTo>
                    <a:pt x="656" y="257"/>
                  </a:lnTo>
                  <a:lnTo>
                    <a:pt x="646" y="260"/>
                  </a:lnTo>
                  <a:lnTo>
                    <a:pt x="637" y="254"/>
                  </a:lnTo>
                  <a:lnTo>
                    <a:pt x="631" y="251"/>
                  </a:lnTo>
                  <a:lnTo>
                    <a:pt x="631" y="245"/>
                  </a:lnTo>
                  <a:lnTo>
                    <a:pt x="643" y="248"/>
                  </a:lnTo>
                  <a:lnTo>
                    <a:pt x="649" y="248"/>
                  </a:lnTo>
                  <a:lnTo>
                    <a:pt x="661" y="239"/>
                  </a:lnTo>
                  <a:lnTo>
                    <a:pt x="656" y="233"/>
                  </a:lnTo>
                  <a:lnTo>
                    <a:pt x="646" y="228"/>
                  </a:lnTo>
                  <a:lnTo>
                    <a:pt x="636" y="228"/>
                  </a:lnTo>
                  <a:lnTo>
                    <a:pt x="631" y="222"/>
                  </a:lnTo>
                  <a:lnTo>
                    <a:pt x="634" y="219"/>
                  </a:lnTo>
                  <a:lnTo>
                    <a:pt x="636" y="219"/>
                  </a:lnTo>
                  <a:lnTo>
                    <a:pt x="643" y="218"/>
                  </a:lnTo>
                  <a:lnTo>
                    <a:pt x="643" y="216"/>
                  </a:lnTo>
                  <a:lnTo>
                    <a:pt x="642" y="216"/>
                  </a:lnTo>
                  <a:lnTo>
                    <a:pt x="636" y="210"/>
                  </a:lnTo>
                  <a:lnTo>
                    <a:pt x="637" y="204"/>
                  </a:lnTo>
                  <a:lnTo>
                    <a:pt x="650" y="207"/>
                  </a:lnTo>
                  <a:lnTo>
                    <a:pt x="655" y="203"/>
                  </a:lnTo>
                  <a:lnTo>
                    <a:pt x="655" y="197"/>
                  </a:lnTo>
                  <a:lnTo>
                    <a:pt x="649" y="188"/>
                  </a:lnTo>
                  <a:lnTo>
                    <a:pt x="634" y="179"/>
                  </a:lnTo>
                  <a:lnTo>
                    <a:pt x="634" y="178"/>
                  </a:lnTo>
                  <a:lnTo>
                    <a:pt x="636" y="175"/>
                  </a:lnTo>
                  <a:lnTo>
                    <a:pt x="637" y="171"/>
                  </a:lnTo>
                  <a:lnTo>
                    <a:pt x="636" y="156"/>
                  </a:lnTo>
                  <a:lnTo>
                    <a:pt x="642" y="152"/>
                  </a:lnTo>
                  <a:lnTo>
                    <a:pt x="643" y="146"/>
                  </a:lnTo>
                  <a:lnTo>
                    <a:pt x="636" y="139"/>
                  </a:lnTo>
                  <a:lnTo>
                    <a:pt x="621" y="133"/>
                  </a:lnTo>
                  <a:lnTo>
                    <a:pt x="600" y="124"/>
                  </a:lnTo>
                  <a:lnTo>
                    <a:pt x="596" y="121"/>
                  </a:lnTo>
                  <a:lnTo>
                    <a:pt x="593" y="127"/>
                  </a:lnTo>
                  <a:lnTo>
                    <a:pt x="586" y="124"/>
                  </a:lnTo>
                  <a:lnTo>
                    <a:pt x="580" y="118"/>
                  </a:lnTo>
                  <a:lnTo>
                    <a:pt x="573" y="118"/>
                  </a:lnTo>
                  <a:lnTo>
                    <a:pt x="569" y="114"/>
                  </a:lnTo>
                  <a:lnTo>
                    <a:pt x="561" y="103"/>
                  </a:lnTo>
                  <a:lnTo>
                    <a:pt x="549" y="112"/>
                  </a:lnTo>
                  <a:lnTo>
                    <a:pt x="534" y="112"/>
                  </a:lnTo>
                  <a:lnTo>
                    <a:pt x="534" y="95"/>
                  </a:lnTo>
                  <a:lnTo>
                    <a:pt x="540" y="77"/>
                  </a:lnTo>
                  <a:lnTo>
                    <a:pt x="550" y="57"/>
                  </a:lnTo>
                  <a:lnTo>
                    <a:pt x="552" y="52"/>
                  </a:lnTo>
                  <a:lnTo>
                    <a:pt x="543" y="42"/>
                  </a:lnTo>
                  <a:lnTo>
                    <a:pt x="534" y="37"/>
                  </a:lnTo>
                  <a:lnTo>
                    <a:pt x="525" y="28"/>
                  </a:lnTo>
                  <a:lnTo>
                    <a:pt x="508" y="28"/>
                  </a:lnTo>
                  <a:lnTo>
                    <a:pt x="499" y="19"/>
                  </a:lnTo>
                  <a:lnTo>
                    <a:pt x="502" y="10"/>
                  </a:lnTo>
                  <a:lnTo>
                    <a:pt x="494" y="6"/>
                  </a:lnTo>
                  <a:lnTo>
                    <a:pt x="487" y="4"/>
                  </a:lnTo>
                  <a:lnTo>
                    <a:pt x="481" y="4"/>
                  </a:lnTo>
                  <a:lnTo>
                    <a:pt x="475" y="27"/>
                  </a:lnTo>
                  <a:lnTo>
                    <a:pt x="473" y="28"/>
                  </a:lnTo>
                  <a:lnTo>
                    <a:pt x="468" y="27"/>
                  </a:lnTo>
                  <a:lnTo>
                    <a:pt x="424" y="0"/>
                  </a:lnTo>
                  <a:lnTo>
                    <a:pt x="421" y="4"/>
                  </a:lnTo>
                  <a:lnTo>
                    <a:pt x="421" y="6"/>
                  </a:lnTo>
                  <a:lnTo>
                    <a:pt x="418" y="28"/>
                  </a:lnTo>
                  <a:lnTo>
                    <a:pt x="421" y="31"/>
                  </a:lnTo>
                  <a:lnTo>
                    <a:pt x="421" y="37"/>
                  </a:lnTo>
                  <a:lnTo>
                    <a:pt x="415" y="39"/>
                  </a:lnTo>
                  <a:lnTo>
                    <a:pt x="411" y="57"/>
                  </a:lnTo>
                  <a:lnTo>
                    <a:pt x="402" y="65"/>
                  </a:lnTo>
                  <a:lnTo>
                    <a:pt x="398" y="67"/>
                  </a:lnTo>
                  <a:lnTo>
                    <a:pt x="389" y="86"/>
                  </a:lnTo>
                  <a:lnTo>
                    <a:pt x="377" y="80"/>
                  </a:lnTo>
                  <a:lnTo>
                    <a:pt x="374" y="90"/>
                  </a:lnTo>
                  <a:lnTo>
                    <a:pt x="365" y="121"/>
                  </a:lnTo>
                  <a:lnTo>
                    <a:pt x="359" y="133"/>
                  </a:lnTo>
                  <a:lnTo>
                    <a:pt x="346" y="137"/>
                  </a:lnTo>
                  <a:lnTo>
                    <a:pt x="339" y="128"/>
                  </a:lnTo>
                  <a:lnTo>
                    <a:pt x="337" y="127"/>
                  </a:lnTo>
                  <a:lnTo>
                    <a:pt x="327" y="118"/>
                  </a:lnTo>
                  <a:lnTo>
                    <a:pt x="324" y="118"/>
                  </a:lnTo>
                  <a:lnTo>
                    <a:pt x="302" y="194"/>
                  </a:lnTo>
                  <a:lnTo>
                    <a:pt x="287" y="226"/>
                  </a:lnTo>
                  <a:lnTo>
                    <a:pt x="287" y="239"/>
                  </a:lnTo>
                  <a:lnTo>
                    <a:pt x="289" y="248"/>
                  </a:lnTo>
                  <a:lnTo>
                    <a:pt x="275" y="266"/>
                  </a:lnTo>
                  <a:lnTo>
                    <a:pt x="268" y="265"/>
                  </a:lnTo>
                  <a:lnTo>
                    <a:pt x="249" y="281"/>
                  </a:lnTo>
                  <a:lnTo>
                    <a:pt x="246" y="277"/>
                  </a:lnTo>
                  <a:lnTo>
                    <a:pt x="243" y="277"/>
                  </a:lnTo>
                  <a:lnTo>
                    <a:pt x="237" y="292"/>
                  </a:lnTo>
                  <a:lnTo>
                    <a:pt x="214" y="298"/>
                  </a:lnTo>
                  <a:lnTo>
                    <a:pt x="208" y="303"/>
                  </a:lnTo>
                  <a:lnTo>
                    <a:pt x="205" y="298"/>
                  </a:lnTo>
                  <a:lnTo>
                    <a:pt x="198" y="292"/>
                  </a:lnTo>
                  <a:lnTo>
                    <a:pt x="190" y="296"/>
                  </a:lnTo>
                  <a:lnTo>
                    <a:pt x="190" y="303"/>
                  </a:lnTo>
                  <a:lnTo>
                    <a:pt x="176" y="312"/>
                  </a:lnTo>
                  <a:lnTo>
                    <a:pt x="168" y="312"/>
                  </a:lnTo>
                  <a:lnTo>
                    <a:pt x="149" y="305"/>
                  </a:lnTo>
                  <a:lnTo>
                    <a:pt x="135" y="289"/>
                  </a:lnTo>
                  <a:lnTo>
                    <a:pt x="137" y="281"/>
                  </a:lnTo>
                  <a:lnTo>
                    <a:pt x="135" y="280"/>
                  </a:lnTo>
                  <a:lnTo>
                    <a:pt x="133" y="286"/>
                  </a:lnTo>
                  <a:lnTo>
                    <a:pt x="85" y="328"/>
                  </a:lnTo>
                  <a:lnTo>
                    <a:pt x="74" y="337"/>
                  </a:lnTo>
                  <a:lnTo>
                    <a:pt x="74" y="347"/>
                  </a:lnTo>
                  <a:lnTo>
                    <a:pt x="64" y="353"/>
                  </a:lnTo>
                  <a:lnTo>
                    <a:pt x="62" y="357"/>
                  </a:lnTo>
                  <a:lnTo>
                    <a:pt x="62" y="366"/>
                  </a:lnTo>
                  <a:lnTo>
                    <a:pt x="45" y="379"/>
                  </a:lnTo>
                  <a:lnTo>
                    <a:pt x="39" y="385"/>
                  </a:lnTo>
                  <a:lnTo>
                    <a:pt x="8" y="400"/>
                  </a:lnTo>
                  <a:lnTo>
                    <a:pt x="0" y="408"/>
                  </a:lnTo>
                  <a:lnTo>
                    <a:pt x="155" y="388"/>
                  </a:lnTo>
                  <a:lnTo>
                    <a:pt x="155" y="385"/>
                  </a:lnTo>
                  <a:lnTo>
                    <a:pt x="181" y="381"/>
                  </a:lnTo>
                  <a:lnTo>
                    <a:pt x="176" y="385"/>
                  </a:lnTo>
                  <a:lnTo>
                    <a:pt x="202" y="383"/>
                  </a:lnTo>
                  <a:lnTo>
                    <a:pt x="212" y="381"/>
                  </a:lnTo>
                  <a:lnTo>
                    <a:pt x="219" y="383"/>
                  </a:lnTo>
                  <a:lnTo>
                    <a:pt x="461" y="343"/>
                  </a:lnTo>
                  <a:lnTo>
                    <a:pt x="694" y="296"/>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82" name="Freeform 91"/>
            <p:cNvSpPr>
              <a:spLocks/>
            </p:cNvSpPr>
            <p:nvPr/>
          </p:nvSpPr>
          <p:spPr bwMode="auto">
            <a:xfrm>
              <a:off x="12433784" y="2805965"/>
              <a:ext cx="399870" cy="284561"/>
            </a:xfrm>
            <a:custGeom>
              <a:avLst/>
              <a:gdLst/>
              <a:ahLst/>
              <a:cxnLst>
                <a:cxn ang="0">
                  <a:pos x="131" y="338"/>
                </a:cxn>
                <a:cxn ang="0">
                  <a:pos x="42" y="355"/>
                </a:cxn>
                <a:cxn ang="0">
                  <a:pos x="24" y="251"/>
                </a:cxn>
                <a:cxn ang="0">
                  <a:pos x="0" y="95"/>
                </a:cxn>
                <a:cxn ang="0">
                  <a:pos x="6" y="89"/>
                </a:cxn>
                <a:cxn ang="0">
                  <a:pos x="21" y="74"/>
                </a:cxn>
                <a:cxn ang="0">
                  <a:pos x="27" y="64"/>
                </a:cxn>
                <a:cxn ang="0">
                  <a:pos x="30" y="64"/>
                </a:cxn>
                <a:cxn ang="0">
                  <a:pos x="31" y="66"/>
                </a:cxn>
                <a:cxn ang="0">
                  <a:pos x="37" y="66"/>
                </a:cxn>
                <a:cxn ang="0">
                  <a:pos x="56" y="48"/>
                </a:cxn>
                <a:cxn ang="0">
                  <a:pos x="62" y="77"/>
                </a:cxn>
                <a:cxn ang="0">
                  <a:pos x="437" y="0"/>
                </a:cxn>
                <a:cxn ang="0">
                  <a:pos x="443" y="7"/>
                </a:cxn>
                <a:cxn ang="0">
                  <a:pos x="444" y="10"/>
                </a:cxn>
                <a:cxn ang="0">
                  <a:pos x="449" y="13"/>
                </a:cxn>
                <a:cxn ang="0">
                  <a:pos x="450" y="13"/>
                </a:cxn>
                <a:cxn ang="0">
                  <a:pos x="453" y="19"/>
                </a:cxn>
                <a:cxn ang="0">
                  <a:pos x="457" y="19"/>
                </a:cxn>
                <a:cxn ang="0">
                  <a:pos x="469" y="40"/>
                </a:cxn>
                <a:cxn ang="0">
                  <a:pos x="475" y="48"/>
                </a:cxn>
                <a:cxn ang="0">
                  <a:pos x="478" y="54"/>
                </a:cxn>
                <a:cxn ang="0">
                  <a:pos x="478" y="57"/>
                </a:cxn>
                <a:cxn ang="0">
                  <a:pos x="501" y="60"/>
                </a:cxn>
                <a:cxn ang="0">
                  <a:pos x="507" y="64"/>
                </a:cxn>
                <a:cxn ang="0">
                  <a:pos x="503" y="66"/>
                </a:cxn>
                <a:cxn ang="0">
                  <a:pos x="494" y="77"/>
                </a:cxn>
                <a:cxn ang="0">
                  <a:pos x="494" y="83"/>
                </a:cxn>
                <a:cxn ang="0">
                  <a:pos x="493" y="99"/>
                </a:cxn>
                <a:cxn ang="0">
                  <a:pos x="482" y="111"/>
                </a:cxn>
                <a:cxn ang="0">
                  <a:pos x="481" y="112"/>
                </a:cxn>
                <a:cxn ang="0">
                  <a:pos x="481" y="118"/>
                </a:cxn>
                <a:cxn ang="0">
                  <a:pos x="488" y="125"/>
                </a:cxn>
                <a:cxn ang="0">
                  <a:pos x="488" y="136"/>
                </a:cxn>
                <a:cxn ang="0">
                  <a:pos x="482" y="140"/>
                </a:cxn>
                <a:cxn ang="0">
                  <a:pos x="487" y="162"/>
                </a:cxn>
                <a:cxn ang="0">
                  <a:pos x="487" y="163"/>
                </a:cxn>
                <a:cxn ang="0">
                  <a:pos x="499" y="166"/>
                </a:cxn>
                <a:cxn ang="0">
                  <a:pos x="501" y="178"/>
                </a:cxn>
                <a:cxn ang="0">
                  <a:pos x="511" y="181"/>
                </a:cxn>
                <a:cxn ang="0">
                  <a:pos x="513" y="185"/>
                </a:cxn>
                <a:cxn ang="0">
                  <a:pos x="519" y="187"/>
                </a:cxn>
                <a:cxn ang="0">
                  <a:pos x="525" y="194"/>
                </a:cxn>
                <a:cxn ang="0">
                  <a:pos x="539" y="201"/>
                </a:cxn>
                <a:cxn ang="0">
                  <a:pos x="539" y="206"/>
                </a:cxn>
                <a:cxn ang="0">
                  <a:pos x="525" y="214"/>
                </a:cxn>
                <a:cxn ang="0">
                  <a:pos x="511" y="227"/>
                </a:cxn>
                <a:cxn ang="0">
                  <a:pos x="505" y="242"/>
                </a:cxn>
                <a:cxn ang="0">
                  <a:pos x="482" y="257"/>
                </a:cxn>
                <a:cxn ang="0">
                  <a:pos x="475" y="255"/>
                </a:cxn>
                <a:cxn ang="0">
                  <a:pos x="466" y="255"/>
                </a:cxn>
                <a:cxn ang="0">
                  <a:pos x="457" y="265"/>
                </a:cxn>
                <a:cxn ang="0">
                  <a:pos x="457" y="274"/>
                </a:cxn>
                <a:cxn ang="0">
                  <a:pos x="455" y="274"/>
                </a:cxn>
                <a:cxn ang="0">
                  <a:pos x="453" y="277"/>
                </a:cxn>
                <a:cxn ang="0">
                  <a:pos x="377" y="289"/>
                </a:cxn>
                <a:cxn ang="0">
                  <a:pos x="131" y="338"/>
                </a:cxn>
              </a:cxnLst>
              <a:rect l="0" t="0" r="r" b="b"/>
              <a:pathLst>
                <a:path w="539" h="355">
                  <a:moveTo>
                    <a:pt x="131" y="338"/>
                  </a:moveTo>
                  <a:lnTo>
                    <a:pt x="42" y="355"/>
                  </a:lnTo>
                  <a:lnTo>
                    <a:pt x="24" y="251"/>
                  </a:lnTo>
                  <a:lnTo>
                    <a:pt x="0" y="95"/>
                  </a:lnTo>
                  <a:lnTo>
                    <a:pt x="6" y="89"/>
                  </a:lnTo>
                  <a:lnTo>
                    <a:pt x="21" y="74"/>
                  </a:lnTo>
                  <a:lnTo>
                    <a:pt x="27" y="64"/>
                  </a:lnTo>
                  <a:lnTo>
                    <a:pt x="30" y="64"/>
                  </a:lnTo>
                  <a:lnTo>
                    <a:pt x="31" y="66"/>
                  </a:lnTo>
                  <a:lnTo>
                    <a:pt x="37" y="66"/>
                  </a:lnTo>
                  <a:lnTo>
                    <a:pt x="56" y="48"/>
                  </a:lnTo>
                  <a:lnTo>
                    <a:pt x="62" y="77"/>
                  </a:lnTo>
                  <a:lnTo>
                    <a:pt x="437" y="0"/>
                  </a:lnTo>
                  <a:lnTo>
                    <a:pt x="443" y="7"/>
                  </a:lnTo>
                  <a:lnTo>
                    <a:pt x="444" y="10"/>
                  </a:lnTo>
                  <a:lnTo>
                    <a:pt x="449" y="13"/>
                  </a:lnTo>
                  <a:lnTo>
                    <a:pt x="450" y="13"/>
                  </a:lnTo>
                  <a:lnTo>
                    <a:pt x="453" y="19"/>
                  </a:lnTo>
                  <a:lnTo>
                    <a:pt x="457" y="19"/>
                  </a:lnTo>
                  <a:lnTo>
                    <a:pt x="469" y="40"/>
                  </a:lnTo>
                  <a:lnTo>
                    <a:pt x="475" y="48"/>
                  </a:lnTo>
                  <a:lnTo>
                    <a:pt x="478" y="54"/>
                  </a:lnTo>
                  <a:lnTo>
                    <a:pt x="478" y="57"/>
                  </a:lnTo>
                  <a:lnTo>
                    <a:pt x="501" y="60"/>
                  </a:lnTo>
                  <a:lnTo>
                    <a:pt x="507" y="64"/>
                  </a:lnTo>
                  <a:lnTo>
                    <a:pt x="503" y="66"/>
                  </a:lnTo>
                  <a:lnTo>
                    <a:pt x="494" y="77"/>
                  </a:lnTo>
                  <a:lnTo>
                    <a:pt x="494" y="83"/>
                  </a:lnTo>
                  <a:lnTo>
                    <a:pt x="493" y="99"/>
                  </a:lnTo>
                  <a:lnTo>
                    <a:pt x="482" y="111"/>
                  </a:lnTo>
                  <a:lnTo>
                    <a:pt x="481" y="112"/>
                  </a:lnTo>
                  <a:lnTo>
                    <a:pt x="481" y="118"/>
                  </a:lnTo>
                  <a:lnTo>
                    <a:pt x="488" y="125"/>
                  </a:lnTo>
                  <a:lnTo>
                    <a:pt x="488" y="136"/>
                  </a:lnTo>
                  <a:lnTo>
                    <a:pt x="482" y="140"/>
                  </a:lnTo>
                  <a:lnTo>
                    <a:pt x="487" y="162"/>
                  </a:lnTo>
                  <a:lnTo>
                    <a:pt x="487" y="163"/>
                  </a:lnTo>
                  <a:lnTo>
                    <a:pt x="499" y="166"/>
                  </a:lnTo>
                  <a:lnTo>
                    <a:pt x="501" y="178"/>
                  </a:lnTo>
                  <a:lnTo>
                    <a:pt x="511" y="181"/>
                  </a:lnTo>
                  <a:lnTo>
                    <a:pt x="513" y="185"/>
                  </a:lnTo>
                  <a:lnTo>
                    <a:pt x="519" y="187"/>
                  </a:lnTo>
                  <a:lnTo>
                    <a:pt x="525" y="194"/>
                  </a:lnTo>
                  <a:lnTo>
                    <a:pt x="539" y="201"/>
                  </a:lnTo>
                  <a:lnTo>
                    <a:pt x="539" y="206"/>
                  </a:lnTo>
                  <a:lnTo>
                    <a:pt x="525" y="214"/>
                  </a:lnTo>
                  <a:lnTo>
                    <a:pt x="511" y="227"/>
                  </a:lnTo>
                  <a:lnTo>
                    <a:pt x="505" y="242"/>
                  </a:lnTo>
                  <a:lnTo>
                    <a:pt x="482" y="257"/>
                  </a:lnTo>
                  <a:lnTo>
                    <a:pt x="475" y="255"/>
                  </a:lnTo>
                  <a:lnTo>
                    <a:pt x="466" y="255"/>
                  </a:lnTo>
                  <a:lnTo>
                    <a:pt x="457" y="265"/>
                  </a:lnTo>
                  <a:lnTo>
                    <a:pt x="457" y="274"/>
                  </a:lnTo>
                  <a:lnTo>
                    <a:pt x="455" y="274"/>
                  </a:lnTo>
                  <a:lnTo>
                    <a:pt x="453" y="277"/>
                  </a:lnTo>
                  <a:lnTo>
                    <a:pt x="377" y="289"/>
                  </a:lnTo>
                  <a:lnTo>
                    <a:pt x="131" y="338"/>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83" name="Freeform 140"/>
            <p:cNvSpPr>
              <a:spLocks/>
            </p:cNvSpPr>
            <p:nvPr/>
          </p:nvSpPr>
          <p:spPr bwMode="auto">
            <a:xfrm>
              <a:off x="9610208" y="2668894"/>
              <a:ext cx="549729" cy="1027627"/>
            </a:xfrm>
            <a:custGeom>
              <a:avLst/>
              <a:gdLst/>
              <a:ahLst/>
              <a:cxnLst>
                <a:cxn ang="0">
                  <a:pos x="665" y="1282"/>
                </a:cxn>
                <a:cxn ang="0">
                  <a:pos x="679" y="1263"/>
                </a:cxn>
                <a:cxn ang="0">
                  <a:pos x="659" y="1237"/>
                </a:cxn>
                <a:cxn ang="0">
                  <a:pos x="662" y="1209"/>
                </a:cxn>
                <a:cxn ang="0">
                  <a:pos x="691" y="1177"/>
                </a:cxn>
                <a:cxn ang="0">
                  <a:pos x="722" y="1126"/>
                </a:cxn>
                <a:cxn ang="0">
                  <a:pos x="741" y="1115"/>
                </a:cxn>
                <a:cxn ang="0">
                  <a:pos x="728" y="1094"/>
                </a:cxn>
                <a:cxn ang="0">
                  <a:pos x="719" y="1060"/>
                </a:cxn>
                <a:cxn ang="0">
                  <a:pos x="716" y="1034"/>
                </a:cxn>
                <a:cxn ang="0">
                  <a:pos x="420" y="94"/>
                </a:cxn>
                <a:cxn ang="0">
                  <a:pos x="61" y="22"/>
                </a:cxn>
                <a:cxn ang="0">
                  <a:pos x="55" y="82"/>
                </a:cxn>
                <a:cxn ang="0">
                  <a:pos x="49" y="111"/>
                </a:cxn>
                <a:cxn ang="0">
                  <a:pos x="2" y="179"/>
                </a:cxn>
                <a:cxn ang="0">
                  <a:pos x="4" y="210"/>
                </a:cxn>
                <a:cxn ang="0">
                  <a:pos x="15" y="228"/>
                </a:cxn>
                <a:cxn ang="0">
                  <a:pos x="25" y="283"/>
                </a:cxn>
                <a:cxn ang="0">
                  <a:pos x="12" y="332"/>
                </a:cxn>
                <a:cxn ang="0">
                  <a:pos x="18" y="395"/>
                </a:cxn>
                <a:cxn ang="0">
                  <a:pos x="49" y="472"/>
                </a:cxn>
                <a:cxn ang="0">
                  <a:pos x="68" y="511"/>
                </a:cxn>
                <a:cxn ang="0">
                  <a:pos x="82" y="501"/>
                </a:cxn>
                <a:cxn ang="0">
                  <a:pos x="94" y="511"/>
                </a:cxn>
                <a:cxn ang="0">
                  <a:pos x="100" y="555"/>
                </a:cxn>
                <a:cxn ang="0">
                  <a:pos x="82" y="543"/>
                </a:cxn>
                <a:cxn ang="0">
                  <a:pos x="75" y="524"/>
                </a:cxn>
                <a:cxn ang="0">
                  <a:pos x="68" y="555"/>
                </a:cxn>
                <a:cxn ang="0">
                  <a:pos x="74" y="614"/>
                </a:cxn>
                <a:cxn ang="0">
                  <a:pos x="107" y="639"/>
                </a:cxn>
                <a:cxn ang="0">
                  <a:pos x="90" y="674"/>
                </a:cxn>
                <a:cxn ang="0">
                  <a:pos x="103" y="738"/>
                </a:cxn>
                <a:cxn ang="0">
                  <a:pos x="113" y="773"/>
                </a:cxn>
                <a:cxn ang="0">
                  <a:pos x="151" y="847"/>
                </a:cxn>
                <a:cxn ang="0">
                  <a:pos x="145" y="862"/>
                </a:cxn>
                <a:cxn ang="0">
                  <a:pos x="157" y="888"/>
                </a:cxn>
                <a:cxn ang="0">
                  <a:pos x="145" y="932"/>
                </a:cxn>
                <a:cxn ang="0">
                  <a:pos x="174" y="962"/>
                </a:cxn>
                <a:cxn ang="0">
                  <a:pos x="244" y="985"/>
                </a:cxn>
                <a:cxn ang="0">
                  <a:pos x="283" y="1036"/>
                </a:cxn>
                <a:cxn ang="0">
                  <a:pos x="329" y="1054"/>
                </a:cxn>
                <a:cxn ang="0">
                  <a:pos x="327" y="1081"/>
                </a:cxn>
                <a:cxn ang="0">
                  <a:pos x="373" y="1109"/>
                </a:cxn>
                <a:cxn ang="0">
                  <a:pos x="413" y="1177"/>
                </a:cxn>
                <a:cxn ang="0">
                  <a:pos x="414" y="1231"/>
                </a:cxn>
                <a:cxn ang="0">
                  <a:pos x="417" y="1234"/>
                </a:cxn>
                <a:cxn ang="0">
                  <a:pos x="420" y="1256"/>
                </a:cxn>
              </a:cxnLst>
              <a:rect l="0" t="0" r="r" b="b"/>
              <a:pathLst>
                <a:path w="741" h="1282">
                  <a:moveTo>
                    <a:pt x="646" y="1280"/>
                  </a:moveTo>
                  <a:lnTo>
                    <a:pt x="659" y="1280"/>
                  </a:lnTo>
                  <a:lnTo>
                    <a:pt x="665" y="1282"/>
                  </a:lnTo>
                  <a:lnTo>
                    <a:pt x="672" y="1275"/>
                  </a:lnTo>
                  <a:lnTo>
                    <a:pt x="675" y="1266"/>
                  </a:lnTo>
                  <a:lnTo>
                    <a:pt x="679" y="1263"/>
                  </a:lnTo>
                  <a:lnTo>
                    <a:pt x="678" y="1256"/>
                  </a:lnTo>
                  <a:lnTo>
                    <a:pt x="665" y="1243"/>
                  </a:lnTo>
                  <a:lnTo>
                    <a:pt x="659" y="1237"/>
                  </a:lnTo>
                  <a:lnTo>
                    <a:pt x="665" y="1224"/>
                  </a:lnTo>
                  <a:lnTo>
                    <a:pt x="665" y="1216"/>
                  </a:lnTo>
                  <a:lnTo>
                    <a:pt x="662" y="1209"/>
                  </a:lnTo>
                  <a:lnTo>
                    <a:pt x="665" y="1201"/>
                  </a:lnTo>
                  <a:lnTo>
                    <a:pt x="675" y="1201"/>
                  </a:lnTo>
                  <a:lnTo>
                    <a:pt x="691" y="1177"/>
                  </a:lnTo>
                  <a:lnTo>
                    <a:pt x="701" y="1145"/>
                  </a:lnTo>
                  <a:lnTo>
                    <a:pt x="710" y="1132"/>
                  </a:lnTo>
                  <a:lnTo>
                    <a:pt x="722" y="1126"/>
                  </a:lnTo>
                  <a:lnTo>
                    <a:pt x="734" y="1115"/>
                  </a:lnTo>
                  <a:lnTo>
                    <a:pt x="741" y="1119"/>
                  </a:lnTo>
                  <a:lnTo>
                    <a:pt x="741" y="1115"/>
                  </a:lnTo>
                  <a:lnTo>
                    <a:pt x="741" y="1103"/>
                  </a:lnTo>
                  <a:lnTo>
                    <a:pt x="731" y="1097"/>
                  </a:lnTo>
                  <a:lnTo>
                    <a:pt x="728" y="1094"/>
                  </a:lnTo>
                  <a:lnTo>
                    <a:pt x="725" y="1077"/>
                  </a:lnTo>
                  <a:lnTo>
                    <a:pt x="719" y="1071"/>
                  </a:lnTo>
                  <a:lnTo>
                    <a:pt x="719" y="1060"/>
                  </a:lnTo>
                  <a:lnTo>
                    <a:pt x="716" y="1045"/>
                  </a:lnTo>
                  <a:lnTo>
                    <a:pt x="716" y="1039"/>
                  </a:lnTo>
                  <a:lnTo>
                    <a:pt x="716" y="1034"/>
                  </a:lnTo>
                  <a:lnTo>
                    <a:pt x="716" y="1016"/>
                  </a:lnTo>
                  <a:lnTo>
                    <a:pt x="332" y="446"/>
                  </a:lnTo>
                  <a:lnTo>
                    <a:pt x="420" y="94"/>
                  </a:lnTo>
                  <a:lnTo>
                    <a:pt x="74" y="0"/>
                  </a:lnTo>
                  <a:lnTo>
                    <a:pt x="68" y="5"/>
                  </a:lnTo>
                  <a:lnTo>
                    <a:pt x="61" y="22"/>
                  </a:lnTo>
                  <a:lnTo>
                    <a:pt x="68" y="37"/>
                  </a:lnTo>
                  <a:lnTo>
                    <a:pt x="65" y="69"/>
                  </a:lnTo>
                  <a:lnTo>
                    <a:pt x="55" y="82"/>
                  </a:lnTo>
                  <a:lnTo>
                    <a:pt x="50" y="89"/>
                  </a:lnTo>
                  <a:lnTo>
                    <a:pt x="49" y="102"/>
                  </a:lnTo>
                  <a:lnTo>
                    <a:pt x="49" y="111"/>
                  </a:lnTo>
                  <a:lnTo>
                    <a:pt x="12" y="149"/>
                  </a:lnTo>
                  <a:lnTo>
                    <a:pt x="2" y="166"/>
                  </a:lnTo>
                  <a:lnTo>
                    <a:pt x="2" y="179"/>
                  </a:lnTo>
                  <a:lnTo>
                    <a:pt x="0" y="184"/>
                  </a:lnTo>
                  <a:lnTo>
                    <a:pt x="2" y="201"/>
                  </a:lnTo>
                  <a:lnTo>
                    <a:pt x="4" y="210"/>
                  </a:lnTo>
                  <a:lnTo>
                    <a:pt x="11" y="216"/>
                  </a:lnTo>
                  <a:lnTo>
                    <a:pt x="12" y="222"/>
                  </a:lnTo>
                  <a:lnTo>
                    <a:pt x="15" y="228"/>
                  </a:lnTo>
                  <a:lnTo>
                    <a:pt x="25" y="254"/>
                  </a:lnTo>
                  <a:lnTo>
                    <a:pt x="27" y="280"/>
                  </a:lnTo>
                  <a:lnTo>
                    <a:pt x="25" y="283"/>
                  </a:lnTo>
                  <a:lnTo>
                    <a:pt x="18" y="299"/>
                  </a:lnTo>
                  <a:lnTo>
                    <a:pt x="11" y="325"/>
                  </a:lnTo>
                  <a:lnTo>
                    <a:pt x="12" y="332"/>
                  </a:lnTo>
                  <a:lnTo>
                    <a:pt x="15" y="344"/>
                  </a:lnTo>
                  <a:lnTo>
                    <a:pt x="6" y="357"/>
                  </a:lnTo>
                  <a:lnTo>
                    <a:pt x="18" y="395"/>
                  </a:lnTo>
                  <a:lnTo>
                    <a:pt x="27" y="409"/>
                  </a:lnTo>
                  <a:lnTo>
                    <a:pt x="49" y="431"/>
                  </a:lnTo>
                  <a:lnTo>
                    <a:pt x="49" y="472"/>
                  </a:lnTo>
                  <a:lnTo>
                    <a:pt x="39" y="485"/>
                  </a:lnTo>
                  <a:lnTo>
                    <a:pt x="53" y="491"/>
                  </a:lnTo>
                  <a:lnTo>
                    <a:pt x="68" y="511"/>
                  </a:lnTo>
                  <a:lnTo>
                    <a:pt x="80" y="514"/>
                  </a:lnTo>
                  <a:lnTo>
                    <a:pt x="82" y="511"/>
                  </a:lnTo>
                  <a:lnTo>
                    <a:pt x="82" y="501"/>
                  </a:lnTo>
                  <a:lnTo>
                    <a:pt x="93" y="491"/>
                  </a:lnTo>
                  <a:lnTo>
                    <a:pt x="94" y="495"/>
                  </a:lnTo>
                  <a:lnTo>
                    <a:pt x="94" y="511"/>
                  </a:lnTo>
                  <a:lnTo>
                    <a:pt x="94" y="523"/>
                  </a:lnTo>
                  <a:lnTo>
                    <a:pt x="103" y="543"/>
                  </a:lnTo>
                  <a:lnTo>
                    <a:pt x="100" y="555"/>
                  </a:lnTo>
                  <a:lnTo>
                    <a:pt x="99" y="559"/>
                  </a:lnTo>
                  <a:lnTo>
                    <a:pt x="87" y="549"/>
                  </a:lnTo>
                  <a:lnTo>
                    <a:pt x="82" y="543"/>
                  </a:lnTo>
                  <a:lnTo>
                    <a:pt x="82" y="529"/>
                  </a:lnTo>
                  <a:lnTo>
                    <a:pt x="80" y="523"/>
                  </a:lnTo>
                  <a:lnTo>
                    <a:pt x="75" y="524"/>
                  </a:lnTo>
                  <a:lnTo>
                    <a:pt x="74" y="543"/>
                  </a:lnTo>
                  <a:lnTo>
                    <a:pt x="68" y="543"/>
                  </a:lnTo>
                  <a:lnTo>
                    <a:pt x="68" y="555"/>
                  </a:lnTo>
                  <a:lnTo>
                    <a:pt x="68" y="561"/>
                  </a:lnTo>
                  <a:lnTo>
                    <a:pt x="68" y="599"/>
                  </a:lnTo>
                  <a:lnTo>
                    <a:pt x="74" y="614"/>
                  </a:lnTo>
                  <a:lnTo>
                    <a:pt x="88" y="627"/>
                  </a:lnTo>
                  <a:lnTo>
                    <a:pt x="100" y="631"/>
                  </a:lnTo>
                  <a:lnTo>
                    <a:pt x="107" y="639"/>
                  </a:lnTo>
                  <a:lnTo>
                    <a:pt x="105" y="662"/>
                  </a:lnTo>
                  <a:lnTo>
                    <a:pt x="94" y="671"/>
                  </a:lnTo>
                  <a:lnTo>
                    <a:pt x="90" y="674"/>
                  </a:lnTo>
                  <a:lnTo>
                    <a:pt x="87" y="678"/>
                  </a:lnTo>
                  <a:lnTo>
                    <a:pt x="82" y="709"/>
                  </a:lnTo>
                  <a:lnTo>
                    <a:pt x="103" y="738"/>
                  </a:lnTo>
                  <a:lnTo>
                    <a:pt x="105" y="750"/>
                  </a:lnTo>
                  <a:lnTo>
                    <a:pt x="111" y="760"/>
                  </a:lnTo>
                  <a:lnTo>
                    <a:pt x="113" y="773"/>
                  </a:lnTo>
                  <a:lnTo>
                    <a:pt x="140" y="824"/>
                  </a:lnTo>
                  <a:lnTo>
                    <a:pt x="151" y="834"/>
                  </a:lnTo>
                  <a:lnTo>
                    <a:pt x="151" y="847"/>
                  </a:lnTo>
                  <a:lnTo>
                    <a:pt x="149" y="847"/>
                  </a:lnTo>
                  <a:lnTo>
                    <a:pt x="145" y="849"/>
                  </a:lnTo>
                  <a:lnTo>
                    <a:pt x="145" y="862"/>
                  </a:lnTo>
                  <a:lnTo>
                    <a:pt x="156" y="868"/>
                  </a:lnTo>
                  <a:lnTo>
                    <a:pt x="162" y="883"/>
                  </a:lnTo>
                  <a:lnTo>
                    <a:pt x="157" y="888"/>
                  </a:lnTo>
                  <a:lnTo>
                    <a:pt x="156" y="900"/>
                  </a:lnTo>
                  <a:lnTo>
                    <a:pt x="151" y="921"/>
                  </a:lnTo>
                  <a:lnTo>
                    <a:pt x="145" y="932"/>
                  </a:lnTo>
                  <a:lnTo>
                    <a:pt x="145" y="939"/>
                  </a:lnTo>
                  <a:lnTo>
                    <a:pt x="156" y="949"/>
                  </a:lnTo>
                  <a:lnTo>
                    <a:pt x="174" y="962"/>
                  </a:lnTo>
                  <a:lnTo>
                    <a:pt x="188" y="962"/>
                  </a:lnTo>
                  <a:lnTo>
                    <a:pt x="229" y="981"/>
                  </a:lnTo>
                  <a:lnTo>
                    <a:pt x="244" y="985"/>
                  </a:lnTo>
                  <a:lnTo>
                    <a:pt x="258" y="996"/>
                  </a:lnTo>
                  <a:lnTo>
                    <a:pt x="269" y="1023"/>
                  </a:lnTo>
                  <a:lnTo>
                    <a:pt x="283" y="1036"/>
                  </a:lnTo>
                  <a:lnTo>
                    <a:pt x="300" y="1042"/>
                  </a:lnTo>
                  <a:lnTo>
                    <a:pt x="323" y="1045"/>
                  </a:lnTo>
                  <a:lnTo>
                    <a:pt x="329" y="1054"/>
                  </a:lnTo>
                  <a:lnTo>
                    <a:pt x="329" y="1062"/>
                  </a:lnTo>
                  <a:lnTo>
                    <a:pt x="332" y="1066"/>
                  </a:lnTo>
                  <a:lnTo>
                    <a:pt x="327" y="1081"/>
                  </a:lnTo>
                  <a:lnTo>
                    <a:pt x="336" y="1087"/>
                  </a:lnTo>
                  <a:lnTo>
                    <a:pt x="350" y="1087"/>
                  </a:lnTo>
                  <a:lnTo>
                    <a:pt x="373" y="1109"/>
                  </a:lnTo>
                  <a:lnTo>
                    <a:pt x="382" y="1126"/>
                  </a:lnTo>
                  <a:lnTo>
                    <a:pt x="392" y="1137"/>
                  </a:lnTo>
                  <a:lnTo>
                    <a:pt x="413" y="1177"/>
                  </a:lnTo>
                  <a:lnTo>
                    <a:pt x="413" y="1216"/>
                  </a:lnTo>
                  <a:lnTo>
                    <a:pt x="413" y="1222"/>
                  </a:lnTo>
                  <a:lnTo>
                    <a:pt x="414" y="1231"/>
                  </a:lnTo>
                  <a:lnTo>
                    <a:pt x="417" y="1231"/>
                  </a:lnTo>
                  <a:lnTo>
                    <a:pt x="420" y="1234"/>
                  </a:lnTo>
                  <a:lnTo>
                    <a:pt x="417" y="1234"/>
                  </a:lnTo>
                  <a:lnTo>
                    <a:pt x="414" y="1240"/>
                  </a:lnTo>
                  <a:lnTo>
                    <a:pt x="417" y="1252"/>
                  </a:lnTo>
                  <a:lnTo>
                    <a:pt x="420" y="1256"/>
                  </a:lnTo>
                  <a:lnTo>
                    <a:pt x="646" y="1280"/>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84" name="Freeform 181"/>
            <p:cNvSpPr>
              <a:spLocks/>
            </p:cNvSpPr>
            <p:nvPr/>
          </p:nvSpPr>
          <p:spPr bwMode="auto">
            <a:xfrm>
              <a:off x="10282346" y="2160692"/>
              <a:ext cx="712941" cy="491369"/>
            </a:xfrm>
            <a:custGeom>
              <a:avLst/>
              <a:gdLst/>
              <a:ahLst/>
              <a:cxnLst>
                <a:cxn ang="0">
                  <a:pos x="932" y="497"/>
                </a:cxn>
                <a:cxn ang="0">
                  <a:pos x="584" y="96"/>
                </a:cxn>
                <a:cxn ang="0">
                  <a:pos x="107" y="13"/>
                </a:cxn>
                <a:cxn ang="0">
                  <a:pos x="0" y="113"/>
                </a:cxn>
                <a:cxn ang="0">
                  <a:pos x="18" y="163"/>
                </a:cxn>
                <a:cxn ang="0">
                  <a:pos x="9" y="181"/>
                </a:cxn>
                <a:cxn ang="0">
                  <a:pos x="25" y="201"/>
                </a:cxn>
                <a:cxn ang="0">
                  <a:pos x="58" y="252"/>
                </a:cxn>
                <a:cxn ang="0">
                  <a:pos x="67" y="281"/>
                </a:cxn>
                <a:cxn ang="0">
                  <a:pos x="82" y="292"/>
                </a:cxn>
                <a:cxn ang="0">
                  <a:pos x="105" y="303"/>
                </a:cxn>
                <a:cxn ang="0">
                  <a:pos x="86" y="346"/>
                </a:cxn>
                <a:cxn ang="0">
                  <a:pos x="79" y="371"/>
                </a:cxn>
                <a:cxn ang="0">
                  <a:pos x="82" y="384"/>
                </a:cxn>
                <a:cxn ang="0">
                  <a:pos x="67" y="401"/>
                </a:cxn>
                <a:cxn ang="0">
                  <a:pos x="63" y="420"/>
                </a:cxn>
                <a:cxn ang="0">
                  <a:pos x="84" y="435"/>
                </a:cxn>
                <a:cxn ang="0">
                  <a:pos x="114" y="412"/>
                </a:cxn>
                <a:cxn ang="0">
                  <a:pos x="121" y="423"/>
                </a:cxn>
                <a:cxn ang="0">
                  <a:pos x="127" y="426"/>
                </a:cxn>
                <a:cxn ang="0">
                  <a:pos x="124" y="471"/>
                </a:cxn>
                <a:cxn ang="0">
                  <a:pos x="140" y="498"/>
                </a:cxn>
                <a:cxn ang="0">
                  <a:pos x="135" y="516"/>
                </a:cxn>
                <a:cxn ang="0">
                  <a:pos x="152" y="529"/>
                </a:cxn>
                <a:cxn ang="0">
                  <a:pos x="163" y="549"/>
                </a:cxn>
                <a:cxn ang="0">
                  <a:pos x="160" y="571"/>
                </a:cxn>
                <a:cxn ang="0">
                  <a:pos x="178" y="588"/>
                </a:cxn>
                <a:cxn ang="0">
                  <a:pos x="188" y="574"/>
                </a:cxn>
                <a:cxn ang="0">
                  <a:pos x="213" y="585"/>
                </a:cxn>
                <a:cxn ang="0">
                  <a:pos x="229" y="574"/>
                </a:cxn>
                <a:cxn ang="0">
                  <a:pos x="258" y="580"/>
                </a:cxn>
                <a:cxn ang="0">
                  <a:pos x="271" y="585"/>
                </a:cxn>
                <a:cxn ang="0">
                  <a:pos x="293" y="574"/>
                </a:cxn>
                <a:cxn ang="0">
                  <a:pos x="316" y="577"/>
                </a:cxn>
                <a:cxn ang="0">
                  <a:pos x="328" y="600"/>
                </a:cxn>
                <a:cxn ang="0">
                  <a:pos x="922" y="613"/>
                </a:cxn>
              </a:cxnLst>
              <a:rect l="0" t="0" r="r" b="b"/>
              <a:pathLst>
                <a:path w="961" h="613">
                  <a:moveTo>
                    <a:pt x="922" y="613"/>
                  </a:moveTo>
                  <a:lnTo>
                    <a:pt x="932" y="497"/>
                  </a:lnTo>
                  <a:lnTo>
                    <a:pt x="961" y="135"/>
                  </a:lnTo>
                  <a:lnTo>
                    <a:pt x="584" y="96"/>
                  </a:lnTo>
                  <a:lnTo>
                    <a:pt x="344" y="53"/>
                  </a:lnTo>
                  <a:lnTo>
                    <a:pt x="107" y="13"/>
                  </a:lnTo>
                  <a:lnTo>
                    <a:pt x="20" y="0"/>
                  </a:lnTo>
                  <a:lnTo>
                    <a:pt x="0" y="113"/>
                  </a:lnTo>
                  <a:lnTo>
                    <a:pt x="12" y="143"/>
                  </a:lnTo>
                  <a:lnTo>
                    <a:pt x="18" y="163"/>
                  </a:lnTo>
                  <a:lnTo>
                    <a:pt x="12" y="175"/>
                  </a:lnTo>
                  <a:lnTo>
                    <a:pt x="9" y="181"/>
                  </a:lnTo>
                  <a:lnTo>
                    <a:pt x="16" y="189"/>
                  </a:lnTo>
                  <a:lnTo>
                    <a:pt x="25" y="201"/>
                  </a:lnTo>
                  <a:lnTo>
                    <a:pt x="44" y="219"/>
                  </a:lnTo>
                  <a:lnTo>
                    <a:pt x="58" y="252"/>
                  </a:lnTo>
                  <a:lnTo>
                    <a:pt x="60" y="268"/>
                  </a:lnTo>
                  <a:lnTo>
                    <a:pt x="67" y="281"/>
                  </a:lnTo>
                  <a:lnTo>
                    <a:pt x="82" y="284"/>
                  </a:lnTo>
                  <a:lnTo>
                    <a:pt x="82" y="292"/>
                  </a:lnTo>
                  <a:lnTo>
                    <a:pt x="99" y="297"/>
                  </a:lnTo>
                  <a:lnTo>
                    <a:pt x="105" y="303"/>
                  </a:lnTo>
                  <a:lnTo>
                    <a:pt x="86" y="341"/>
                  </a:lnTo>
                  <a:lnTo>
                    <a:pt x="86" y="346"/>
                  </a:lnTo>
                  <a:lnTo>
                    <a:pt x="82" y="355"/>
                  </a:lnTo>
                  <a:lnTo>
                    <a:pt x="79" y="371"/>
                  </a:lnTo>
                  <a:lnTo>
                    <a:pt x="82" y="374"/>
                  </a:lnTo>
                  <a:lnTo>
                    <a:pt x="82" y="384"/>
                  </a:lnTo>
                  <a:lnTo>
                    <a:pt x="67" y="394"/>
                  </a:lnTo>
                  <a:lnTo>
                    <a:pt x="67" y="401"/>
                  </a:lnTo>
                  <a:lnTo>
                    <a:pt x="67" y="410"/>
                  </a:lnTo>
                  <a:lnTo>
                    <a:pt x="63" y="420"/>
                  </a:lnTo>
                  <a:lnTo>
                    <a:pt x="79" y="435"/>
                  </a:lnTo>
                  <a:lnTo>
                    <a:pt x="84" y="435"/>
                  </a:lnTo>
                  <a:lnTo>
                    <a:pt x="109" y="412"/>
                  </a:lnTo>
                  <a:lnTo>
                    <a:pt x="114" y="412"/>
                  </a:lnTo>
                  <a:lnTo>
                    <a:pt x="118" y="412"/>
                  </a:lnTo>
                  <a:lnTo>
                    <a:pt x="121" y="423"/>
                  </a:lnTo>
                  <a:lnTo>
                    <a:pt x="121" y="426"/>
                  </a:lnTo>
                  <a:lnTo>
                    <a:pt x="127" y="426"/>
                  </a:lnTo>
                  <a:lnTo>
                    <a:pt x="124" y="445"/>
                  </a:lnTo>
                  <a:lnTo>
                    <a:pt x="124" y="471"/>
                  </a:lnTo>
                  <a:lnTo>
                    <a:pt x="131" y="485"/>
                  </a:lnTo>
                  <a:lnTo>
                    <a:pt x="140" y="498"/>
                  </a:lnTo>
                  <a:lnTo>
                    <a:pt x="140" y="506"/>
                  </a:lnTo>
                  <a:lnTo>
                    <a:pt x="135" y="516"/>
                  </a:lnTo>
                  <a:lnTo>
                    <a:pt x="143" y="529"/>
                  </a:lnTo>
                  <a:lnTo>
                    <a:pt x="152" y="529"/>
                  </a:lnTo>
                  <a:lnTo>
                    <a:pt x="163" y="542"/>
                  </a:lnTo>
                  <a:lnTo>
                    <a:pt x="163" y="549"/>
                  </a:lnTo>
                  <a:lnTo>
                    <a:pt x="160" y="565"/>
                  </a:lnTo>
                  <a:lnTo>
                    <a:pt x="160" y="571"/>
                  </a:lnTo>
                  <a:lnTo>
                    <a:pt x="165" y="585"/>
                  </a:lnTo>
                  <a:lnTo>
                    <a:pt x="178" y="588"/>
                  </a:lnTo>
                  <a:lnTo>
                    <a:pt x="185" y="577"/>
                  </a:lnTo>
                  <a:lnTo>
                    <a:pt x="188" y="574"/>
                  </a:lnTo>
                  <a:lnTo>
                    <a:pt x="207" y="580"/>
                  </a:lnTo>
                  <a:lnTo>
                    <a:pt x="213" y="585"/>
                  </a:lnTo>
                  <a:lnTo>
                    <a:pt x="222" y="575"/>
                  </a:lnTo>
                  <a:lnTo>
                    <a:pt x="229" y="574"/>
                  </a:lnTo>
                  <a:lnTo>
                    <a:pt x="235" y="577"/>
                  </a:lnTo>
                  <a:lnTo>
                    <a:pt x="258" y="580"/>
                  </a:lnTo>
                  <a:lnTo>
                    <a:pt x="267" y="586"/>
                  </a:lnTo>
                  <a:lnTo>
                    <a:pt x="271" y="585"/>
                  </a:lnTo>
                  <a:lnTo>
                    <a:pt x="293" y="585"/>
                  </a:lnTo>
                  <a:lnTo>
                    <a:pt x="293" y="574"/>
                  </a:lnTo>
                  <a:lnTo>
                    <a:pt x="303" y="565"/>
                  </a:lnTo>
                  <a:lnTo>
                    <a:pt x="316" y="577"/>
                  </a:lnTo>
                  <a:lnTo>
                    <a:pt x="319" y="593"/>
                  </a:lnTo>
                  <a:lnTo>
                    <a:pt x="328" y="600"/>
                  </a:lnTo>
                  <a:lnTo>
                    <a:pt x="338" y="539"/>
                  </a:lnTo>
                  <a:lnTo>
                    <a:pt x="922" y="613"/>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85" name="Freeform 312"/>
            <p:cNvSpPr>
              <a:spLocks/>
            </p:cNvSpPr>
            <p:nvPr/>
          </p:nvSpPr>
          <p:spPr bwMode="auto">
            <a:xfrm>
              <a:off x="11744328" y="2889561"/>
              <a:ext cx="270784" cy="527441"/>
            </a:xfrm>
            <a:custGeom>
              <a:avLst/>
              <a:gdLst/>
              <a:ahLst/>
              <a:cxnLst>
                <a:cxn ang="0">
                  <a:pos x="301" y="18"/>
                </a:cxn>
                <a:cxn ang="0">
                  <a:pos x="315" y="43"/>
                </a:cxn>
                <a:cxn ang="0">
                  <a:pos x="325" y="78"/>
                </a:cxn>
                <a:cxn ang="0">
                  <a:pos x="331" y="88"/>
                </a:cxn>
                <a:cxn ang="0">
                  <a:pos x="352" y="370"/>
                </a:cxn>
                <a:cxn ang="0">
                  <a:pos x="351" y="396"/>
                </a:cxn>
                <a:cxn ang="0">
                  <a:pos x="365" y="442"/>
                </a:cxn>
                <a:cxn ang="0">
                  <a:pos x="351" y="471"/>
                </a:cxn>
                <a:cxn ang="0">
                  <a:pos x="328" y="506"/>
                </a:cxn>
                <a:cxn ang="0">
                  <a:pos x="325" y="543"/>
                </a:cxn>
                <a:cxn ang="0">
                  <a:pos x="325" y="552"/>
                </a:cxn>
                <a:cxn ang="0">
                  <a:pos x="322" y="560"/>
                </a:cxn>
                <a:cxn ang="0">
                  <a:pos x="318" y="572"/>
                </a:cxn>
                <a:cxn ang="0">
                  <a:pos x="328" y="587"/>
                </a:cxn>
                <a:cxn ang="0">
                  <a:pos x="297" y="598"/>
                </a:cxn>
                <a:cxn ang="0">
                  <a:pos x="291" y="613"/>
                </a:cxn>
                <a:cxn ang="0">
                  <a:pos x="282" y="644"/>
                </a:cxn>
                <a:cxn ang="0">
                  <a:pos x="259" y="628"/>
                </a:cxn>
                <a:cxn ang="0">
                  <a:pos x="232" y="632"/>
                </a:cxn>
                <a:cxn ang="0">
                  <a:pos x="229" y="651"/>
                </a:cxn>
                <a:cxn ang="0">
                  <a:pos x="220" y="658"/>
                </a:cxn>
                <a:cxn ang="0">
                  <a:pos x="198" y="626"/>
                </a:cxn>
                <a:cxn ang="0">
                  <a:pos x="207" y="613"/>
                </a:cxn>
                <a:cxn ang="0">
                  <a:pos x="198" y="598"/>
                </a:cxn>
                <a:cxn ang="0">
                  <a:pos x="167" y="556"/>
                </a:cxn>
                <a:cxn ang="0">
                  <a:pos x="130" y="534"/>
                </a:cxn>
                <a:cxn ang="0">
                  <a:pos x="109" y="506"/>
                </a:cxn>
                <a:cxn ang="0">
                  <a:pos x="127" y="480"/>
                </a:cxn>
                <a:cxn ang="0">
                  <a:pos x="130" y="448"/>
                </a:cxn>
                <a:cxn ang="0">
                  <a:pos x="105" y="429"/>
                </a:cxn>
                <a:cxn ang="0">
                  <a:pos x="90" y="442"/>
                </a:cxn>
                <a:cxn ang="0">
                  <a:pos x="70" y="396"/>
                </a:cxn>
                <a:cxn ang="0">
                  <a:pos x="37" y="369"/>
                </a:cxn>
                <a:cxn ang="0">
                  <a:pos x="8" y="328"/>
                </a:cxn>
                <a:cxn ang="0">
                  <a:pos x="0" y="287"/>
                </a:cxn>
                <a:cxn ang="0">
                  <a:pos x="6" y="269"/>
                </a:cxn>
                <a:cxn ang="0">
                  <a:pos x="10" y="248"/>
                </a:cxn>
                <a:cxn ang="0">
                  <a:pos x="27" y="231"/>
                </a:cxn>
                <a:cxn ang="0">
                  <a:pos x="46" y="185"/>
                </a:cxn>
                <a:cxn ang="0">
                  <a:pos x="31" y="168"/>
                </a:cxn>
                <a:cxn ang="0">
                  <a:pos x="34" y="144"/>
                </a:cxn>
                <a:cxn ang="0">
                  <a:pos x="61" y="138"/>
                </a:cxn>
                <a:cxn ang="0">
                  <a:pos x="80" y="129"/>
                </a:cxn>
                <a:cxn ang="0">
                  <a:pos x="95" y="103"/>
                </a:cxn>
                <a:cxn ang="0">
                  <a:pos x="107" y="84"/>
                </a:cxn>
                <a:cxn ang="0">
                  <a:pos x="103" y="54"/>
                </a:cxn>
                <a:cxn ang="0">
                  <a:pos x="82" y="34"/>
                </a:cxn>
                <a:cxn ang="0">
                  <a:pos x="61" y="16"/>
                </a:cxn>
              </a:cxnLst>
              <a:rect l="0" t="0" r="r" b="b"/>
              <a:pathLst>
                <a:path w="365" h="658">
                  <a:moveTo>
                    <a:pt x="301" y="0"/>
                  </a:moveTo>
                  <a:lnTo>
                    <a:pt x="301" y="18"/>
                  </a:lnTo>
                  <a:lnTo>
                    <a:pt x="307" y="37"/>
                  </a:lnTo>
                  <a:lnTo>
                    <a:pt x="315" y="43"/>
                  </a:lnTo>
                  <a:lnTo>
                    <a:pt x="319" y="52"/>
                  </a:lnTo>
                  <a:lnTo>
                    <a:pt x="325" y="78"/>
                  </a:lnTo>
                  <a:lnTo>
                    <a:pt x="328" y="84"/>
                  </a:lnTo>
                  <a:lnTo>
                    <a:pt x="331" y="88"/>
                  </a:lnTo>
                  <a:lnTo>
                    <a:pt x="355" y="366"/>
                  </a:lnTo>
                  <a:lnTo>
                    <a:pt x="352" y="370"/>
                  </a:lnTo>
                  <a:lnTo>
                    <a:pt x="352" y="382"/>
                  </a:lnTo>
                  <a:lnTo>
                    <a:pt x="351" y="396"/>
                  </a:lnTo>
                  <a:lnTo>
                    <a:pt x="358" y="417"/>
                  </a:lnTo>
                  <a:lnTo>
                    <a:pt x="365" y="442"/>
                  </a:lnTo>
                  <a:lnTo>
                    <a:pt x="352" y="463"/>
                  </a:lnTo>
                  <a:lnTo>
                    <a:pt x="351" y="471"/>
                  </a:lnTo>
                  <a:lnTo>
                    <a:pt x="343" y="489"/>
                  </a:lnTo>
                  <a:lnTo>
                    <a:pt x="328" y="506"/>
                  </a:lnTo>
                  <a:lnTo>
                    <a:pt x="328" y="522"/>
                  </a:lnTo>
                  <a:lnTo>
                    <a:pt x="325" y="543"/>
                  </a:lnTo>
                  <a:lnTo>
                    <a:pt x="325" y="548"/>
                  </a:lnTo>
                  <a:lnTo>
                    <a:pt x="325" y="552"/>
                  </a:lnTo>
                  <a:lnTo>
                    <a:pt x="328" y="556"/>
                  </a:lnTo>
                  <a:lnTo>
                    <a:pt x="322" y="560"/>
                  </a:lnTo>
                  <a:lnTo>
                    <a:pt x="319" y="569"/>
                  </a:lnTo>
                  <a:lnTo>
                    <a:pt x="318" y="572"/>
                  </a:lnTo>
                  <a:lnTo>
                    <a:pt x="318" y="575"/>
                  </a:lnTo>
                  <a:lnTo>
                    <a:pt x="328" y="587"/>
                  </a:lnTo>
                  <a:lnTo>
                    <a:pt x="325" y="587"/>
                  </a:lnTo>
                  <a:lnTo>
                    <a:pt x="297" y="598"/>
                  </a:lnTo>
                  <a:lnTo>
                    <a:pt x="288" y="600"/>
                  </a:lnTo>
                  <a:lnTo>
                    <a:pt x="291" y="613"/>
                  </a:lnTo>
                  <a:lnTo>
                    <a:pt x="294" y="635"/>
                  </a:lnTo>
                  <a:lnTo>
                    <a:pt x="282" y="644"/>
                  </a:lnTo>
                  <a:lnTo>
                    <a:pt x="272" y="635"/>
                  </a:lnTo>
                  <a:lnTo>
                    <a:pt x="259" y="628"/>
                  </a:lnTo>
                  <a:lnTo>
                    <a:pt x="245" y="626"/>
                  </a:lnTo>
                  <a:lnTo>
                    <a:pt x="232" y="632"/>
                  </a:lnTo>
                  <a:lnTo>
                    <a:pt x="229" y="653"/>
                  </a:lnTo>
                  <a:lnTo>
                    <a:pt x="229" y="651"/>
                  </a:lnTo>
                  <a:lnTo>
                    <a:pt x="220" y="651"/>
                  </a:lnTo>
                  <a:lnTo>
                    <a:pt x="220" y="658"/>
                  </a:lnTo>
                  <a:lnTo>
                    <a:pt x="217" y="658"/>
                  </a:lnTo>
                  <a:lnTo>
                    <a:pt x="198" y="626"/>
                  </a:lnTo>
                  <a:lnTo>
                    <a:pt x="198" y="622"/>
                  </a:lnTo>
                  <a:lnTo>
                    <a:pt x="207" y="613"/>
                  </a:lnTo>
                  <a:lnTo>
                    <a:pt x="207" y="609"/>
                  </a:lnTo>
                  <a:lnTo>
                    <a:pt x="198" y="598"/>
                  </a:lnTo>
                  <a:lnTo>
                    <a:pt x="194" y="578"/>
                  </a:lnTo>
                  <a:lnTo>
                    <a:pt x="167" y="556"/>
                  </a:lnTo>
                  <a:lnTo>
                    <a:pt x="154" y="549"/>
                  </a:lnTo>
                  <a:lnTo>
                    <a:pt x="130" y="534"/>
                  </a:lnTo>
                  <a:lnTo>
                    <a:pt x="115" y="521"/>
                  </a:lnTo>
                  <a:lnTo>
                    <a:pt x="109" y="506"/>
                  </a:lnTo>
                  <a:lnTo>
                    <a:pt x="111" y="497"/>
                  </a:lnTo>
                  <a:lnTo>
                    <a:pt x="127" y="480"/>
                  </a:lnTo>
                  <a:lnTo>
                    <a:pt x="127" y="461"/>
                  </a:lnTo>
                  <a:lnTo>
                    <a:pt x="130" y="448"/>
                  </a:lnTo>
                  <a:lnTo>
                    <a:pt x="127" y="442"/>
                  </a:lnTo>
                  <a:lnTo>
                    <a:pt x="105" y="429"/>
                  </a:lnTo>
                  <a:lnTo>
                    <a:pt x="97" y="433"/>
                  </a:lnTo>
                  <a:lnTo>
                    <a:pt x="90" y="442"/>
                  </a:lnTo>
                  <a:lnTo>
                    <a:pt x="84" y="438"/>
                  </a:lnTo>
                  <a:lnTo>
                    <a:pt x="70" y="396"/>
                  </a:lnTo>
                  <a:lnTo>
                    <a:pt x="61" y="388"/>
                  </a:lnTo>
                  <a:lnTo>
                    <a:pt x="37" y="369"/>
                  </a:lnTo>
                  <a:lnTo>
                    <a:pt x="10" y="334"/>
                  </a:lnTo>
                  <a:lnTo>
                    <a:pt x="8" y="328"/>
                  </a:lnTo>
                  <a:lnTo>
                    <a:pt x="2" y="307"/>
                  </a:lnTo>
                  <a:lnTo>
                    <a:pt x="0" y="287"/>
                  </a:lnTo>
                  <a:lnTo>
                    <a:pt x="6" y="274"/>
                  </a:lnTo>
                  <a:lnTo>
                    <a:pt x="6" y="269"/>
                  </a:lnTo>
                  <a:lnTo>
                    <a:pt x="12" y="259"/>
                  </a:lnTo>
                  <a:lnTo>
                    <a:pt x="10" y="248"/>
                  </a:lnTo>
                  <a:lnTo>
                    <a:pt x="14" y="242"/>
                  </a:lnTo>
                  <a:lnTo>
                    <a:pt x="27" y="231"/>
                  </a:lnTo>
                  <a:lnTo>
                    <a:pt x="40" y="204"/>
                  </a:lnTo>
                  <a:lnTo>
                    <a:pt x="46" y="185"/>
                  </a:lnTo>
                  <a:lnTo>
                    <a:pt x="40" y="179"/>
                  </a:lnTo>
                  <a:lnTo>
                    <a:pt x="31" y="168"/>
                  </a:lnTo>
                  <a:lnTo>
                    <a:pt x="31" y="158"/>
                  </a:lnTo>
                  <a:lnTo>
                    <a:pt x="34" y="144"/>
                  </a:lnTo>
                  <a:lnTo>
                    <a:pt x="46" y="141"/>
                  </a:lnTo>
                  <a:lnTo>
                    <a:pt x="61" y="138"/>
                  </a:lnTo>
                  <a:lnTo>
                    <a:pt x="65" y="135"/>
                  </a:lnTo>
                  <a:lnTo>
                    <a:pt x="80" y="129"/>
                  </a:lnTo>
                  <a:lnTo>
                    <a:pt x="95" y="113"/>
                  </a:lnTo>
                  <a:lnTo>
                    <a:pt x="95" y="103"/>
                  </a:lnTo>
                  <a:lnTo>
                    <a:pt x="99" y="97"/>
                  </a:lnTo>
                  <a:lnTo>
                    <a:pt x="107" y="84"/>
                  </a:lnTo>
                  <a:lnTo>
                    <a:pt x="107" y="75"/>
                  </a:lnTo>
                  <a:lnTo>
                    <a:pt x="103" y="54"/>
                  </a:lnTo>
                  <a:lnTo>
                    <a:pt x="84" y="43"/>
                  </a:lnTo>
                  <a:lnTo>
                    <a:pt x="82" y="34"/>
                  </a:lnTo>
                  <a:lnTo>
                    <a:pt x="65" y="21"/>
                  </a:lnTo>
                  <a:lnTo>
                    <a:pt x="61" y="16"/>
                  </a:lnTo>
                  <a:lnTo>
                    <a:pt x="301" y="0"/>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86" name="Freeform 325"/>
            <p:cNvSpPr>
              <a:spLocks/>
            </p:cNvSpPr>
            <p:nvPr/>
          </p:nvSpPr>
          <p:spPr bwMode="auto">
            <a:xfrm>
              <a:off x="11639236" y="2477316"/>
              <a:ext cx="364261" cy="422433"/>
            </a:xfrm>
            <a:custGeom>
              <a:avLst/>
              <a:gdLst/>
              <a:ahLst/>
              <a:cxnLst>
                <a:cxn ang="0">
                  <a:pos x="450" y="510"/>
                </a:cxn>
                <a:cxn ang="0">
                  <a:pos x="450" y="490"/>
                </a:cxn>
                <a:cxn ang="0">
                  <a:pos x="450" y="480"/>
                </a:cxn>
                <a:cxn ang="0">
                  <a:pos x="431" y="407"/>
                </a:cxn>
                <a:cxn ang="0">
                  <a:pos x="446" y="372"/>
                </a:cxn>
                <a:cxn ang="0">
                  <a:pos x="443" y="324"/>
                </a:cxn>
                <a:cxn ang="0">
                  <a:pos x="455" y="307"/>
                </a:cxn>
                <a:cxn ang="0">
                  <a:pos x="455" y="269"/>
                </a:cxn>
                <a:cxn ang="0">
                  <a:pos x="467" y="240"/>
                </a:cxn>
                <a:cxn ang="0">
                  <a:pos x="475" y="221"/>
                </a:cxn>
                <a:cxn ang="0">
                  <a:pos x="491" y="176"/>
                </a:cxn>
                <a:cxn ang="0">
                  <a:pos x="481" y="173"/>
                </a:cxn>
                <a:cxn ang="0">
                  <a:pos x="475" y="182"/>
                </a:cxn>
                <a:cxn ang="0">
                  <a:pos x="469" y="193"/>
                </a:cxn>
                <a:cxn ang="0">
                  <a:pos x="467" y="208"/>
                </a:cxn>
                <a:cxn ang="0">
                  <a:pos x="459" y="221"/>
                </a:cxn>
                <a:cxn ang="0">
                  <a:pos x="438" y="237"/>
                </a:cxn>
                <a:cxn ang="0">
                  <a:pos x="409" y="269"/>
                </a:cxn>
                <a:cxn ang="0">
                  <a:pos x="409" y="260"/>
                </a:cxn>
                <a:cxn ang="0">
                  <a:pos x="421" y="221"/>
                </a:cxn>
                <a:cxn ang="0">
                  <a:pos x="443" y="202"/>
                </a:cxn>
                <a:cxn ang="0">
                  <a:pos x="427" y="180"/>
                </a:cxn>
                <a:cxn ang="0">
                  <a:pos x="431" y="170"/>
                </a:cxn>
                <a:cxn ang="0">
                  <a:pos x="417" y="170"/>
                </a:cxn>
                <a:cxn ang="0">
                  <a:pos x="417" y="140"/>
                </a:cxn>
                <a:cxn ang="0">
                  <a:pos x="402" y="121"/>
                </a:cxn>
                <a:cxn ang="0">
                  <a:pos x="389" y="115"/>
                </a:cxn>
                <a:cxn ang="0">
                  <a:pos x="387" y="105"/>
                </a:cxn>
                <a:cxn ang="0">
                  <a:pos x="355" y="99"/>
                </a:cxn>
                <a:cxn ang="0">
                  <a:pos x="345" y="102"/>
                </a:cxn>
                <a:cxn ang="0">
                  <a:pos x="330" y="99"/>
                </a:cxn>
                <a:cxn ang="0">
                  <a:pos x="304" y="82"/>
                </a:cxn>
                <a:cxn ang="0">
                  <a:pos x="222" y="64"/>
                </a:cxn>
                <a:cxn ang="0">
                  <a:pos x="214" y="46"/>
                </a:cxn>
                <a:cxn ang="0">
                  <a:pos x="197" y="39"/>
                </a:cxn>
                <a:cxn ang="0">
                  <a:pos x="177" y="31"/>
                </a:cxn>
                <a:cxn ang="0">
                  <a:pos x="152" y="39"/>
                </a:cxn>
                <a:cxn ang="0">
                  <a:pos x="157" y="16"/>
                </a:cxn>
                <a:cxn ang="0">
                  <a:pos x="163" y="0"/>
                </a:cxn>
                <a:cxn ang="0">
                  <a:pos x="151" y="0"/>
                </a:cxn>
                <a:cxn ang="0">
                  <a:pos x="88" y="31"/>
                </a:cxn>
                <a:cxn ang="0">
                  <a:pos x="64" y="31"/>
                </a:cxn>
                <a:cxn ang="0">
                  <a:pos x="50" y="32"/>
                </a:cxn>
                <a:cxn ang="0">
                  <a:pos x="43" y="105"/>
                </a:cxn>
                <a:cxn ang="0">
                  <a:pos x="31" y="116"/>
                </a:cxn>
                <a:cxn ang="0">
                  <a:pos x="6" y="144"/>
                </a:cxn>
                <a:cxn ang="0">
                  <a:pos x="0" y="166"/>
                </a:cxn>
                <a:cxn ang="0">
                  <a:pos x="18" y="189"/>
                </a:cxn>
                <a:cxn ang="0">
                  <a:pos x="12" y="214"/>
                </a:cxn>
                <a:cxn ang="0">
                  <a:pos x="12" y="266"/>
                </a:cxn>
                <a:cxn ang="0">
                  <a:pos x="24" y="279"/>
                </a:cxn>
                <a:cxn ang="0">
                  <a:pos x="47" y="285"/>
                </a:cxn>
                <a:cxn ang="0">
                  <a:pos x="51" y="295"/>
                </a:cxn>
                <a:cxn ang="0">
                  <a:pos x="85" y="311"/>
                </a:cxn>
                <a:cxn ang="0">
                  <a:pos x="114" y="347"/>
                </a:cxn>
                <a:cxn ang="0">
                  <a:pos x="145" y="372"/>
                </a:cxn>
                <a:cxn ang="0">
                  <a:pos x="149" y="410"/>
                </a:cxn>
                <a:cxn ang="0">
                  <a:pos x="163" y="433"/>
                </a:cxn>
                <a:cxn ang="0">
                  <a:pos x="155" y="450"/>
                </a:cxn>
                <a:cxn ang="0">
                  <a:pos x="168" y="499"/>
                </a:cxn>
                <a:cxn ang="0">
                  <a:pos x="202" y="514"/>
                </a:cxn>
              </a:cxnLst>
              <a:rect l="0" t="0" r="r" b="b"/>
              <a:pathLst>
                <a:path w="491" h="527">
                  <a:moveTo>
                    <a:pt x="205" y="527"/>
                  </a:moveTo>
                  <a:lnTo>
                    <a:pt x="450" y="510"/>
                  </a:lnTo>
                  <a:lnTo>
                    <a:pt x="446" y="497"/>
                  </a:lnTo>
                  <a:lnTo>
                    <a:pt x="450" y="490"/>
                  </a:lnTo>
                  <a:lnTo>
                    <a:pt x="446" y="487"/>
                  </a:lnTo>
                  <a:lnTo>
                    <a:pt x="450" y="480"/>
                  </a:lnTo>
                  <a:lnTo>
                    <a:pt x="438" y="450"/>
                  </a:lnTo>
                  <a:lnTo>
                    <a:pt x="431" y="407"/>
                  </a:lnTo>
                  <a:lnTo>
                    <a:pt x="443" y="378"/>
                  </a:lnTo>
                  <a:lnTo>
                    <a:pt x="446" y="372"/>
                  </a:lnTo>
                  <a:lnTo>
                    <a:pt x="444" y="343"/>
                  </a:lnTo>
                  <a:lnTo>
                    <a:pt x="443" y="324"/>
                  </a:lnTo>
                  <a:lnTo>
                    <a:pt x="444" y="317"/>
                  </a:lnTo>
                  <a:lnTo>
                    <a:pt x="455" y="307"/>
                  </a:lnTo>
                  <a:lnTo>
                    <a:pt x="455" y="292"/>
                  </a:lnTo>
                  <a:lnTo>
                    <a:pt x="455" y="269"/>
                  </a:lnTo>
                  <a:lnTo>
                    <a:pt x="467" y="246"/>
                  </a:lnTo>
                  <a:lnTo>
                    <a:pt x="467" y="240"/>
                  </a:lnTo>
                  <a:lnTo>
                    <a:pt x="469" y="230"/>
                  </a:lnTo>
                  <a:lnTo>
                    <a:pt x="475" y="221"/>
                  </a:lnTo>
                  <a:lnTo>
                    <a:pt x="488" y="191"/>
                  </a:lnTo>
                  <a:lnTo>
                    <a:pt x="491" y="176"/>
                  </a:lnTo>
                  <a:lnTo>
                    <a:pt x="484" y="173"/>
                  </a:lnTo>
                  <a:lnTo>
                    <a:pt x="481" y="173"/>
                  </a:lnTo>
                  <a:lnTo>
                    <a:pt x="478" y="176"/>
                  </a:lnTo>
                  <a:lnTo>
                    <a:pt x="475" y="182"/>
                  </a:lnTo>
                  <a:lnTo>
                    <a:pt x="469" y="185"/>
                  </a:lnTo>
                  <a:lnTo>
                    <a:pt x="469" y="193"/>
                  </a:lnTo>
                  <a:lnTo>
                    <a:pt x="469" y="202"/>
                  </a:lnTo>
                  <a:lnTo>
                    <a:pt x="467" y="208"/>
                  </a:lnTo>
                  <a:lnTo>
                    <a:pt x="459" y="214"/>
                  </a:lnTo>
                  <a:lnTo>
                    <a:pt x="459" y="221"/>
                  </a:lnTo>
                  <a:lnTo>
                    <a:pt x="452" y="223"/>
                  </a:lnTo>
                  <a:lnTo>
                    <a:pt x="438" y="237"/>
                  </a:lnTo>
                  <a:lnTo>
                    <a:pt x="421" y="262"/>
                  </a:lnTo>
                  <a:lnTo>
                    <a:pt x="409" y="269"/>
                  </a:lnTo>
                  <a:lnTo>
                    <a:pt x="406" y="269"/>
                  </a:lnTo>
                  <a:lnTo>
                    <a:pt x="409" y="260"/>
                  </a:lnTo>
                  <a:lnTo>
                    <a:pt x="412" y="245"/>
                  </a:lnTo>
                  <a:lnTo>
                    <a:pt x="421" y="221"/>
                  </a:lnTo>
                  <a:lnTo>
                    <a:pt x="440" y="205"/>
                  </a:lnTo>
                  <a:lnTo>
                    <a:pt x="443" y="202"/>
                  </a:lnTo>
                  <a:lnTo>
                    <a:pt x="430" y="193"/>
                  </a:lnTo>
                  <a:lnTo>
                    <a:pt x="427" y="180"/>
                  </a:lnTo>
                  <a:lnTo>
                    <a:pt x="430" y="176"/>
                  </a:lnTo>
                  <a:lnTo>
                    <a:pt x="431" y="170"/>
                  </a:lnTo>
                  <a:lnTo>
                    <a:pt x="430" y="167"/>
                  </a:lnTo>
                  <a:lnTo>
                    <a:pt x="417" y="170"/>
                  </a:lnTo>
                  <a:lnTo>
                    <a:pt x="412" y="170"/>
                  </a:lnTo>
                  <a:lnTo>
                    <a:pt x="417" y="140"/>
                  </a:lnTo>
                  <a:lnTo>
                    <a:pt x="417" y="127"/>
                  </a:lnTo>
                  <a:lnTo>
                    <a:pt x="402" y="121"/>
                  </a:lnTo>
                  <a:lnTo>
                    <a:pt x="389" y="116"/>
                  </a:lnTo>
                  <a:lnTo>
                    <a:pt x="389" y="115"/>
                  </a:lnTo>
                  <a:lnTo>
                    <a:pt x="392" y="112"/>
                  </a:lnTo>
                  <a:lnTo>
                    <a:pt x="387" y="105"/>
                  </a:lnTo>
                  <a:lnTo>
                    <a:pt x="374" y="102"/>
                  </a:lnTo>
                  <a:lnTo>
                    <a:pt x="355" y="99"/>
                  </a:lnTo>
                  <a:lnTo>
                    <a:pt x="349" y="99"/>
                  </a:lnTo>
                  <a:lnTo>
                    <a:pt x="345" y="102"/>
                  </a:lnTo>
                  <a:lnTo>
                    <a:pt x="342" y="99"/>
                  </a:lnTo>
                  <a:lnTo>
                    <a:pt x="330" y="99"/>
                  </a:lnTo>
                  <a:lnTo>
                    <a:pt x="316" y="82"/>
                  </a:lnTo>
                  <a:lnTo>
                    <a:pt x="304" y="82"/>
                  </a:lnTo>
                  <a:lnTo>
                    <a:pt x="228" y="67"/>
                  </a:lnTo>
                  <a:lnTo>
                    <a:pt x="222" y="64"/>
                  </a:lnTo>
                  <a:lnTo>
                    <a:pt x="219" y="52"/>
                  </a:lnTo>
                  <a:lnTo>
                    <a:pt x="214" y="46"/>
                  </a:lnTo>
                  <a:lnTo>
                    <a:pt x="202" y="44"/>
                  </a:lnTo>
                  <a:lnTo>
                    <a:pt x="197" y="39"/>
                  </a:lnTo>
                  <a:lnTo>
                    <a:pt x="189" y="41"/>
                  </a:lnTo>
                  <a:lnTo>
                    <a:pt x="177" y="31"/>
                  </a:lnTo>
                  <a:lnTo>
                    <a:pt x="168" y="31"/>
                  </a:lnTo>
                  <a:lnTo>
                    <a:pt x="152" y="39"/>
                  </a:lnTo>
                  <a:lnTo>
                    <a:pt x="157" y="20"/>
                  </a:lnTo>
                  <a:lnTo>
                    <a:pt x="157" y="16"/>
                  </a:lnTo>
                  <a:lnTo>
                    <a:pt x="163" y="12"/>
                  </a:lnTo>
                  <a:lnTo>
                    <a:pt x="163" y="0"/>
                  </a:lnTo>
                  <a:lnTo>
                    <a:pt x="157" y="0"/>
                  </a:lnTo>
                  <a:lnTo>
                    <a:pt x="151" y="0"/>
                  </a:lnTo>
                  <a:lnTo>
                    <a:pt x="111" y="18"/>
                  </a:lnTo>
                  <a:lnTo>
                    <a:pt x="88" y="31"/>
                  </a:lnTo>
                  <a:lnTo>
                    <a:pt x="75" y="32"/>
                  </a:lnTo>
                  <a:lnTo>
                    <a:pt x="64" y="31"/>
                  </a:lnTo>
                  <a:lnTo>
                    <a:pt x="54" y="26"/>
                  </a:lnTo>
                  <a:lnTo>
                    <a:pt x="50" y="32"/>
                  </a:lnTo>
                  <a:lnTo>
                    <a:pt x="43" y="41"/>
                  </a:lnTo>
                  <a:lnTo>
                    <a:pt x="43" y="105"/>
                  </a:lnTo>
                  <a:lnTo>
                    <a:pt x="38" y="112"/>
                  </a:lnTo>
                  <a:lnTo>
                    <a:pt x="31" y="116"/>
                  </a:lnTo>
                  <a:lnTo>
                    <a:pt x="6" y="134"/>
                  </a:lnTo>
                  <a:lnTo>
                    <a:pt x="6" y="144"/>
                  </a:lnTo>
                  <a:lnTo>
                    <a:pt x="3" y="150"/>
                  </a:lnTo>
                  <a:lnTo>
                    <a:pt x="0" y="166"/>
                  </a:lnTo>
                  <a:lnTo>
                    <a:pt x="12" y="173"/>
                  </a:lnTo>
                  <a:lnTo>
                    <a:pt x="18" y="189"/>
                  </a:lnTo>
                  <a:lnTo>
                    <a:pt x="12" y="202"/>
                  </a:lnTo>
                  <a:lnTo>
                    <a:pt x="12" y="214"/>
                  </a:lnTo>
                  <a:lnTo>
                    <a:pt x="12" y="234"/>
                  </a:lnTo>
                  <a:lnTo>
                    <a:pt x="12" y="266"/>
                  </a:lnTo>
                  <a:lnTo>
                    <a:pt x="13" y="269"/>
                  </a:lnTo>
                  <a:lnTo>
                    <a:pt x="24" y="279"/>
                  </a:lnTo>
                  <a:lnTo>
                    <a:pt x="26" y="283"/>
                  </a:lnTo>
                  <a:lnTo>
                    <a:pt x="47" y="285"/>
                  </a:lnTo>
                  <a:lnTo>
                    <a:pt x="51" y="288"/>
                  </a:lnTo>
                  <a:lnTo>
                    <a:pt x="51" y="295"/>
                  </a:lnTo>
                  <a:lnTo>
                    <a:pt x="57" y="298"/>
                  </a:lnTo>
                  <a:lnTo>
                    <a:pt x="85" y="311"/>
                  </a:lnTo>
                  <a:lnTo>
                    <a:pt x="92" y="330"/>
                  </a:lnTo>
                  <a:lnTo>
                    <a:pt x="114" y="347"/>
                  </a:lnTo>
                  <a:lnTo>
                    <a:pt x="140" y="364"/>
                  </a:lnTo>
                  <a:lnTo>
                    <a:pt x="145" y="372"/>
                  </a:lnTo>
                  <a:lnTo>
                    <a:pt x="145" y="386"/>
                  </a:lnTo>
                  <a:lnTo>
                    <a:pt x="149" y="410"/>
                  </a:lnTo>
                  <a:lnTo>
                    <a:pt x="151" y="422"/>
                  </a:lnTo>
                  <a:lnTo>
                    <a:pt x="163" y="433"/>
                  </a:lnTo>
                  <a:lnTo>
                    <a:pt x="163" y="439"/>
                  </a:lnTo>
                  <a:lnTo>
                    <a:pt x="155" y="450"/>
                  </a:lnTo>
                  <a:lnTo>
                    <a:pt x="157" y="465"/>
                  </a:lnTo>
                  <a:lnTo>
                    <a:pt x="168" y="499"/>
                  </a:lnTo>
                  <a:lnTo>
                    <a:pt x="193" y="506"/>
                  </a:lnTo>
                  <a:lnTo>
                    <a:pt x="202" y="514"/>
                  </a:lnTo>
                  <a:lnTo>
                    <a:pt x="205" y="527"/>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87" name="Freeform 404"/>
            <p:cNvSpPr>
              <a:spLocks/>
            </p:cNvSpPr>
            <p:nvPr/>
          </p:nvSpPr>
          <p:spPr bwMode="auto">
            <a:xfrm>
              <a:off x="11776483" y="3605943"/>
              <a:ext cx="241851" cy="461711"/>
            </a:xfrm>
            <a:custGeom>
              <a:avLst/>
              <a:gdLst/>
              <a:ahLst/>
              <a:cxnLst>
                <a:cxn ang="0">
                  <a:pos x="303" y="0"/>
                </a:cxn>
                <a:cxn ang="0">
                  <a:pos x="310" y="10"/>
                </a:cxn>
                <a:cxn ang="0">
                  <a:pos x="303" y="356"/>
                </a:cxn>
                <a:cxn ang="0">
                  <a:pos x="305" y="372"/>
                </a:cxn>
                <a:cxn ang="0">
                  <a:pos x="326" y="547"/>
                </a:cxn>
                <a:cxn ang="0">
                  <a:pos x="322" y="550"/>
                </a:cxn>
                <a:cxn ang="0">
                  <a:pos x="313" y="547"/>
                </a:cxn>
                <a:cxn ang="0">
                  <a:pos x="310" y="541"/>
                </a:cxn>
                <a:cxn ang="0">
                  <a:pos x="294" y="547"/>
                </a:cxn>
                <a:cxn ang="0">
                  <a:pos x="281" y="545"/>
                </a:cxn>
                <a:cxn ang="0">
                  <a:pos x="239" y="557"/>
                </a:cxn>
                <a:cxn ang="0">
                  <a:pos x="218" y="576"/>
                </a:cxn>
                <a:cxn ang="0">
                  <a:pos x="206" y="573"/>
                </a:cxn>
                <a:cxn ang="0">
                  <a:pos x="202" y="551"/>
                </a:cxn>
                <a:cxn ang="0">
                  <a:pos x="181" y="532"/>
                </a:cxn>
                <a:cxn ang="0">
                  <a:pos x="181" y="506"/>
                </a:cxn>
                <a:cxn ang="0">
                  <a:pos x="187" y="488"/>
                </a:cxn>
                <a:cxn ang="0">
                  <a:pos x="181" y="481"/>
                </a:cxn>
                <a:cxn ang="0">
                  <a:pos x="0" y="490"/>
                </a:cxn>
                <a:cxn ang="0">
                  <a:pos x="2" y="451"/>
                </a:cxn>
                <a:cxn ang="0">
                  <a:pos x="16" y="404"/>
                </a:cxn>
                <a:cxn ang="0">
                  <a:pos x="35" y="373"/>
                </a:cxn>
                <a:cxn ang="0">
                  <a:pos x="41" y="350"/>
                </a:cxn>
                <a:cxn ang="0">
                  <a:pos x="44" y="346"/>
                </a:cxn>
                <a:cxn ang="0">
                  <a:pos x="56" y="337"/>
                </a:cxn>
                <a:cxn ang="0">
                  <a:pos x="54" y="328"/>
                </a:cxn>
                <a:cxn ang="0">
                  <a:pos x="50" y="322"/>
                </a:cxn>
                <a:cxn ang="0">
                  <a:pos x="44" y="309"/>
                </a:cxn>
                <a:cxn ang="0">
                  <a:pos x="41" y="286"/>
                </a:cxn>
                <a:cxn ang="0">
                  <a:pos x="29" y="265"/>
                </a:cxn>
                <a:cxn ang="0">
                  <a:pos x="29" y="254"/>
                </a:cxn>
                <a:cxn ang="0">
                  <a:pos x="29" y="245"/>
                </a:cxn>
                <a:cxn ang="0">
                  <a:pos x="32" y="236"/>
                </a:cxn>
                <a:cxn ang="0">
                  <a:pos x="38" y="233"/>
                </a:cxn>
                <a:cxn ang="0">
                  <a:pos x="38" y="229"/>
                </a:cxn>
                <a:cxn ang="0">
                  <a:pos x="35" y="222"/>
                </a:cxn>
                <a:cxn ang="0">
                  <a:pos x="32" y="214"/>
                </a:cxn>
                <a:cxn ang="0">
                  <a:pos x="25" y="204"/>
                </a:cxn>
                <a:cxn ang="0">
                  <a:pos x="19" y="184"/>
                </a:cxn>
                <a:cxn ang="0">
                  <a:pos x="29" y="169"/>
                </a:cxn>
                <a:cxn ang="0">
                  <a:pos x="35" y="155"/>
                </a:cxn>
                <a:cxn ang="0">
                  <a:pos x="35" y="142"/>
                </a:cxn>
                <a:cxn ang="0">
                  <a:pos x="44" y="131"/>
                </a:cxn>
                <a:cxn ang="0">
                  <a:pos x="44" y="117"/>
                </a:cxn>
                <a:cxn ang="0">
                  <a:pos x="50" y="112"/>
                </a:cxn>
                <a:cxn ang="0">
                  <a:pos x="61" y="93"/>
                </a:cxn>
                <a:cxn ang="0">
                  <a:pos x="78" y="83"/>
                </a:cxn>
                <a:cxn ang="0">
                  <a:pos x="79" y="74"/>
                </a:cxn>
                <a:cxn ang="0">
                  <a:pos x="79" y="54"/>
                </a:cxn>
                <a:cxn ang="0">
                  <a:pos x="86" y="36"/>
                </a:cxn>
                <a:cxn ang="0">
                  <a:pos x="104" y="19"/>
                </a:cxn>
                <a:cxn ang="0">
                  <a:pos x="105" y="13"/>
                </a:cxn>
                <a:cxn ang="0">
                  <a:pos x="303" y="0"/>
                </a:cxn>
              </a:cxnLst>
              <a:rect l="0" t="0" r="r" b="b"/>
              <a:pathLst>
                <a:path w="326" h="576">
                  <a:moveTo>
                    <a:pt x="303" y="0"/>
                  </a:moveTo>
                  <a:lnTo>
                    <a:pt x="310" y="10"/>
                  </a:lnTo>
                  <a:lnTo>
                    <a:pt x="303" y="356"/>
                  </a:lnTo>
                  <a:lnTo>
                    <a:pt x="305" y="372"/>
                  </a:lnTo>
                  <a:lnTo>
                    <a:pt x="326" y="547"/>
                  </a:lnTo>
                  <a:lnTo>
                    <a:pt x="322" y="550"/>
                  </a:lnTo>
                  <a:lnTo>
                    <a:pt x="313" y="547"/>
                  </a:lnTo>
                  <a:lnTo>
                    <a:pt x="310" y="541"/>
                  </a:lnTo>
                  <a:lnTo>
                    <a:pt x="294" y="547"/>
                  </a:lnTo>
                  <a:lnTo>
                    <a:pt x="281" y="545"/>
                  </a:lnTo>
                  <a:lnTo>
                    <a:pt x="239" y="557"/>
                  </a:lnTo>
                  <a:lnTo>
                    <a:pt x="218" y="576"/>
                  </a:lnTo>
                  <a:lnTo>
                    <a:pt x="206" y="573"/>
                  </a:lnTo>
                  <a:lnTo>
                    <a:pt x="202" y="551"/>
                  </a:lnTo>
                  <a:lnTo>
                    <a:pt x="181" y="532"/>
                  </a:lnTo>
                  <a:lnTo>
                    <a:pt x="181" y="506"/>
                  </a:lnTo>
                  <a:lnTo>
                    <a:pt x="187" y="488"/>
                  </a:lnTo>
                  <a:lnTo>
                    <a:pt x="181" y="481"/>
                  </a:lnTo>
                  <a:lnTo>
                    <a:pt x="0" y="490"/>
                  </a:lnTo>
                  <a:lnTo>
                    <a:pt x="2" y="451"/>
                  </a:lnTo>
                  <a:lnTo>
                    <a:pt x="16" y="404"/>
                  </a:lnTo>
                  <a:lnTo>
                    <a:pt x="35" y="373"/>
                  </a:lnTo>
                  <a:lnTo>
                    <a:pt x="41" y="350"/>
                  </a:lnTo>
                  <a:lnTo>
                    <a:pt x="44" y="346"/>
                  </a:lnTo>
                  <a:lnTo>
                    <a:pt x="56" y="337"/>
                  </a:lnTo>
                  <a:lnTo>
                    <a:pt x="54" y="328"/>
                  </a:lnTo>
                  <a:lnTo>
                    <a:pt x="50" y="322"/>
                  </a:lnTo>
                  <a:lnTo>
                    <a:pt x="44" y="309"/>
                  </a:lnTo>
                  <a:lnTo>
                    <a:pt x="41" y="286"/>
                  </a:lnTo>
                  <a:lnTo>
                    <a:pt x="29" y="265"/>
                  </a:lnTo>
                  <a:lnTo>
                    <a:pt x="29" y="254"/>
                  </a:lnTo>
                  <a:lnTo>
                    <a:pt x="29" y="245"/>
                  </a:lnTo>
                  <a:lnTo>
                    <a:pt x="32" y="236"/>
                  </a:lnTo>
                  <a:lnTo>
                    <a:pt x="38" y="233"/>
                  </a:lnTo>
                  <a:lnTo>
                    <a:pt x="38" y="229"/>
                  </a:lnTo>
                  <a:lnTo>
                    <a:pt x="35" y="222"/>
                  </a:lnTo>
                  <a:lnTo>
                    <a:pt x="32" y="214"/>
                  </a:lnTo>
                  <a:lnTo>
                    <a:pt x="25" y="204"/>
                  </a:lnTo>
                  <a:lnTo>
                    <a:pt x="19" y="184"/>
                  </a:lnTo>
                  <a:lnTo>
                    <a:pt x="29" y="169"/>
                  </a:lnTo>
                  <a:lnTo>
                    <a:pt x="35" y="155"/>
                  </a:lnTo>
                  <a:lnTo>
                    <a:pt x="35" y="142"/>
                  </a:lnTo>
                  <a:lnTo>
                    <a:pt x="44" y="131"/>
                  </a:lnTo>
                  <a:lnTo>
                    <a:pt x="44" y="117"/>
                  </a:lnTo>
                  <a:lnTo>
                    <a:pt x="50" y="112"/>
                  </a:lnTo>
                  <a:lnTo>
                    <a:pt x="61" y="93"/>
                  </a:lnTo>
                  <a:lnTo>
                    <a:pt x="78" y="83"/>
                  </a:lnTo>
                  <a:lnTo>
                    <a:pt x="79" y="74"/>
                  </a:lnTo>
                  <a:lnTo>
                    <a:pt x="79" y="54"/>
                  </a:lnTo>
                  <a:lnTo>
                    <a:pt x="86" y="36"/>
                  </a:lnTo>
                  <a:lnTo>
                    <a:pt x="104" y="19"/>
                  </a:lnTo>
                  <a:lnTo>
                    <a:pt x="105" y="13"/>
                  </a:lnTo>
                  <a:lnTo>
                    <a:pt x="303" y="0"/>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88" name="Freeform 473"/>
            <p:cNvSpPr>
              <a:spLocks/>
            </p:cNvSpPr>
            <p:nvPr/>
          </p:nvSpPr>
          <p:spPr bwMode="auto">
            <a:xfrm>
              <a:off x="10937422" y="2559078"/>
              <a:ext cx="483702" cy="357505"/>
            </a:xfrm>
            <a:custGeom>
              <a:avLst/>
              <a:gdLst/>
              <a:ahLst/>
              <a:cxnLst>
                <a:cxn ang="0">
                  <a:pos x="0" y="349"/>
                </a:cxn>
                <a:cxn ang="0">
                  <a:pos x="474" y="375"/>
                </a:cxn>
                <a:cxn ang="0">
                  <a:pos x="487" y="395"/>
                </a:cxn>
                <a:cxn ang="0">
                  <a:pos x="502" y="395"/>
                </a:cxn>
                <a:cxn ang="0">
                  <a:pos x="515" y="390"/>
                </a:cxn>
                <a:cxn ang="0">
                  <a:pos x="525" y="398"/>
                </a:cxn>
                <a:cxn ang="0">
                  <a:pos x="531" y="413"/>
                </a:cxn>
                <a:cxn ang="0">
                  <a:pos x="542" y="416"/>
                </a:cxn>
                <a:cxn ang="0">
                  <a:pos x="554" y="413"/>
                </a:cxn>
                <a:cxn ang="0">
                  <a:pos x="567" y="404"/>
                </a:cxn>
                <a:cxn ang="0">
                  <a:pos x="582" y="404"/>
                </a:cxn>
                <a:cxn ang="0">
                  <a:pos x="593" y="407"/>
                </a:cxn>
                <a:cxn ang="0">
                  <a:pos x="630" y="433"/>
                </a:cxn>
                <a:cxn ang="0">
                  <a:pos x="648" y="446"/>
                </a:cxn>
                <a:cxn ang="0">
                  <a:pos x="648" y="442"/>
                </a:cxn>
                <a:cxn ang="0">
                  <a:pos x="645" y="429"/>
                </a:cxn>
                <a:cxn ang="0">
                  <a:pos x="639" y="407"/>
                </a:cxn>
                <a:cxn ang="0">
                  <a:pos x="645" y="386"/>
                </a:cxn>
                <a:cxn ang="0">
                  <a:pos x="645" y="375"/>
                </a:cxn>
                <a:cxn ang="0">
                  <a:pos x="652" y="372"/>
                </a:cxn>
                <a:cxn ang="0">
                  <a:pos x="648" y="352"/>
                </a:cxn>
                <a:cxn ang="0">
                  <a:pos x="642" y="347"/>
                </a:cxn>
                <a:cxn ang="0">
                  <a:pos x="645" y="334"/>
                </a:cxn>
                <a:cxn ang="0">
                  <a:pos x="643" y="326"/>
                </a:cxn>
                <a:cxn ang="0">
                  <a:pos x="639" y="320"/>
                </a:cxn>
                <a:cxn ang="0">
                  <a:pos x="645" y="320"/>
                </a:cxn>
                <a:cxn ang="0">
                  <a:pos x="652" y="320"/>
                </a:cxn>
                <a:cxn ang="0">
                  <a:pos x="652" y="103"/>
                </a:cxn>
                <a:cxn ang="0">
                  <a:pos x="622" y="76"/>
                </a:cxn>
                <a:cxn ang="0">
                  <a:pos x="620" y="64"/>
                </a:cxn>
                <a:cxn ang="0">
                  <a:pos x="636" y="50"/>
                </a:cxn>
                <a:cxn ang="0">
                  <a:pos x="642" y="38"/>
                </a:cxn>
                <a:cxn ang="0">
                  <a:pos x="642" y="26"/>
                </a:cxn>
                <a:cxn ang="0">
                  <a:pos x="31" y="0"/>
                </a:cxn>
                <a:cxn ang="0">
                  <a:pos x="21" y="115"/>
                </a:cxn>
                <a:cxn ang="0">
                  <a:pos x="0" y="349"/>
                </a:cxn>
              </a:cxnLst>
              <a:rect l="0" t="0" r="r" b="b"/>
              <a:pathLst>
                <a:path w="652" h="446">
                  <a:moveTo>
                    <a:pt x="0" y="349"/>
                  </a:moveTo>
                  <a:lnTo>
                    <a:pt x="474" y="375"/>
                  </a:lnTo>
                  <a:lnTo>
                    <a:pt x="487" y="395"/>
                  </a:lnTo>
                  <a:lnTo>
                    <a:pt x="502" y="395"/>
                  </a:lnTo>
                  <a:lnTo>
                    <a:pt x="515" y="390"/>
                  </a:lnTo>
                  <a:lnTo>
                    <a:pt x="525" y="398"/>
                  </a:lnTo>
                  <a:lnTo>
                    <a:pt x="531" y="413"/>
                  </a:lnTo>
                  <a:lnTo>
                    <a:pt x="542" y="416"/>
                  </a:lnTo>
                  <a:lnTo>
                    <a:pt x="554" y="413"/>
                  </a:lnTo>
                  <a:lnTo>
                    <a:pt x="567" y="404"/>
                  </a:lnTo>
                  <a:lnTo>
                    <a:pt x="582" y="404"/>
                  </a:lnTo>
                  <a:lnTo>
                    <a:pt x="593" y="407"/>
                  </a:lnTo>
                  <a:lnTo>
                    <a:pt x="630" y="433"/>
                  </a:lnTo>
                  <a:lnTo>
                    <a:pt x="648" y="446"/>
                  </a:lnTo>
                  <a:lnTo>
                    <a:pt x="648" y="442"/>
                  </a:lnTo>
                  <a:lnTo>
                    <a:pt x="645" y="429"/>
                  </a:lnTo>
                  <a:lnTo>
                    <a:pt x="639" y="407"/>
                  </a:lnTo>
                  <a:lnTo>
                    <a:pt x="645" y="386"/>
                  </a:lnTo>
                  <a:lnTo>
                    <a:pt x="645" y="375"/>
                  </a:lnTo>
                  <a:lnTo>
                    <a:pt x="652" y="372"/>
                  </a:lnTo>
                  <a:lnTo>
                    <a:pt x="648" y="352"/>
                  </a:lnTo>
                  <a:lnTo>
                    <a:pt x="642" y="347"/>
                  </a:lnTo>
                  <a:lnTo>
                    <a:pt x="645" y="334"/>
                  </a:lnTo>
                  <a:lnTo>
                    <a:pt x="643" y="326"/>
                  </a:lnTo>
                  <a:lnTo>
                    <a:pt x="639" y="320"/>
                  </a:lnTo>
                  <a:lnTo>
                    <a:pt x="645" y="320"/>
                  </a:lnTo>
                  <a:lnTo>
                    <a:pt x="652" y="320"/>
                  </a:lnTo>
                  <a:lnTo>
                    <a:pt x="652" y="103"/>
                  </a:lnTo>
                  <a:lnTo>
                    <a:pt x="622" y="76"/>
                  </a:lnTo>
                  <a:lnTo>
                    <a:pt x="620" y="64"/>
                  </a:lnTo>
                  <a:lnTo>
                    <a:pt x="636" y="50"/>
                  </a:lnTo>
                  <a:lnTo>
                    <a:pt x="642" y="38"/>
                  </a:lnTo>
                  <a:lnTo>
                    <a:pt x="642" y="26"/>
                  </a:lnTo>
                  <a:lnTo>
                    <a:pt x="31" y="0"/>
                  </a:lnTo>
                  <a:lnTo>
                    <a:pt x="21" y="115"/>
                  </a:lnTo>
                  <a:lnTo>
                    <a:pt x="0" y="349"/>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89" name="Freeform 720"/>
            <p:cNvSpPr>
              <a:spLocks/>
            </p:cNvSpPr>
            <p:nvPr/>
          </p:nvSpPr>
          <p:spPr bwMode="auto">
            <a:xfrm>
              <a:off x="12944194" y="2210952"/>
              <a:ext cx="254463" cy="446481"/>
            </a:xfrm>
            <a:custGeom>
              <a:avLst/>
              <a:gdLst/>
              <a:ahLst/>
              <a:cxnLst>
                <a:cxn ang="0">
                  <a:pos x="9" y="290"/>
                </a:cxn>
                <a:cxn ang="0">
                  <a:pos x="16" y="294"/>
                </a:cxn>
                <a:cxn ang="0">
                  <a:pos x="21" y="277"/>
                </a:cxn>
                <a:cxn ang="0">
                  <a:pos x="25" y="262"/>
                </a:cxn>
                <a:cxn ang="0">
                  <a:pos x="41" y="236"/>
                </a:cxn>
                <a:cxn ang="0">
                  <a:pos x="47" y="210"/>
                </a:cxn>
                <a:cxn ang="0">
                  <a:pos x="41" y="162"/>
                </a:cxn>
                <a:cxn ang="0">
                  <a:pos x="49" y="149"/>
                </a:cxn>
                <a:cxn ang="0">
                  <a:pos x="41" y="132"/>
                </a:cxn>
                <a:cxn ang="0">
                  <a:pos x="73" y="12"/>
                </a:cxn>
                <a:cxn ang="0">
                  <a:pos x="92" y="9"/>
                </a:cxn>
                <a:cxn ang="0">
                  <a:pos x="92" y="25"/>
                </a:cxn>
                <a:cxn ang="0">
                  <a:pos x="105" y="34"/>
                </a:cxn>
                <a:cxn ang="0">
                  <a:pos x="140" y="12"/>
                </a:cxn>
                <a:cxn ang="0">
                  <a:pos x="148" y="6"/>
                </a:cxn>
                <a:cxn ang="0">
                  <a:pos x="161" y="0"/>
                </a:cxn>
                <a:cxn ang="0">
                  <a:pos x="203" y="24"/>
                </a:cxn>
                <a:cxn ang="0">
                  <a:pos x="244" y="160"/>
                </a:cxn>
                <a:cxn ang="0">
                  <a:pos x="253" y="178"/>
                </a:cxn>
                <a:cxn ang="0">
                  <a:pos x="275" y="186"/>
                </a:cxn>
                <a:cxn ang="0">
                  <a:pos x="281" y="184"/>
                </a:cxn>
                <a:cxn ang="0">
                  <a:pos x="288" y="190"/>
                </a:cxn>
                <a:cxn ang="0">
                  <a:pos x="292" y="224"/>
                </a:cxn>
                <a:cxn ang="0">
                  <a:pos x="307" y="224"/>
                </a:cxn>
                <a:cxn ang="0">
                  <a:pos x="315" y="222"/>
                </a:cxn>
                <a:cxn ang="0">
                  <a:pos x="332" y="239"/>
                </a:cxn>
                <a:cxn ang="0">
                  <a:pos x="330" y="249"/>
                </a:cxn>
                <a:cxn ang="0">
                  <a:pos x="332" y="261"/>
                </a:cxn>
                <a:cxn ang="0">
                  <a:pos x="340" y="262"/>
                </a:cxn>
                <a:cxn ang="0">
                  <a:pos x="338" y="280"/>
                </a:cxn>
                <a:cxn ang="0">
                  <a:pos x="326" y="281"/>
                </a:cxn>
                <a:cxn ang="0">
                  <a:pos x="317" y="293"/>
                </a:cxn>
                <a:cxn ang="0">
                  <a:pos x="288" y="316"/>
                </a:cxn>
                <a:cxn ang="0">
                  <a:pos x="267" y="328"/>
                </a:cxn>
                <a:cxn ang="0">
                  <a:pos x="245" y="341"/>
                </a:cxn>
                <a:cxn ang="0">
                  <a:pos x="237" y="354"/>
                </a:cxn>
                <a:cxn ang="0">
                  <a:pos x="228" y="363"/>
                </a:cxn>
                <a:cxn ang="0">
                  <a:pos x="211" y="363"/>
                </a:cxn>
                <a:cxn ang="0">
                  <a:pos x="200" y="380"/>
                </a:cxn>
                <a:cxn ang="0">
                  <a:pos x="199" y="405"/>
                </a:cxn>
                <a:cxn ang="0">
                  <a:pos x="188" y="415"/>
                </a:cxn>
                <a:cxn ang="0">
                  <a:pos x="177" y="418"/>
                </a:cxn>
                <a:cxn ang="0">
                  <a:pos x="168" y="431"/>
                </a:cxn>
                <a:cxn ang="0">
                  <a:pos x="152" y="439"/>
                </a:cxn>
                <a:cxn ang="0">
                  <a:pos x="149" y="454"/>
                </a:cxn>
                <a:cxn ang="0">
                  <a:pos x="142" y="441"/>
                </a:cxn>
                <a:cxn ang="0">
                  <a:pos x="117" y="459"/>
                </a:cxn>
                <a:cxn ang="0">
                  <a:pos x="126" y="476"/>
                </a:cxn>
                <a:cxn ang="0">
                  <a:pos x="117" y="488"/>
                </a:cxn>
                <a:cxn ang="0">
                  <a:pos x="104" y="526"/>
                </a:cxn>
                <a:cxn ang="0">
                  <a:pos x="101" y="552"/>
                </a:cxn>
                <a:cxn ang="0">
                  <a:pos x="89" y="540"/>
                </a:cxn>
                <a:cxn ang="0">
                  <a:pos x="86" y="529"/>
                </a:cxn>
                <a:cxn ang="0">
                  <a:pos x="66" y="517"/>
                </a:cxn>
                <a:cxn ang="0">
                  <a:pos x="66" y="503"/>
                </a:cxn>
                <a:cxn ang="0">
                  <a:pos x="0" y="299"/>
                </a:cxn>
              </a:cxnLst>
              <a:rect l="0" t="0" r="r" b="b"/>
              <a:pathLst>
                <a:path w="343" h="557">
                  <a:moveTo>
                    <a:pt x="0" y="299"/>
                  </a:moveTo>
                  <a:lnTo>
                    <a:pt x="9" y="290"/>
                  </a:lnTo>
                  <a:lnTo>
                    <a:pt x="15" y="293"/>
                  </a:lnTo>
                  <a:lnTo>
                    <a:pt x="16" y="294"/>
                  </a:lnTo>
                  <a:lnTo>
                    <a:pt x="23" y="288"/>
                  </a:lnTo>
                  <a:lnTo>
                    <a:pt x="21" y="277"/>
                  </a:lnTo>
                  <a:lnTo>
                    <a:pt x="29" y="277"/>
                  </a:lnTo>
                  <a:lnTo>
                    <a:pt x="25" y="262"/>
                  </a:lnTo>
                  <a:lnTo>
                    <a:pt x="27" y="254"/>
                  </a:lnTo>
                  <a:lnTo>
                    <a:pt x="41" y="236"/>
                  </a:lnTo>
                  <a:lnTo>
                    <a:pt x="41" y="224"/>
                  </a:lnTo>
                  <a:lnTo>
                    <a:pt x="47" y="210"/>
                  </a:lnTo>
                  <a:lnTo>
                    <a:pt x="35" y="171"/>
                  </a:lnTo>
                  <a:lnTo>
                    <a:pt x="41" y="162"/>
                  </a:lnTo>
                  <a:lnTo>
                    <a:pt x="47" y="158"/>
                  </a:lnTo>
                  <a:lnTo>
                    <a:pt x="49" y="149"/>
                  </a:lnTo>
                  <a:lnTo>
                    <a:pt x="49" y="139"/>
                  </a:lnTo>
                  <a:lnTo>
                    <a:pt x="41" y="132"/>
                  </a:lnTo>
                  <a:lnTo>
                    <a:pt x="41" y="114"/>
                  </a:lnTo>
                  <a:lnTo>
                    <a:pt x="73" y="12"/>
                  </a:lnTo>
                  <a:lnTo>
                    <a:pt x="86" y="9"/>
                  </a:lnTo>
                  <a:lnTo>
                    <a:pt x="92" y="9"/>
                  </a:lnTo>
                  <a:lnTo>
                    <a:pt x="98" y="12"/>
                  </a:lnTo>
                  <a:lnTo>
                    <a:pt x="92" y="25"/>
                  </a:lnTo>
                  <a:lnTo>
                    <a:pt x="101" y="36"/>
                  </a:lnTo>
                  <a:lnTo>
                    <a:pt x="105" y="34"/>
                  </a:lnTo>
                  <a:lnTo>
                    <a:pt x="126" y="19"/>
                  </a:lnTo>
                  <a:lnTo>
                    <a:pt x="140" y="12"/>
                  </a:lnTo>
                  <a:lnTo>
                    <a:pt x="143" y="12"/>
                  </a:lnTo>
                  <a:lnTo>
                    <a:pt x="148" y="6"/>
                  </a:lnTo>
                  <a:lnTo>
                    <a:pt x="149" y="0"/>
                  </a:lnTo>
                  <a:lnTo>
                    <a:pt x="161" y="0"/>
                  </a:lnTo>
                  <a:lnTo>
                    <a:pt x="168" y="4"/>
                  </a:lnTo>
                  <a:lnTo>
                    <a:pt x="203" y="24"/>
                  </a:lnTo>
                  <a:lnTo>
                    <a:pt x="244" y="153"/>
                  </a:lnTo>
                  <a:lnTo>
                    <a:pt x="244" y="160"/>
                  </a:lnTo>
                  <a:lnTo>
                    <a:pt x="251" y="178"/>
                  </a:lnTo>
                  <a:lnTo>
                    <a:pt x="253" y="178"/>
                  </a:lnTo>
                  <a:lnTo>
                    <a:pt x="262" y="178"/>
                  </a:lnTo>
                  <a:lnTo>
                    <a:pt x="275" y="186"/>
                  </a:lnTo>
                  <a:lnTo>
                    <a:pt x="276" y="184"/>
                  </a:lnTo>
                  <a:lnTo>
                    <a:pt x="281" y="184"/>
                  </a:lnTo>
                  <a:lnTo>
                    <a:pt x="282" y="186"/>
                  </a:lnTo>
                  <a:lnTo>
                    <a:pt x="288" y="190"/>
                  </a:lnTo>
                  <a:lnTo>
                    <a:pt x="282" y="196"/>
                  </a:lnTo>
                  <a:lnTo>
                    <a:pt x="292" y="224"/>
                  </a:lnTo>
                  <a:lnTo>
                    <a:pt x="301" y="226"/>
                  </a:lnTo>
                  <a:lnTo>
                    <a:pt x="307" y="224"/>
                  </a:lnTo>
                  <a:lnTo>
                    <a:pt x="308" y="222"/>
                  </a:lnTo>
                  <a:lnTo>
                    <a:pt x="315" y="222"/>
                  </a:lnTo>
                  <a:lnTo>
                    <a:pt x="326" y="224"/>
                  </a:lnTo>
                  <a:lnTo>
                    <a:pt x="332" y="239"/>
                  </a:lnTo>
                  <a:lnTo>
                    <a:pt x="332" y="248"/>
                  </a:lnTo>
                  <a:lnTo>
                    <a:pt x="330" y="249"/>
                  </a:lnTo>
                  <a:lnTo>
                    <a:pt x="327" y="256"/>
                  </a:lnTo>
                  <a:lnTo>
                    <a:pt x="332" y="261"/>
                  </a:lnTo>
                  <a:lnTo>
                    <a:pt x="332" y="256"/>
                  </a:lnTo>
                  <a:lnTo>
                    <a:pt x="340" y="262"/>
                  </a:lnTo>
                  <a:lnTo>
                    <a:pt x="343" y="268"/>
                  </a:lnTo>
                  <a:lnTo>
                    <a:pt x="338" y="280"/>
                  </a:lnTo>
                  <a:lnTo>
                    <a:pt x="327" y="281"/>
                  </a:lnTo>
                  <a:lnTo>
                    <a:pt x="326" y="281"/>
                  </a:lnTo>
                  <a:lnTo>
                    <a:pt x="319" y="286"/>
                  </a:lnTo>
                  <a:lnTo>
                    <a:pt x="317" y="293"/>
                  </a:lnTo>
                  <a:lnTo>
                    <a:pt x="301" y="312"/>
                  </a:lnTo>
                  <a:lnTo>
                    <a:pt x="288" y="316"/>
                  </a:lnTo>
                  <a:lnTo>
                    <a:pt x="275" y="338"/>
                  </a:lnTo>
                  <a:lnTo>
                    <a:pt x="267" y="328"/>
                  </a:lnTo>
                  <a:lnTo>
                    <a:pt x="253" y="328"/>
                  </a:lnTo>
                  <a:lnTo>
                    <a:pt x="245" y="341"/>
                  </a:lnTo>
                  <a:lnTo>
                    <a:pt x="241" y="341"/>
                  </a:lnTo>
                  <a:lnTo>
                    <a:pt x="237" y="354"/>
                  </a:lnTo>
                  <a:lnTo>
                    <a:pt x="232" y="358"/>
                  </a:lnTo>
                  <a:lnTo>
                    <a:pt x="228" y="363"/>
                  </a:lnTo>
                  <a:lnTo>
                    <a:pt x="216" y="363"/>
                  </a:lnTo>
                  <a:lnTo>
                    <a:pt x="211" y="363"/>
                  </a:lnTo>
                  <a:lnTo>
                    <a:pt x="211" y="367"/>
                  </a:lnTo>
                  <a:lnTo>
                    <a:pt x="200" y="380"/>
                  </a:lnTo>
                  <a:lnTo>
                    <a:pt x="200" y="390"/>
                  </a:lnTo>
                  <a:lnTo>
                    <a:pt x="199" y="405"/>
                  </a:lnTo>
                  <a:lnTo>
                    <a:pt x="194" y="409"/>
                  </a:lnTo>
                  <a:lnTo>
                    <a:pt x="188" y="415"/>
                  </a:lnTo>
                  <a:lnTo>
                    <a:pt x="180" y="415"/>
                  </a:lnTo>
                  <a:lnTo>
                    <a:pt x="177" y="418"/>
                  </a:lnTo>
                  <a:lnTo>
                    <a:pt x="177" y="427"/>
                  </a:lnTo>
                  <a:lnTo>
                    <a:pt x="168" y="431"/>
                  </a:lnTo>
                  <a:lnTo>
                    <a:pt x="154" y="433"/>
                  </a:lnTo>
                  <a:lnTo>
                    <a:pt x="152" y="439"/>
                  </a:lnTo>
                  <a:lnTo>
                    <a:pt x="152" y="447"/>
                  </a:lnTo>
                  <a:lnTo>
                    <a:pt x="149" y="454"/>
                  </a:lnTo>
                  <a:lnTo>
                    <a:pt x="148" y="453"/>
                  </a:lnTo>
                  <a:lnTo>
                    <a:pt x="142" y="441"/>
                  </a:lnTo>
                  <a:lnTo>
                    <a:pt x="140" y="439"/>
                  </a:lnTo>
                  <a:lnTo>
                    <a:pt x="117" y="459"/>
                  </a:lnTo>
                  <a:lnTo>
                    <a:pt x="123" y="471"/>
                  </a:lnTo>
                  <a:lnTo>
                    <a:pt x="126" y="476"/>
                  </a:lnTo>
                  <a:lnTo>
                    <a:pt x="124" y="479"/>
                  </a:lnTo>
                  <a:lnTo>
                    <a:pt x="117" y="488"/>
                  </a:lnTo>
                  <a:lnTo>
                    <a:pt x="112" y="510"/>
                  </a:lnTo>
                  <a:lnTo>
                    <a:pt x="104" y="526"/>
                  </a:lnTo>
                  <a:lnTo>
                    <a:pt x="101" y="540"/>
                  </a:lnTo>
                  <a:lnTo>
                    <a:pt x="101" y="552"/>
                  </a:lnTo>
                  <a:lnTo>
                    <a:pt x="98" y="557"/>
                  </a:lnTo>
                  <a:lnTo>
                    <a:pt x="89" y="540"/>
                  </a:lnTo>
                  <a:lnTo>
                    <a:pt x="89" y="535"/>
                  </a:lnTo>
                  <a:lnTo>
                    <a:pt x="86" y="529"/>
                  </a:lnTo>
                  <a:lnTo>
                    <a:pt x="85" y="529"/>
                  </a:lnTo>
                  <a:lnTo>
                    <a:pt x="66" y="517"/>
                  </a:lnTo>
                  <a:lnTo>
                    <a:pt x="66" y="510"/>
                  </a:lnTo>
                  <a:lnTo>
                    <a:pt x="66" y="503"/>
                  </a:lnTo>
                  <a:lnTo>
                    <a:pt x="66" y="497"/>
                  </a:lnTo>
                  <a:lnTo>
                    <a:pt x="0" y="299"/>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90" name="Freeform 125"/>
            <p:cNvSpPr>
              <a:spLocks/>
            </p:cNvSpPr>
            <p:nvPr/>
          </p:nvSpPr>
          <p:spPr bwMode="auto">
            <a:xfrm>
              <a:off x="9854285" y="2745846"/>
              <a:ext cx="437706" cy="733446"/>
            </a:xfrm>
            <a:custGeom>
              <a:avLst/>
              <a:gdLst/>
              <a:ahLst/>
              <a:cxnLst>
                <a:cxn ang="0">
                  <a:pos x="88" y="0"/>
                </a:cxn>
                <a:cxn ang="0">
                  <a:pos x="336" y="58"/>
                </a:cxn>
                <a:cxn ang="0">
                  <a:pos x="590" y="111"/>
                </a:cxn>
                <a:cxn ang="0">
                  <a:pos x="477" y="695"/>
                </a:cxn>
                <a:cxn ang="0">
                  <a:pos x="464" y="757"/>
                </a:cxn>
                <a:cxn ang="0">
                  <a:pos x="449" y="806"/>
                </a:cxn>
                <a:cxn ang="0">
                  <a:pos x="439" y="806"/>
                </a:cxn>
                <a:cxn ang="0">
                  <a:pos x="433" y="797"/>
                </a:cxn>
                <a:cxn ang="0">
                  <a:pos x="433" y="795"/>
                </a:cxn>
                <a:cxn ang="0">
                  <a:pos x="426" y="785"/>
                </a:cxn>
                <a:cxn ang="0">
                  <a:pos x="408" y="782"/>
                </a:cxn>
                <a:cxn ang="0">
                  <a:pos x="395" y="785"/>
                </a:cxn>
                <a:cxn ang="0">
                  <a:pos x="388" y="791"/>
                </a:cxn>
                <a:cxn ang="0">
                  <a:pos x="393" y="812"/>
                </a:cxn>
                <a:cxn ang="0">
                  <a:pos x="387" y="869"/>
                </a:cxn>
                <a:cxn ang="0">
                  <a:pos x="393" y="876"/>
                </a:cxn>
                <a:cxn ang="0">
                  <a:pos x="384" y="901"/>
                </a:cxn>
                <a:cxn ang="0">
                  <a:pos x="382" y="909"/>
                </a:cxn>
                <a:cxn ang="0">
                  <a:pos x="382" y="915"/>
                </a:cxn>
                <a:cxn ang="0">
                  <a:pos x="0" y="349"/>
                </a:cxn>
                <a:cxn ang="0">
                  <a:pos x="88" y="0"/>
                </a:cxn>
              </a:cxnLst>
              <a:rect l="0" t="0" r="r" b="b"/>
              <a:pathLst>
                <a:path w="590" h="915">
                  <a:moveTo>
                    <a:pt x="88" y="0"/>
                  </a:moveTo>
                  <a:lnTo>
                    <a:pt x="336" y="58"/>
                  </a:lnTo>
                  <a:lnTo>
                    <a:pt x="590" y="111"/>
                  </a:lnTo>
                  <a:lnTo>
                    <a:pt x="477" y="695"/>
                  </a:lnTo>
                  <a:lnTo>
                    <a:pt x="464" y="757"/>
                  </a:lnTo>
                  <a:lnTo>
                    <a:pt x="449" y="806"/>
                  </a:lnTo>
                  <a:lnTo>
                    <a:pt x="439" y="806"/>
                  </a:lnTo>
                  <a:lnTo>
                    <a:pt x="433" y="797"/>
                  </a:lnTo>
                  <a:lnTo>
                    <a:pt x="433" y="795"/>
                  </a:lnTo>
                  <a:lnTo>
                    <a:pt x="426" y="785"/>
                  </a:lnTo>
                  <a:lnTo>
                    <a:pt x="408" y="782"/>
                  </a:lnTo>
                  <a:lnTo>
                    <a:pt x="395" y="785"/>
                  </a:lnTo>
                  <a:lnTo>
                    <a:pt x="388" y="791"/>
                  </a:lnTo>
                  <a:lnTo>
                    <a:pt x="393" y="812"/>
                  </a:lnTo>
                  <a:lnTo>
                    <a:pt x="387" y="869"/>
                  </a:lnTo>
                  <a:lnTo>
                    <a:pt x="393" y="876"/>
                  </a:lnTo>
                  <a:lnTo>
                    <a:pt x="384" y="901"/>
                  </a:lnTo>
                  <a:lnTo>
                    <a:pt x="382" y="909"/>
                  </a:lnTo>
                  <a:lnTo>
                    <a:pt x="382" y="915"/>
                  </a:lnTo>
                  <a:lnTo>
                    <a:pt x="0" y="349"/>
                  </a:lnTo>
                  <a:lnTo>
                    <a:pt x="88" y="0"/>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91" name="Freeform 619"/>
            <p:cNvSpPr>
              <a:spLocks/>
            </p:cNvSpPr>
            <p:nvPr/>
          </p:nvSpPr>
          <p:spPr bwMode="auto">
            <a:xfrm>
              <a:off x="12163370" y="2882115"/>
              <a:ext cx="288589" cy="351894"/>
            </a:xfrm>
            <a:custGeom>
              <a:avLst/>
              <a:gdLst/>
              <a:ahLst/>
              <a:cxnLst>
                <a:cxn ang="0">
                  <a:pos x="113" y="63"/>
                </a:cxn>
                <a:cxn ang="0">
                  <a:pos x="126" y="63"/>
                </a:cxn>
                <a:cxn ang="0">
                  <a:pos x="158" y="76"/>
                </a:cxn>
                <a:cxn ang="0">
                  <a:pos x="176" y="78"/>
                </a:cxn>
                <a:cxn ang="0">
                  <a:pos x="179" y="85"/>
                </a:cxn>
                <a:cxn ang="0">
                  <a:pos x="199" y="89"/>
                </a:cxn>
                <a:cxn ang="0">
                  <a:pos x="230" y="72"/>
                </a:cxn>
                <a:cxn ang="0">
                  <a:pos x="253" y="69"/>
                </a:cxn>
                <a:cxn ang="0">
                  <a:pos x="267" y="67"/>
                </a:cxn>
                <a:cxn ang="0">
                  <a:pos x="301" y="31"/>
                </a:cxn>
                <a:cxn ang="0">
                  <a:pos x="364" y="0"/>
                </a:cxn>
                <a:cxn ang="0">
                  <a:pos x="385" y="152"/>
                </a:cxn>
                <a:cxn ang="0">
                  <a:pos x="385" y="169"/>
                </a:cxn>
                <a:cxn ang="0">
                  <a:pos x="389" y="190"/>
                </a:cxn>
                <a:cxn ang="0">
                  <a:pos x="379" y="243"/>
                </a:cxn>
                <a:cxn ang="0">
                  <a:pos x="381" y="258"/>
                </a:cxn>
                <a:cxn ang="0">
                  <a:pos x="372" y="282"/>
                </a:cxn>
                <a:cxn ang="0">
                  <a:pos x="351" y="305"/>
                </a:cxn>
                <a:cxn ang="0">
                  <a:pos x="341" y="308"/>
                </a:cxn>
                <a:cxn ang="0">
                  <a:pos x="325" y="317"/>
                </a:cxn>
                <a:cxn ang="0">
                  <a:pos x="316" y="330"/>
                </a:cxn>
                <a:cxn ang="0">
                  <a:pos x="309" y="364"/>
                </a:cxn>
                <a:cxn ang="0">
                  <a:pos x="293" y="362"/>
                </a:cxn>
                <a:cxn ang="0">
                  <a:pos x="275" y="387"/>
                </a:cxn>
                <a:cxn ang="0">
                  <a:pos x="275" y="416"/>
                </a:cxn>
                <a:cxn ang="0">
                  <a:pos x="259" y="436"/>
                </a:cxn>
                <a:cxn ang="0">
                  <a:pos x="244" y="434"/>
                </a:cxn>
                <a:cxn ang="0">
                  <a:pos x="224" y="423"/>
                </a:cxn>
                <a:cxn ang="0">
                  <a:pos x="208" y="402"/>
                </a:cxn>
                <a:cxn ang="0">
                  <a:pos x="196" y="416"/>
                </a:cxn>
                <a:cxn ang="0">
                  <a:pos x="189" y="423"/>
                </a:cxn>
                <a:cxn ang="0">
                  <a:pos x="158" y="419"/>
                </a:cxn>
                <a:cxn ang="0">
                  <a:pos x="142" y="428"/>
                </a:cxn>
                <a:cxn ang="0">
                  <a:pos x="104" y="416"/>
                </a:cxn>
                <a:cxn ang="0">
                  <a:pos x="86" y="396"/>
                </a:cxn>
                <a:cxn ang="0">
                  <a:pos x="56" y="385"/>
                </a:cxn>
                <a:cxn ang="0">
                  <a:pos x="41" y="384"/>
                </a:cxn>
                <a:cxn ang="0">
                  <a:pos x="0" y="78"/>
                </a:cxn>
              </a:cxnLst>
              <a:rect l="0" t="0" r="r" b="b"/>
              <a:pathLst>
                <a:path w="389" h="439">
                  <a:moveTo>
                    <a:pt x="0" y="78"/>
                  </a:moveTo>
                  <a:lnTo>
                    <a:pt x="113" y="63"/>
                  </a:lnTo>
                  <a:lnTo>
                    <a:pt x="113" y="67"/>
                  </a:lnTo>
                  <a:lnTo>
                    <a:pt x="126" y="63"/>
                  </a:lnTo>
                  <a:lnTo>
                    <a:pt x="133" y="66"/>
                  </a:lnTo>
                  <a:lnTo>
                    <a:pt x="158" y="76"/>
                  </a:lnTo>
                  <a:lnTo>
                    <a:pt x="170" y="78"/>
                  </a:lnTo>
                  <a:lnTo>
                    <a:pt x="176" y="78"/>
                  </a:lnTo>
                  <a:lnTo>
                    <a:pt x="170" y="85"/>
                  </a:lnTo>
                  <a:lnTo>
                    <a:pt x="179" y="85"/>
                  </a:lnTo>
                  <a:lnTo>
                    <a:pt x="181" y="83"/>
                  </a:lnTo>
                  <a:lnTo>
                    <a:pt x="199" y="89"/>
                  </a:lnTo>
                  <a:lnTo>
                    <a:pt x="205" y="92"/>
                  </a:lnTo>
                  <a:lnTo>
                    <a:pt x="230" y="72"/>
                  </a:lnTo>
                  <a:lnTo>
                    <a:pt x="238" y="69"/>
                  </a:lnTo>
                  <a:lnTo>
                    <a:pt x="253" y="69"/>
                  </a:lnTo>
                  <a:lnTo>
                    <a:pt x="259" y="72"/>
                  </a:lnTo>
                  <a:lnTo>
                    <a:pt x="267" y="67"/>
                  </a:lnTo>
                  <a:lnTo>
                    <a:pt x="293" y="40"/>
                  </a:lnTo>
                  <a:lnTo>
                    <a:pt x="301" y="31"/>
                  </a:lnTo>
                  <a:lnTo>
                    <a:pt x="318" y="22"/>
                  </a:lnTo>
                  <a:lnTo>
                    <a:pt x="364" y="0"/>
                  </a:lnTo>
                  <a:lnTo>
                    <a:pt x="389" y="155"/>
                  </a:lnTo>
                  <a:lnTo>
                    <a:pt x="385" y="152"/>
                  </a:lnTo>
                  <a:lnTo>
                    <a:pt x="381" y="158"/>
                  </a:lnTo>
                  <a:lnTo>
                    <a:pt x="385" y="169"/>
                  </a:lnTo>
                  <a:lnTo>
                    <a:pt x="372" y="181"/>
                  </a:lnTo>
                  <a:lnTo>
                    <a:pt x="389" y="190"/>
                  </a:lnTo>
                  <a:lnTo>
                    <a:pt x="382" y="233"/>
                  </a:lnTo>
                  <a:lnTo>
                    <a:pt x="379" y="243"/>
                  </a:lnTo>
                  <a:lnTo>
                    <a:pt x="379" y="254"/>
                  </a:lnTo>
                  <a:lnTo>
                    <a:pt x="381" y="258"/>
                  </a:lnTo>
                  <a:lnTo>
                    <a:pt x="382" y="270"/>
                  </a:lnTo>
                  <a:lnTo>
                    <a:pt x="372" y="282"/>
                  </a:lnTo>
                  <a:lnTo>
                    <a:pt x="368" y="283"/>
                  </a:lnTo>
                  <a:lnTo>
                    <a:pt x="351" y="305"/>
                  </a:lnTo>
                  <a:lnTo>
                    <a:pt x="351" y="307"/>
                  </a:lnTo>
                  <a:lnTo>
                    <a:pt x="341" y="308"/>
                  </a:lnTo>
                  <a:lnTo>
                    <a:pt x="332" y="308"/>
                  </a:lnTo>
                  <a:lnTo>
                    <a:pt x="325" y="317"/>
                  </a:lnTo>
                  <a:lnTo>
                    <a:pt x="322" y="322"/>
                  </a:lnTo>
                  <a:lnTo>
                    <a:pt x="316" y="330"/>
                  </a:lnTo>
                  <a:lnTo>
                    <a:pt x="305" y="349"/>
                  </a:lnTo>
                  <a:lnTo>
                    <a:pt x="309" y="364"/>
                  </a:lnTo>
                  <a:lnTo>
                    <a:pt x="301" y="375"/>
                  </a:lnTo>
                  <a:lnTo>
                    <a:pt x="293" y="362"/>
                  </a:lnTo>
                  <a:lnTo>
                    <a:pt x="284" y="362"/>
                  </a:lnTo>
                  <a:lnTo>
                    <a:pt x="275" y="387"/>
                  </a:lnTo>
                  <a:lnTo>
                    <a:pt x="278" y="402"/>
                  </a:lnTo>
                  <a:lnTo>
                    <a:pt x="275" y="416"/>
                  </a:lnTo>
                  <a:lnTo>
                    <a:pt x="269" y="422"/>
                  </a:lnTo>
                  <a:lnTo>
                    <a:pt x="259" y="436"/>
                  </a:lnTo>
                  <a:lnTo>
                    <a:pt x="246" y="439"/>
                  </a:lnTo>
                  <a:lnTo>
                    <a:pt x="244" y="434"/>
                  </a:lnTo>
                  <a:lnTo>
                    <a:pt x="233" y="425"/>
                  </a:lnTo>
                  <a:lnTo>
                    <a:pt x="224" y="423"/>
                  </a:lnTo>
                  <a:lnTo>
                    <a:pt x="215" y="410"/>
                  </a:lnTo>
                  <a:lnTo>
                    <a:pt x="208" y="402"/>
                  </a:lnTo>
                  <a:lnTo>
                    <a:pt x="199" y="410"/>
                  </a:lnTo>
                  <a:lnTo>
                    <a:pt x="196" y="416"/>
                  </a:lnTo>
                  <a:lnTo>
                    <a:pt x="189" y="419"/>
                  </a:lnTo>
                  <a:lnTo>
                    <a:pt x="189" y="423"/>
                  </a:lnTo>
                  <a:lnTo>
                    <a:pt x="174" y="423"/>
                  </a:lnTo>
                  <a:lnTo>
                    <a:pt x="158" y="419"/>
                  </a:lnTo>
                  <a:lnTo>
                    <a:pt x="151" y="419"/>
                  </a:lnTo>
                  <a:lnTo>
                    <a:pt x="142" y="428"/>
                  </a:lnTo>
                  <a:lnTo>
                    <a:pt x="126" y="416"/>
                  </a:lnTo>
                  <a:lnTo>
                    <a:pt x="104" y="416"/>
                  </a:lnTo>
                  <a:lnTo>
                    <a:pt x="92" y="410"/>
                  </a:lnTo>
                  <a:lnTo>
                    <a:pt x="86" y="396"/>
                  </a:lnTo>
                  <a:lnTo>
                    <a:pt x="67" y="381"/>
                  </a:lnTo>
                  <a:lnTo>
                    <a:pt x="56" y="385"/>
                  </a:lnTo>
                  <a:lnTo>
                    <a:pt x="53" y="385"/>
                  </a:lnTo>
                  <a:lnTo>
                    <a:pt x="41" y="384"/>
                  </a:lnTo>
                  <a:lnTo>
                    <a:pt x="35" y="384"/>
                  </a:lnTo>
                  <a:lnTo>
                    <a:pt x="0" y="78"/>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92" name="Freeform 342"/>
            <p:cNvSpPr>
              <a:spLocks/>
            </p:cNvSpPr>
            <p:nvPr/>
          </p:nvSpPr>
          <p:spPr bwMode="auto">
            <a:xfrm>
              <a:off x="11378095" y="2258485"/>
              <a:ext cx="454770" cy="557098"/>
            </a:xfrm>
            <a:custGeom>
              <a:avLst/>
              <a:gdLst/>
              <a:ahLst/>
              <a:cxnLst>
                <a:cxn ang="0">
                  <a:pos x="501" y="682"/>
                </a:cxn>
                <a:cxn ang="0">
                  <a:pos x="497" y="645"/>
                </a:cxn>
                <a:cxn ang="0">
                  <a:pos x="467" y="620"/>
                </a:cxn>
                <a:cxn ang="0">
                  <a:pos x="438" y="583"/>
                </a:cxn>
                <a:cxn ang="0">
                  <a:pos x="404" y="568"/>
                </a:cxn>
                <a:cxn ang="0">
                  <a:pos x="400" y="558"/>
                </a:cxn>
                <a:cxn ang="0">
                  <a:pos x="377" y="551"/>
                </a:cxn>
                <a:cxn ang="0">
                  <a:pos x="365" y="539"/>
                </a:cxn>
                <a:cxn ang="0">
                  <a:pos x="365" y="487"/>
                </a:cxn>
                <a:cxn ang="0">
                  <a:pos x="371" y="463"/>
                </a:cxn>
                <a:cxn ang="0">
                  <a:pos x="353" y="439"/>
                </a:cxn>
                <a:cxn ang="0">
                  <a:pos x="359" y="417"/>
                </a:cxn>
                <a:cxn ang="0">
                  <a:pos x="384" y="389"/>
                </a:cxn>
                <a:cxn ang="0">
                  <a:pos x="396" y="379"/>
                </a:cxn>
                <a:cxn ang="0">
                  <a:pos x="402" y="306"/>
                </a:cxn>
                <a:cxn ang="0">
                  <a:pos x="463" y="249"/>
                </a:cxn>
                <a:cxn ang="0">
                  <a:pos x="510" y="198"/>
                </a:cxn>
                <a:cxn ang="0">
                  <a:pos x="549" y="178"/>
                </a:cxn>
                <a:cxn ang="0">
                  <a:pos x="574" y="166"/>
                </a:cxn>
                <a:cxn ang="0">
                  <a:pos x="613" y="140"/>
                </a:cxn>
                <a:cxn ang="0">
                  <a:pos x="580" y="146"/>
                </a:cxn>
                <a:cxn ang="0">
                  <a:pos x="564" y="134"/>
                </a:cxn>
                <a:cxn ang="0">
                  <a:pos x="510" y="134"/>
                </a:cxn>
                <a:cxn ang="0">
                  <a:pos x="497" y="121"/>
                </a:cxn>
                <a:cxn ang="0">
                  <a:pos x="454" y="146"/>
                </a:cxn>
                <a:cxn ang="0">
                  <a:pos x="434" y="138"/>
                </a:cxn>
                <a:cxn ang="0">
                  <a:pos x="413" y="126"/>
                </a:cxn>
                <a:cxn ang="0">
                  <a:pos x="396" y="114"/>
                </a:cxn>
                <a:cxn ang="0">
                  <a:pos x="384" y="126"/>
                </a:cxn>
                <a:cxn ang="0">
                  <a:pos x="371" y="107"/>
                </a:cxn>
                <a:cxn ang="0">
                  <a:pos x="365" y="102"/>
                </a:cxn>
                <a:cxn ang="0">
                  <a:pos x="359" y="89"/>
                </a:cxn>
                <a:cxn ang="0">
                  <a:pos x="333" y="85"/>
                </a:cxn>
                <a:cxn ang="0">
                  <a:pos x="290" y="95"/>
                </a:cxn>
                <a:cxn ang="0">
                  <a:pos x="268" y="94"/>
                </a:cxn>
                <a:cxn ang="0">
                  <a:pos x="251" y="83"/>
                </a:cxn>
                <a:cxn ang="0">
                  <a:pos x="230" y="82"/>
                </a:cxn>
                <a:cxn ang="0">
                  <a:pos x="213" y="82"/>
                </a:cxn>
                <a:cxn ang="0">
                  <a:pos x="198" y="50"/>
                </a:cxn>
                <a:cxn ang="0">
                  <a:pos x="190" y="6"/>
                </a:cxn>
                <a:cxn ang="0">
                  <a:pos x="162" y="0"/>
                </a:cxn>
                <a:cxn ang="0">
                  <a:pos x="161" y="43"/>
                </a:cxn>
                <a:cxn ang="0">
                  <a:pos x="0" y="51"/>
                </a:cxn>
                <a:cxn ang="0">
                  <a:pos x="9" y="88"/>
                </a:cxn>
                <a:cxn ang="0">
                  <a:pos x="5" y="140"/>
                </a:cxn>
                <a:cxn ang="0">
                  <a:pos x="24" y="190"/>
                </a:cxn>
                <a:cxn ang="0">
                  <a:pos x="30" y="286"/>
                </a:cxn>
                <a:cxn ang="0">
                  <a:pos x="34" y="318"/>
                </a:cxn>
                <a:cxn ang="0">
                  <a:pos x="49" y="368"/>
                </a:cxn>
                <a:cxn ang="0">
                  <a:pos x="49" y="402"/>
                </a:cxn>
                <a:cxn ang="0">
                  <a:pos x="43" y="426"/>
                </a:cxn>
                <a:cxn ang="0">
                  <a:pos x="30" y="452"/>
                </a:cxn>
                <a:cxn ang="0">
                  <a:pos x="59" y="695"/>
                </a:cxn>
              </a:cxnLst>
              <a:rect l="0" t="0" r="r" b="b"/>
              <a:pathLst>
                <a:path w="613" h="695">
                  <a:moveTo>
                    <a:pt x="59" y="695"/>
                  </a:moveTo>
                  <a:lnTo>
                    <a:pt x="501" y="682"/>
                  </a:lnTo>
                  <a:lnTo>
                    <a:pt x="497" y="658"/>
                  </a:lnTo>
                  <a:lnTo>
                    <a:pt x="497" y="645"/>
                  </a:lnTo>
                  <a:lnTo>
                    <a:pt x="493" y="637"/>
                  </a:lnTo>
                  <a:lnTo>
                    <a:pt x="467" y="620"/>
                  </a:lnTo>
                  <a:lnTo>
                    <a:pt x="444" y="603"/>
                  </a:lnTo>
                  <a:lnTo>
                    <a:pt x="438" y="583"/>
                  </a:lnTo>
                  <a:lnTo>
                    <a:pt x="409" y="571"/>
                  </a:lnTo>
                  <a:lnTo>
                    <a:pt x="404" y="568"/>
                  </a:lnTo>
                  <a:lnTo>
                    <a:pt x="404" y="560"/>
                  </a:lnTo>
                  <a:lnTo>
                    <a:pt x="400" y="558"/>
                  </a:lnTo>
                  <a:lnTo>
                    <a:pt x="379" y="556"/>
                  </a:lnTo>
                  <a:lnTo>
                    <a:pt x="377" y="551"/>
                  </a:lnTo>
                  <a:lnTo>
                    <a:pt x="366" y="542"/>
                  </a:lnTo>
                  <a:lnTo>
                    <a:pt x="365" y="539"/>
                  </a:lnTo>
                  <a:lnTo>
                    <a:pt x="365" y="507"/>
                  </a:lnTo>
                  <a:lnTo>
                    <a:pt x="365" y="487"/>
                  </a:lnTo>
                  <a:lnTo>
                    <a:pt x="365" y="475"/>
                  </a:lnTo>
                  <a:lnTo>
                    <a:pt x="371" y="463"/>
                  </a:lnTo>
                  <a:lnTo>
                    <a:pt x="365" y="446"/>
                  </a:lnTo>
                  <a:lnTo>
                    <a:pt x="353" y="439"/>
                  </a:lnTo>
                  <a:lnTo>
                    <a:pt x="356" y="423"/>
                  </a:lnTo>
                  <a:lnTo>
                    <a:pt x="359" y="417"/>
                  </a:lnTo>
                  <a:lnTo>
                    <a:pt x="359" y="407"/>
                  </a:lnTo>
                  <a:lnTo>
                    <a:pt x="384" y="389"/>
                  </a:lnTo>
                  <a:lnTo>
                    <a:pt x="391" y="385"/>
                  </a:lnTo>
                  <a:lnTo>
                    <a:pt x="396" y="379"/>
                  </a:lnTo>
                  <a:lnTo>
                    <a:pt x="396" y="315"/>
                  </a:lnTo>
                  <a:lnTo>
                    <a:pt x="402" y="306"/>
                  </a:lnTo>
                  <a:lnTo>
                    <a:pt x="407" y="300"/>
                  </a:lnTo>
                  <a:lnTo>
                    <a:pt x="463" y="249"/>
                  </a:lnTo>
                  <a:lnTo>
                    <a:pt x="501" y="209"/>
                  </a:lnTo>
                  <a:lnTo>
                    <a:pt x="510" y="198"/>
                  </a:lnTo>
                  <a:lnTo>
                    <a:pt x="536" y="187"/>
                  </a:lnTo>
                  <a:lnTo>
                    <a:pt x="549" y="178"/>
                  </a:lnTo>
                  <a:lnTo>
                    <a:pt x="558" y="172"/>
                  </a:lnTo>
                  <a:lnTo>
                    <a:pt x="574" y="166"/>
                  </a:lnTo>
                  <a:lnTo>
                    <a:pt x="600" y="152"/>
                  </a:lnTo>
                  <a:lnTo>
                    <a:pt x="613" y="140"/>
                  </a:lnTo>
                  <a:lnTo>
                    <a:pt x="592" y="140"/>
                  </a:lnTo>
                  <a:lnTo>
                    <a:pt x="580" y="146"/>
                  </a:lnTo>
                  <a:lnTo>
                    <a:pt x="568" y="138"/>
                  </a:lnTo>
                  <a:lnTo>
                    <a:pt x="564" y="134"/>
                  </a:lnTo>
                  <a:lnTo>
                    <a:pt x="556" y="132"/>
                  </a:lnTo>
                  <a:lnTo>
                    <a:pt x="510" y="134"/>
                  </a:lnTo>
                  <a:lnTo>
                    <a:pt x="504" y="123"/>
                  </a:lnTo>
                  <a:lnTo>
                    <a:pt x="497" y="121"/>
                  </a:lnTo>
                  <a:lnTo>
                    <a:pt x="467" y="140"/>
                  </a:lnTo>
                  <a:lnTo>
                    <a:pt x="454" y="146"/>
                  </a:lnTo>
                  <a:lnTo>
                    <a:pt x="444" y="146"/>
                  </a:lnTo>
                  <a:lnTo>
                    <a:pt x="434" y="138"/>
                  </a:lnTo>
                  <a:lnTo>
                    <a:pt x="430" y="132"/>
                  </a:lnTo>
                  <a:lnTo>
                    <a:pt x="413" y="126"/>
                  </a:lnTo>
                  <a:lnTo>
                    <a:pt x="407" y="115"/>
                  </a:lnTo>
                  <a:lnTo>
                    <a:pt x="396" y="114"/>
                  </a:lnTo>
                  <a:lnTo>
                    <a:pt x="391" y="115"/>
                  </a:lnTo>
                  <a:lnTo>
                    <a:pt x="384" y="126"/>
                  </a:lnTo>
                  <a:lnTo>
                    <a:pt x="375" y="121"/>
                  </a:lnTo>
                  <a:lnTo>
                    <a:pt x="371" y="107"/>
                  </a:lnTo>
                  <a:lnTo>
                    <a:pt x="366" y="100"/>
                  </a:lnTo>
                  <a:lnTo>
                    <a:pt x="365" y="102"/>
                  </a:lnTo>
                  <a:lnTo>
                    <a:pt x="356" y="98"/>
                  </a:lnTo>
                  <a:lnTo>
                    <a:pt x="359" y="89"/>
                  </a:lnTo>
                  <a:lnTo>
                    <a:pt x="353" y="89"/>
                  </a:lnTo>
                  <a:lnTo>
                    <a:pt x="333" y="85"/>
                  </a:lnTo>
                  <a:lnTo>
                    <a:pt x="299" y="85"/>
                  </a:lnTo>
                  <a:lnTo>
                    <a:pt x="290" y="95"/>
                  </a:lnTo>
                  <a:lnTo>
                    <a:pt x="268" y="95"/>
                  </a:lnTo>
                  <a:lnTo>
                    <a:pt x="268" y="94"/>
                  </a:lnTo>
                  <a:lnTo>
                    <a:pt x="265" y="85"/>
                  </a:lnTo>
                  <a:lnTo>
                    <a:pt x="251" y="83"/>
                  </a:lnTo>
                  <a:lnTo>
                    <a:pt x="239" y="85"/>
                  </a:lnTo>
                  <a:lnTo>
                    <a:pt x="230" y="82"/>
                  </a:lnTo>
                  <a:lnTo>
                    <a:pt x="219" y="76"/>
                  </a:lnTo>
                  <a:lnTo>
                    <a:pt x="213" y="82"/>
                  </a:lnTo>
                  <a:lnTo>
                    <a:pt x="194" y="63"/>
                  </a:lnTo>
                  <a:lnTo>
                    <a:pt x="198" y="50"/>
                  </a:lnTo>
                  <a:lnTo>
                    <a:pt x="192" y="31"/>
                  </a:lnTo>
                  <a:lnTo>
                    <a:pt x="190" y="6"/>
                  </a:lnTo>
                  <a:lnTo>
                    <a:pt x="176" y="0"/>
                  </a:lnTo>
                  <a:lnTo>
                    <a:pt x="162" y="0"/>
                  </a:lnTo>
                  <a:lnTo>
                    <a:pt x="161" y="18"/>
                  </a:lnTo>
                  <a:lnTo>
                    <a:pt x="161" y="43"/>
                  </a:lnTo>
                  <a:lnTo>
                    <a:pt x="0" y="44"/>
                  </a:lnTo>
                  <a:lnTo>
                    <a:pt x="0" y="51"/>
                  </a:lnTo>
                  <a:lnTo>
                    <a:pt x="11" y="82"/>
                  </a:lnTo>
                  <a:lnTo>
                    <a:pt x="9" y="88"/>
                  </a:lnTo>
                  <a:lnTo>
                    <a:pt x="5" y="108"/>
                  </a:lnTo>
                  <a:lnTo>
                    <a:pt x="5" y="140"/>
                  </a:lnTo>
                  <a:lnTo>
                    <a:pt x="13" y="178"/>
                  </a:lnTo>
                  <a:lnTo>
                    <a:pt x="24" y="190"/>
                  </a:lnTo>
                  <a:lnTo>
                    <a:pt x="28" y="225"/>
                  </a:lnTo>
                  <a:lnTo>
                    <a:pt x="30" y="286"/>
                  </a:lnTo>
                  <a:lnTo>
                    <a:pt x="34" y="298"/>
                  </a:lnTo>
                  <a:lnTo>
                    <a:pt x="34" y="318"/>
                  </a:lnTo>
                  <a:lnTo>
                    <a:pt x="36" y="328"/>
                  </a:lnTo>
                  <a:lnTo>
                    <a:pt x="49" y="368"/>
                  </a:lnTo>
                  <a:lnTo>
                    <a:pt x="47" y="385"/>
                  </a:lnTo>
                  <a:lnTo>
                    <a:pt x="49" y="402"/>
                  </a:lnTo>
                  <a:lnTo>
                    <a:pt x="49" y="414"/>
                  </a:lnTo>
                  <a:lnTo>
                    <a:pt x="43" y="426"/>
                  </a:lnTo>
                  <a:lnTo>
                    <a:pt x="28" y="440"/>
                  </a:lnTo>
                  <a:lnTo>
                    <a:pt x="30" y="452"/>
                  </a:lnTo>
                  <a:lnTo>
                    <a:pt x="59" y="478"/>
                  </a:lnTo>
                  <a:lnTo>
                    <a:pt x="59" y="695"/>
                  </a:lnTo>
                  <a:close/>
                </a:path>
              </a:pathLst>
            </a:custGeom>
            <a:solidFill>
              <a:srgbClr val="0070C0"/>
            </a:solidFill>
            <a:ln w="12700">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anchor="ctr" anchorCtr="0"/>
            <a:lstStyle/>
            <a:p>
              <a:pPr marL="0" lvl="1" indent="-91440" algn="ctr" eaLnBrk="0" hangingPunct="0">
                <a:buClr>
                  <a:srgbClr val="1376DC"/>
                </a:buClr>
                <a:buSzPct val="100000"/>
              </a:pPr>
              <a:endParaRPr lang="en-US" sz="1000" b="1" dirty="0">
                <a:solidFill>
                  <a:srgbClr val="00B050"/>
                </a:solidFill>
                <a:latin typeface="Calibri" pitchFamily="34" charset="0"/>
                <a:cs typeface="Calibri" pitchFamily="34" charset="0"/>
              </a:endParaRPr>
            </a:p>
          </p:txBody>
        </p:sp>
        <p:sp>
          <p:nvSpPr>
            <p:cNvPr id="193" name="Freeform 434"/>
            <p:cNvSpPr>
              <a:spLocks/>
            </p:cNvSpPr>
            <p:nvPr/>
          </p:nvSpPr>
          <p:spPr bwMode="auto">
            <a:xfrm>
              <a:off x="10961162" y="3419632"/>
              <a:ext cx="594983" cy="332656"/>
            </a:xfrm>
            <a:custGeom>
              <a:avLst/>
              <a:gdLst/>
              <a:ahLst/>
              <a:cxnLst>
                <a:cxn ang="0">
                  <a:pos x="785" y="77"/>
                </a:cxn>
                <a:cxn ang="0">
                  <a:pos x="799" y="415"/>
                </a:cxn>
                <a:cxn ang="0">
                  <a:pos x="791" y="408"/>
                </a:cxn>
                <a:cxn ang="0">
                  <a:pos x="735" y="381"/>
                </a:cxn>
                <a:cxn ang="0">
                  <a:pos x="719" y="389"/>
                </a:cxn>
                <a:cxn ang="0">
                  <a:pos x="689" y="385"/>
                </a:cxn>
                <a:cxn ang="0">
                  <a:pos x="664" y="394"/>
                </a:cxn>
                <a:cxn ang="0">
                  <a:pos x="639" y="398"/>
                </a:cxn>
                <a:cxn ang="0">
                  <a:pos x="609" y="398"/>
                </a:cxn>
                <a:cxn ang="0">
                  <a:pos x="598" y="394"/>
                </a:cxn>
                <a:cxn ang="0">
                  <a:pos x="592" y="392"/>
                </a:cxn>
                <a:cxn ang="0">
                  <a:pos x="582" y="395"/>
                </a:cxn>
                <a:cxn ang="0">
                  <a:pos x="570" y="383"/>
                </a:cxn>
                <a:cxn ang="0">
                  <a:pos x="558" y="389"/>
                </a:cxn>
                <a:cxn ang="0">
                  <a:pos x="550" y="407"/>
                </a:cxn>
                <a:cxn ang="0">
                  <a:pos x="541" y="404"/>
                </a:cxn>
                <a:cxn ang="0">
                  <a:pos x="541" y="389"/>
                </a:cxn>
                <a:cxn ang="0">
                  <a:pos x="522" y="395"/>
                </a:cxn>
                <a:cxn ang="0">
                  <a:pos x="498" y="378"/>
                </a:cxn>
                <a:cxn ang="0">
                  <a:pos x="484" y="394"/>
                </a:cxn>
                <a:cxn ang="0">
                  <a:pos x="468" y="377"/>
                </a:cxn>
                <a:cxn ang="0">
                  <a:pos x="453" y="366"/>
                </a:cxn>
                <a:cxn ang="0">
                  <a:pos x="430" y="357"/>
                </a:cxn>
                <a:cxn ang="0">
                  <a:pos x="411" y="360"/>
                </a:cxn>
                <a:cxn ang="0">
                  <a:pos x="399" y="354"/>
                </a:cxn>
                <a:cxn ang="0">
                  <a:pos x="392" y="356"/>
                </a:cxn>
                <a:cxn ang="0">
                  <a:pos x="357" y="345"/>
                </a:cxn>
                <a:cxn ang="0">
                  <a:pos x="348" y="338"/>
                </a:cxn>
                <a:cxn ang="0">
                  <a:pos x="345" y="325"/>
                </a:cxn>
                <a:cxn ang="0">
                  <a:pos x="329" y="325"/>
                </a:cxn>
                <a:cxn ang="0">
                  <a:pos x="303" y="325"/>
                </a:cxn>
                <a:cxn ang="0">
                  <a:pos x="282" y="302"/>
                </a:cxn>
                <a:cxn ang="0">
                  <a:pos x="280" y="74"/>
                </a:cxn>
                <a:cxn ang="0">
                  <a:pos x="4" y="0"/>
                </a:cxn>
                <a:cxn ang="0">
                  <a:pos x="785" y="19"/>
                </a:cxn>
              </a:cxnLst>
              <a:rect l="0" t="0" r="r" b="b"/>
              <a:pathLst>
                <a:path w="802" h="415">
                  <a:moveTo>
                    <a:pt x="785" y="19"/>
                  </a:moveTo>
                  <a:lnTo>
                    <a:pt x="785" y="77"/>
                  </a:lnTo>
                  <a:lnTo>
                    <a:pt x="802" y="207"/>
                  </a:lnTo>
                  <a:lnTo>
                    <a:pt x="799" y="415"/>
                  </a:lnTo>
                  <a:lnTo>
                    <a:pt x="795" y="415"/>
                  </a:lnTo>
                  <a:lnTo>
                    <a:pt x="791" y="408"/>
                  </a:lnTo>
                  <a:lnTo>
                    <a:pt x="782" y="407"/>
                  </a:lnTo>
                  <a:lnTo>
                    <a:pt x="735" y="381"/>
                  </a:lnTo>
                  <a:lnTo>
                    <a:pt x="734" y="383"/>
                  </a:lnTo>
                  <a:lnTo>
                    <a:pt x="719" y="389"/>
                  </a:lnTo>
                  <a:lnTo>
                    <a:pt x="697" y="385"/>
                  </a:lnTo>
                  <a:lnTo>
                    <a:pt x="689" y="385"/>
                  </a:lnTo>
                  <a:lnTo>
                    <a:pt x="683" y="389"/>
                  </a:lnTo>
                  <a:lnTo>
                    <a:pt x="664" y="394"/>
                  </a:lnTo>
                  <a:lnTo>
                    <a:pt x="646" y="395"/>
                  </a:lnTo>
                  <a:lnTo>
                    <a:pt x="639" y="398"/>
                  </a:lnTo>
                  <a:lnTo>
                    <a:pt x="624" y="408"/>
                  </a:lnTo>
                  <a:lnTo>
                    <a:pt x="609" y="398"/>
                  </a:lnTo>
                  <a:lnTo>
                    <a:pt x="598" y="395"/>
                  </a:lnTo>
                  <a:lnTo>
                    <a:pt x="598" y="394"/>
                  </a:lnTo>
                  <a:lnTo>
                    <a:pt x="598" y="392"/>
                  </a:lnTo>
                  <a:lnTo>
                    <a:pt x="592" y="392"/>
                  </a:lnTo>
                  <a:lnTo>
                    <a:pt x="586" y="395"/>
                  </a:lnTo>
                  <a:lnTo>
                    <a:pt x="582" y="395"/>
                  </a:lnTo>
                  <a:lnTo>
                    <a:pt x="570" y="392"/>
                  </a:lnTo>
                  <a:lnTo>
                    <a:pt x="570" y="383"/>
                  </a:lnTo>
                  <a:lnTo>
                    <a:pt x="567" y="383"/>
                  </a:lnTo>
                  <a:lnTo>
                    <a:pt x="558" y="389"/>
                  </a:lnTo>
                  <a:lnTo>
                    <a:pt x="550" y="398"/>
                  </a:lnTo>
                  <a:lnTo>
                    <a:pt x="550" y="407"/>
                  </a:lnTo>
                  <a:lnTo>
                    <a:pt x="544" y="408"/>
                  </a:lnTo>
                  <a:lnTo>
                    <a:pt x="541" y="404"/>
                  </a:lnTo>
                  <a:lnTo>
                    <a:pt x="544" y="394"/>
                  </a:lnTo>
                  <a:lnTo>
                    <a:pt x="541" y="389"/>
                  </a:lnTo>
                  <a:lnTo>
                    <a:pt x="533" y="389"/>
                  </a:lnTo>
                  <a:lnTo>
                    <a:pt x="522" y="395"/>
                  </a:lnTo>
                  <a:lnTo>
                    <a:pt x="520" y="395"/>
                  </a:lnTo>
                  <a:lnTo>
                    <a:pt x="498" y="378"/>
                  </a:lnTo>
                  <a:lnTo>
                    <a:pt x="491" y="381"/>
                  </a:lnTo>
                  <a:lnTo>
                    <a:pt x="484" y="394"/>
                  </a:lnTo>
                  <a:lnTo>
                    <a:pt x="468" y="389"/>
                  </a:lnTo>
                  <a:lnTo>
                    <a:pt x="468" y="377"/>
                  </a:lnTo>
                  <a:lnTo>
                    <a:pt x="465" y="377"/>
                  </a:lnTo>
                  <a:lnTo>
                    <a:pt x="453" y="366"/>
                  </a:lnTo>
                  <a:lnTo>
                    <a:pt x="453" y="363"/>
                  </a:lnTo>
                  <a:lnTo>
                    <a:pt x="430" y="357"/>
                  </a:lnTo>
                  <a:lnTo>
                    <a:pt x="421" y="366"/>
                  </a:lnTo>
                  <a:lnTo>
                    <a:pt x="411" y="360"/>
                  </a:lnTo>
                  <a:lnTo>
                    <a:pt x="405" y="354"/>
                  </a:lnTo>
                  <a:lnTo>
                    <a:pt x="399" y="354"/>
                  </a:lnTo>
                  <a:lnTo>
                    <a:pt x="396" y="356"/>
                  </a:lnTo>
                  <a:lnTo>
                    <a:pt x="392" y="356"/>
                  </a:lnTo>
                  <a:lnTo>
                    <a:pt x="382" y="351"/>
                  </a:lnTo>
                  <a:lnTo>
                    <a:pt x="357" y="345"/>
                  </a:lnTo>
                  <a:lnTo>
                    <a:pt x="354" y="345"/>
                  </a:lnTo>
                  <a:lnTo>
                    <a:pt x="348" y="338"/>
                  </a:lnTo>
                  <a:lnTo>
                    <a:pt x="348" y="330"/>
                  </a:lnTo>
                  <a:lnTo>
                    <a:pt x="345" y="325"/>
                  </a:lnTo>
                  <a:lnTo>
                    <a:pt x="333" y="319"/>
                  </a:lnTo>
                  <a:lnTo>
                    <a:pt x="329" y="325"/>
                  </a:lnTo>
                  <a:lnTo>
                    <a:pt x="308" y="328"/>
                  </a:lnTo>
                  <a:lnTo>
                    <a:pt x="303" y="325"/>
                  </a:lnTo>
                  <a:lnTo>
                    <a:pt x="288" y="306"/>
                  </a:lnTo>
                  <a:lnTo>
                    <a:pt x="282" y="302"/>
                  </a:lnTo>
                  <a:lnTo>
                    <a:pt x="272" y="300"/>
                  </a:lnTo>
                  <a:lnTo>
                    <a:pt x="280" y="74"/>
                  </a:lnTo>
                  <a:lnTo>
                    <a:pt x="0" y="54"/>
                  </a:lnTo>
                  <a:lnTo>
                    <a:pt x="4" y="0"/>
                  </a:lnTo>
                  <a:lnTo>
                    <a:pt x="95" y="4"/>
                  </a:lnTo>
                  <a:lnTo>
                    <a:pt x="785" y="19"/>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94" name="Freeform 548"/>
            <p:cNvSpPr>
              <a:spLocks/>
            </p:cNvSpPr>
            <p:nvPr/>
          </p:nvSpPr>
          <p:spPr bwMode="auto">
            <a:xfrm>
              <a:off x="11999045" y="3581895"/>
              <a:ext cx="269300" cy="462512"/>
            </a:xfrm>
            <a:custGeom>
              <a:avLst/>
              <a:gdLst/>
              <a:ahLst/>
              <a:cxnLst>
                <a:cxn ang="0">
                  <a:pos x="0" y="23"/>
                </a:cxn>
                <a:cxn ang="0">
                  <a:pos x="248" y="0"/>
                </a:cxn>
                <a:cxn ang="0">
                  <a:pos x="318" y="247"/>
                </a:cxn>
                <a:cxn ang="0">
                  <a:pos x="325" y="256"/>
                </a:cxn>
                <a:cxn ang="0">
                  <a:pos x="331" y="273"/>
                </a:cxn>
                <a:cxn ang="0">
                  <a:pos x="334" y="282"/>
                </a:cxn>
                <a:cxn ang="0">
                  <a:pos x="340" y="286"/>
                </a:cxn>
                <a:cxn ang="0">
                  <a:pos x="348" y="295"/>
                </a:cxn>
                <a:cxn ang="0">
                  <a:pos x="344" y="305"/>
                </a:cxn>
                <a:cxn ang="0">
                  <a:pos x="353" y="315"/>
                </a:cxn>
                <a:cxn ang="0">
                  <a:pos x="350" y="318"/>
                </a:cxn>
                <a:cxn ang="0">
                  <a:pos x="344" y="331"/>
                </a:cxn>
                <a:cxn ang="0">
                  <a:pos x="344" y="347"/>
                </a:cxn>
                <a:cxn ang="0">
                  <a:pos x="337" y="360"/>
                </a:cxn>
                <a:cxn ang="0">
                  <a:pos x="337" y="382"/>
                </a:cxn>
                <a:cxn ang="0">
                  <a:pos x="350" y="408"/>
                </a:cxn>
                <a:cxn ang="0">
                  <a:pos x="348" y="437"/>
                </a:cxn>
                <a:cxn ang="0">
                  <a:pos x="362" y="459"/>
                </a:cxn>
                <a:cxn ang="0">
                  <a:pos x="363" y="463"/>
                </a:cxn>
                <a:cxn ang="0">
                  <a:pos x="100" y="491"/>
                </a:cxn>
                <a:cxn ang="0">
                  <a:pos x="100" y="495"/>
                </a:cxn>
                <a:cxn ang="0">
                  <a:pos x="100" y="497"/>
                </a:cxn>
                <a:cxn ang="0">
                  <a:pos x="95" y="501"/>
                </a:cxn>
                <a:cxn ang="0">
                  <a:pos x="100" y="510"/>
                </a:cxn>
                <a:cxn ang="0">
                  <a:pos x="106" y="520"/>
                </a:cxn>
                <a:cxn ang="0">
                  <a:pos x="113" y="526"/>
                </a:cxn>
                <a:cxn ang="0">
                  <a:pos x="115" y="526"/>
                </a:cxn>
                <a:cxn ang="0">
                  <a:pos x="122" y="533"/>
                </a:cxn>
                <a:cxn ang="0">
                  <a:pos x="125" y="536"/>
                </a:cxn>
                <a:cxn ang="0">
                  <a:pos x="119" y="546"/>
                </a:cxn>
                <a:cxn ang="0">
                  <a:pos x="119" y="549"/>
                </a:cxn>
                <a:cxn ang="0">
                  <a:pos x="125" y="552"/>
                </a:cxn>
                <a:cxn ang="0">
                  <a:pos x="128" y="555"/>
                </a:cxn>
                <a:cxn ang="0">
                  <a:pos x="128" y="559"/>
                </a:cxn>
                <a:cxn ang="0">
                  <a:pos x="122" y="561"/>
                </a:cxn>
                <a:cxn ang="0">
                  <a:pos x="117" y="564"/>
                </a:cxn>
                <a:cxn ang="0">
                  <a:pos x="106" y="577"/>
                </a:cxn>
                <a:cxn ang="0">
                  <a:pos x="95" y="577"/>
                </a:cxn>
                <a:cxn ang="0">
                  <a:pos x="87" y="577"/>
                </a:cxn>
                <a:cxn ang="0">
                  <a:pos x="76" y="561"/>
                </a:cxn>
                <a:cxn ang="0">
                  <a:pos x="70" y="546"/>
                </a:cxn>
                <a:cxn ang="0">
                  <a:pos x="70" y="540"/>
                </a:cxn>
                <a:cxn ang="0">
                  <a:pos x="64" y="523"/>
                </a:cxn>
                <a:cxn ang="0">
                  <a:pos x="55" y="540"/>
                </a:cxn>
                <a:cxn ang="0">
                  <a:pos x="53" y="566"/>
                </a:cxn>
                <a:cxn ang="0">
                  <a:pos x="51" y="572"/>
                </a:cxn>
                <a:cxn ang="0">
                  <a:pos x="31" y="566"/>
                </a:cxn>
                <a:cxn ang="0">
                  <a:pos x="28" y="572"/>
                </a:cxn>
                <a:cxn ang="0">
                  <a:pos x="23" y="575"/>
                </a:cxn>
                <a:cxn ang="0">
                  <a:pos x="2" y="397"/>
                </a:cxn>
                <a:cxn ang="0">
                  <a:pos x="0" y="382"/>
                </a:cxn>
                <a:cxn ang="0">
                  <a:pos x="6" y="33"/>
                </a:cxn>
                <a:cxn ang="0">
                  <a:pos x="0" y="23"/>
                </a:cxn>
              </a:cxnLst>
              <a:rect l="0" t="0" r="r" b="b"/>
              <a:pathLst>
                <a:path w="363" h="577">
                  <a:moveTo>
                    <a:pt x="0" y="23"/>
                  </a:moveTo>
                  <a:lnTo>
                    <a:pt x="248" y="0"/>
                  </a:lnTo>
                  <a:lnTo>
                    <a:pt x="318" y="247"/>
                  </a:lnTo>
                  <a:lnTo>
                    <a:pt x="325" y="256"/>
                  </a:lnTo>
                  <a:lnTo>
                    <a:pt x="331" y="273"/>
                  </a:lnTo>
                  <a:lnTo>
                    <a:pt x="334" y="282"/>
                  </a:lnTo>
                  <a:lnTo>
                    <a:pt x="340" y="286"/>
                  </a:lnTo>
                  <a:lnTo>
                    <a:pt x="348" y="295"/>
                  </a:lnTo>
                  <a:lnTo>
                    <a:pt x="344" y="305"/>
                  </a:lnTo>
                  <a:lnTo>
                    <a:pt x="353" y="315"/>
                  </a:lnTo>
                  <a:lnTo>
                    <a:pt x="350" y="318"/>
                  </a:lnTo>
                  <a:lnTo>
                    <a:pt x="344" y="331"/>
                  </a:lnTo>
                  <a:lnTo>
                    <a:pt x="344" y="347"/>
                  </a:lnTo>
                  <a:lnTo>
                    <a:pt x="337" y="360"/>
                  </a:lnTo>
                  <a:lnTo>
                    <a:pt x="337" y="382"/>
                  </a:lnTo>
                  <a:lnTo>
                    <a:pt x="350" y="408"/>
                  </a:lnTo>
                  <a:lnTo>
                    <a:pt x="348" y="437"/>
                  </a:lnTo>
                  <a:lnTo>
                    <a:pt x="362" y="459"/>
                  </a:lnTo>
                  <a:lnTo>
                    <a:pt x="363" y="463"/>
                  </a:lnTo>
                  <a:lnTo>
                    <a:pt x="100" y="491"/>
                  </a:lnTo>
                  <a:lnTo>
                    <a:pt x="100" y="495"/>
                  </a:lnTo>
                  <a:lnTo>
                    <a:pt x="100" y="497"/>
                  </a:lnTo>
                  <a:lnTo>
                    <a:pt x="95" y="501"/>
                  </a:lnTo>
                  <a:lnTo>
                    <a:pt x="100" y="510"/>
                  </a:lnTo>
                  <a:lnTo>
                    <a:pt x="106" y="520"/>
                  </a:lnTo>
                  <a:lnTo>
                    <a:pt x="113" y="526"/>
                  </a:lnTo>
                  <a:lnTo>
                    <a:pt x="115" y="526"/>
                  </a:lnTo>
                  <a:lnTo>
                    <a:pt x="122" y="533"/>
                  </a:lnTo>
                  <a:lnTo>
                    <a:pt x="125" y="536"/>
                  </a:lnTo>
                  <a:lnTo>
                    <a:pt x="119" y="546"/>
                  </a:lnTo>
                  <a:lnTo>
                    <a:pt x="119" y="549"/>
                  </a:lnTo>
                  <a:lnTo>
                    <a:pt x="125" y="552"/>
                  </a:lnTo>
                  <a:lnTo>
                    <a:pt x="128" y="555"/>
                  </a:lnTo>
                  <a:lnTo>
                    <a:pt x="128" y="559"/>
                  </a:lnTo>
                  <a:lnTo>
                    <a:pt x="122" y="561"/>
                  </a:lnTo>
                  <a:lnTo>
                    <a:pt x="117" y="564"/>
                  </a:lnTo>
                  <a:lnTo>
                    <a:pt x="106" y="577"/>
                  </a:lnTo>
                  <a:lnTo>
                    <a:pt x="95" y="577"/>
                  </a:lnTo>
                  <a:lnTo>
                    <a:pt x="87" y="577"/>
                  </a:lnTo>
                  <a:lnTo>
                    <a:pt x="76" y="561"/>
                  </a:lnTo>
                  <a:lnTo>
                    <a:pt x="70" y="546"/>
                  </a:lnTo>
                  <a:lnTo>
                    <a:pt x="70" y="540"/>
                  </a:lnTo>
                  <a:lnTo>
                    <a:pt x="64" y="523"/>
                  </a:lnTo>
                  <a:lnTo>
                    <a:pt x="55" y="540"/>
                  </a:lnTo>
                  <a:lnTo>
                    <a:pt x="53" y="566"/>
                  </a:lnTo>
                  <a:lnTo>
                    <a:pt x="51" y="572"/>
                  </a:lnTo>
                  <a:lnTo>
                    <a:pt x="31" y="566"/>
                  </a:lnTo>
                  <a:lnTo>
                    <a:pt x="28" y="572"/>
                  </a:lnTo>
                  <a:lnTo>
                    <a:pt x="23" y="575"/>
                  </a:lnTo>
                  <a:lnTo>
                    <a:pt x="2" y="397"/>
                  </a:lnTo>
                  <a:lnTo>
                    <a:pt x="0" y="382"/>
                  </a:lnTo>
                  <a:lnTo>
                    <a:pt x="6" y="33"/>
                  </a:lnTo>
                  <a:lnTo>
                    <a:pt x="0" y="23"/>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sp>
          <p:nvSpPr>
            <p:cNvPr id="195" name="Freeform 421"/>
            <p:cNvSpPr>
              <a:spLocks/>
            </p:cNvSpPr>
            <p:nvPr/>
          </p:nvSpPr>
          <p:spPr bwMode="auto">
            <a:xfrm>
              <a:off x="11588046" y="3809544"/>
              <a:ext cx="395420" cy="370330"/>
            </a:xfrm>
            <a:custGeom>
              <a:avLst/>
              <a:gdLst/>
              <a:ahLst/>
              <a:cxnLst>
                <a:cxn ang="0">
                  <a:pos x="282" y="9"/>
                </a:cxn>
                <a:cxn ang="0">
                  <a:pos x="305" y="66"/>
                </a:cxn>
                <a:cxn ang="0">
                  <a:pos x="298" y="90"/>
                </a:cxn>
                <a:cxn ang="0">
                  <a:pos x="271" y="150"/>
                </a:cxn>
                <a:cxn ang="0">
                  <a:pos x="436" y="226"/>
                </a:cxn>
                <a:cxn ang="0">
                  <a:pos x="436" y="278"/>
                </a:cxn>
                <a:cxn ang="0">
                  <a:pos x="435" y="313"/>
                </a:cxn>
                <a:cxn ang="0">
                  <a:pos x="398" y="306"/>
                </a:cxn>
                <a:cxn ang="0">
                  <a:pos x="385" y="338"/>
                </a:cxn>
                <a:cxn ang="0">
                  <a:pos x="425" y="333"/>
                </a:cxn>
                <a:cxn ang="0">
                  <a:pos x="451" y="329"/>
                </a:cxn>
                <a:cxn ang="0">
                  <a:pos x="445" y="344"/>
                </a:cxn>
                <a:cxn ang="0">
                  <a:pos x="458" y="356"/>
                </a:cxn>
                <a:cxn ang="0">
                  <a:pos x="490" y="329"/>
                </a:cxn>
                <a:cxn ang="0">
                  <a:pos x="509" y="331"/>
                </a:cxn>
                <a:cxn ang="0">
                  <a:pos x="509" y="351"/>
                </a:cxn>
                <a:cxn ang="0">
                  <a:pos x="468" y="387"/>
                </a:cxn>
                <a:cxn ang="0">
                  <a:pos x="493" y="419"/>
                </a:cxn>
                <a:cxn ang="0">
                  <a:pos x="528" y="449"/>
                </a:cxn>
                <a:cxn ang="0">
                  <a:pos x="490" y="441"/>
                </a:cxn>
                <a:cxn ang="0">
                  <a:pos x="443" y="411"/>
                </a:cxn>
                <a:cxn ang="0">
                  <a:pos x="423" y="434"/>
                </a:cxn>
                <a:cxn ang="0">
                  <a:pos x="410" y="451"/>
                </a:cxn>
                <a:cxn ang="0">
                  <a:pos x="391" y="436"/>
                </a:cxn>
                <a:cxn ang="0">
                  <a:pos x="373" y="436"/>
                </a:cxn>
                <a:cxn ang="0">
                  <a:pos x="337" y="449"/>
                </a:cxn>
                <a:cxn ang="0">
                  <a:pos x="282" y="411"/>
                </a:cxn>
                <a:cxn ang="0">
                  <a:pos x="258" y="395"/>
                </a:cxn>
                <a:cxn ang="0">
                  <a:pos x="258" y="386"/>
                </a:cxn>
                <a:cxn ang="0">
                  <a:pos x="234" y="386"/>
                </a:cxn>
                <a:cxn ang="0">
                  <a:pos x="225" y="374"/>
                </a:cxn>
                <a:cxn ang="0">
                  <a:pos x="211" y="406"/>
                </a:cxn>
                <a:cxn ang="0">
                  <a:pos x="97" y="386"/>
                </a:cxn>
                <a:cxn ang="0">
                  <a:pos x="20" y="386"/>
                </a:cxn>
                <a:cxn ang="0">
                  <a:pos x="33" y="367"/>
                </a:cxn>
                <a:cxn ang="0">
                  <a:pos x="37" y="321"/>
                </a:cxn>
                <a:cxn ang="0">
                  <a:pos x="40" y="293"/>
                </a:cxn>
                <a:cxn ang="0">
                  <a:pos x="55" y="255"/>
                </a:cxn>
                <a:cxn ang="0">
                  <a:pos x="43" y="211"/>
                </a:cxn>
                <a:cxn ang="0">
                  <a:pos x="40" y="194"/>
                </a:cxn>
                <a:cxn ang="0">
                  <a:pos x="27" y="175"/>
                </a:cxn>
                <a:cxn ang="0">
                  <a:pos x="6" y="131"/>
                </a:cxn>
              </a:cxnLst>
              <a:rect l="0" t="0" r="r" b="b"/>
              <a:pathLst>
                <a:path w="533" h="462">
                  <a:moveTo>
                    <a:pt x="0" y="6"/>
                  </a:moveTo>
                  <a:lnTo>
                    <a:pt x="282" y="0"/>
                  </a:lnTo>
                  <a:lnTo>
                    <a:pt x="282" y="9"/>
                  </a:lnTo>
                  <a:lnTo>
                    <a:pt x="295" y="31"/>
                  </a:lnTo>
                  <a:lnTo>
                    <a:pt x="298" y="54"/>
                  </a:lnTo>
                  <a:lnTo>
                    <a:pt x="305" y="66"/>
                  </a:lnTo>
                  <a:lnTo>
                    <a:pt x="309" y="73"/>
                  </a:lnTo>
                  <a:lnTo>
                    <a:pt x="310" y="82"/>
                  </a:lnTo>
                  <a:lnTo>
                    <a:pt x="298" y="90"/>
                  </a:lnTo>
                  <a:lnTo>
                    <a:pt x="295" y="95"/>
                  </a:lnTo>
                  <a:lnTo>
                    <a:pt x="290" y="118"/>
                  </a:lnTo>
                  <a:lnTo>
                    <a:pt x="271" y="150"/>
                  </a:lnTo>
                  <a:lnTo>
                    <a:pt x="256" y="197"/>
                  </a:lnTo>
                  <a:lnTo>
                    <a:pt x="254" y="236"/>
                  </a:lnTo>
                  <a:lnTo>
                    <a:pt x="436" y="226"/>
                  </a:lnTo>
                  <a:lnTo>
                    <a:pt x="443" y="233"/>
                  </a:lnTo>
                  <a:lnTo>
                    <a:pt x="436" y="252"/>
                  </a:lnTo>
                  <a:lnTo>
                    <a:pt x="436" y="278"/>
                  </a:lnTo>
                  <a:lnTo>
                    <a:pt x="458" y="297"/>
                  </a:lnTo>
                  <a:lnTo>
                    <a:pt x="461" y="319"/>
                  </a:lnTo>
                  <a:lnTo>
                    <a:pt x="435" y="313"/>
                  </a:lnTo>
                  <a:lnTo>
                    <a:pt x="410" y="304"/>
                  </a:lnTo>
                  <a:lnTo>
                    <a:pt x="403" y="304"/>
                  </a:lnTo>
                  <a:lnTo>
                    <a:pt x="398" y="306"/>
                  </a:lnTo>
                  <a:lnTo>
                    <a:pt x="382" y="321"/>
                  </a:lnTo>
                  <a:lnTo>
                    <a:pt x="382" y="329"/>
                  </a:lnTo>
                  <a:lnTo>
                    <a:pt x="385" y="338"/>
                  </a:lnTo>
                  <a:lnTo>
                    <a:pt x="397" y="341"/>
                  </a:lnTo>
                  <a:lnTo>
                    <a:pt x="417" y="338"/>
                  </a:lnTo>
                  <a:lnTo>
                    <a:pt x="425" y="333"/>
                  </a:lnTo>
                  <a:lnTo>
                    <a:pt x="435" y="329"/>
                  </a:lnTo>
                  <a:lnTo>
                    <a:pt x="447" y="329"/>
                  </a:lnTo>
                  <a:lnTo>
                    <a:pt x="451" y="329"/>
                  </a:lnTo>
                  <a:lnTo>
                    <a:pt x="455" y="333"/>
                  </a:lnTo>
                  <a:lnTo>
                    <a:pt x="448" y="336"/>
                  </a:lnTo>
                  <a:lnTo>
                    <a:pt x="445" y="344"/>
                  </a:lnTo>
                  <a:lnTo>
                    <a:pt x="445" y="351"/>
                  </a:lnTo>
                  <a:lnTo>
                    <a:pt x="451" y="355"/>
                  </a:lnTo>
                  <a:lnTo>
                    <a:pt x="458" y="356"/>
                  </a:lnTo>
                  <a:lnTo>
                    <a:pt x="461" y="351"/>
                  </a:lnTo>
                  <a:lnTo>
                    <a:pt x="472" y="336"/>
                  </a:lnTo>
                  <a:lnTo>
                    <a:pt x="490" y="329"/>
                  </a:lnTo>
                  <a:lnTo>
                    <a:pt x="499" y="326"/>
                  </a:lnTo>
                  <a:lnTo>
                    <a:pt x="502" y="326"/>
                  </a:lnTo>
                  <a:lnTo>
                    <a:pt x="509" y="331"/>
                  </a:lnTo>
                  <a:lnTo>
                    <a:pt x="506" y="338"/>
                  </a:lnTo>
                  <a:lnTo>
                    <a:pt x="509" y="344"/>
                  </a:lnTo>
                  <a:lnTo>
                    <a:pt x="509" y="351"/>
                  </a:lnTo>
                  <a:lnTo>
                    <a:pt x="499" y="356"/>
                  </a:lnTo>
                  <a:lnTo>
                    <a:pt x="483" y="377"/>
                  </a:lnTo>
                  <a:lnTo>
                    <a:pt x="468" y="387"/>
                  </a:lnTo>
                  <a:lnTo>
                    <a:pt x="468" y="399"/>
                  </a:lnTo>
                  <a:lnTo>
                    <a:pt x="472" y="409"/>
                  </a:lnTo>
                  <a:lnTo>
                    <a:pt x="493" y="419"/>
                  </a:lnTo>
                  <a:lnTo>
                    <a:pt x="528" y="434"/>
                  </a:lnTo>
                  <a:lnTo>
                    <a:pt x="533" y="441"/>
                  </a:lnTo>
                  <a:lnTo>
                    <a:pt x="528" y="449"/>
                  </a:lnTo>
                  <a:lnTo>
                    <a:pt x="521" y="449"/>
                  </a:lnTo>
                  <a:lnTo>
                    <a:pt x="495" y="462"/>
                  </a:lnTo>
                  <a:lnTo>
                    <a:pt x="490" y="441"/>
                  </a:lnTo>
                  <a:lnTo>
                    <a:pt x="475" y="434"/>
                  </a:lnTo>
                  <a:lnTo>
                    <a:pt x="445" y="421"/>
                  </a:lnTo>
                  <a:lnTo>
                    <a:pt x="443" y="411"/>
                  </a:lnTo>
                  <a:lnTo>
                    <a:pt x="436" y="406"/>
                  </a:lnTo>
                  <a:lnTo>
                    <a:pt x="425" y="411"/>
                  </a:lnTo>
                  <a:lnTo>
                    <a:pt x="423" y="434"/>
                  </a:lnTo>
                  <a:lnTo>
                    <a:pt x="425" y="436"/>
                  </a:lnTo>
                  <a:lnTo>
                    <a:pt x="425" y="441"/>
                  </a:lnTo>
                  <a:lnTo>
                    <a:pt x="410" y="451"/>
                  </a:lnTo>
                  <a:lnTo>
                    <a:pt x="403" y="449"/>
                  </a:lnTo>
                  <a:lnTo>
                    <a:pt x="397" y="436"/>
                  </a:lnTo>
                  <a:lnTo>
                    <a:pt x="391" y="436"/>
                  </a:lnTo>
                  <a:lnTo>
                    <a:pt x="382" y="441"/>
                  </a:lnTo>
                  <a:lnTo>
                    <a:pt x="379" y="436"/>
                  </a:lnTo>
                  <a:lnTo>
                    <a:pt x="373" y="436"/>
                  </a:lnTo>
                  <a:lnTo>
                    <a:pt x="359" y="451"/>
                  </a:lnTo>
                  <a:lnTo>
                    <a:pt x="343" y="451"/>
                  </a:lnTo>
                  <a:lnTo>
                    <a:pt x="337" y="449"/>
                  </a:lnTo>
                  <a:lnTo>
                    <a:pt x="320" y="444"/>
                  </a:lnTo>
                  <a:lnTo>
                    <a:pt x="295" y="412"/>
                  </a:lnTo>
                  <a:lnTo>
                    <a:pt x="282" y="411"/>
                  </a:lnTo>
                  <a:lnTo>
                    <a:pt x="269" y="406"/>
                  </a:lnTo>
                  <a:lnTo>
                    <a:pt x="264" y="395"/>
                  </a:lnTo>
                  <a:lnTo>
                    <a:pt x="258" y="395"/>
                  </a:lnTo>
                  <a:lnTo>
                    <a:pt x="258" y="394"/>
                  </a:lnTo>
                  <a:lnTo>
                    <a:pt x="256" y="394"/>
                  </a:lnTo>
                  <a:lnTo>
                    <a:pt x="258" y="386"/>
                  </a:lnTo>
                  <a:lnTo>
                    <a:pt x="251" y="386"/>
                  </a:lnTo>
                  <a:lnTo>
                    <a:pt x="247" y="386"/>
                  </a:lnTo>
                  <a:lnTo>
                    <a:pt x="234" y="386"/>
                  </a:lnTo>
                  <a:lnTo>
                    <a:pt x="232" y="383"/>
                  </a:lnTo>
                  <a:lnTo>
                    <a:pt x="232" y="374"/>
                  </a:lnTo>
                  <a:lnTo>
                    <a:pt x="225" y="374"/>
                  </a:lnTo>
                  <a:lnTo>
                    <a:pt x="204" y="394"/>
                  </a:lnTo>
                  <a:lnTo>
                    <a:pt x="216" y="402"/>
                  </a:lnTo>
                  <a:lnTo>
                    <a:pt x="211" y="406"/>
                  </a:lnTo>
                  <a:lnTo>
                    <a:pt x="181" y="409"/>
                  </a:lnTo>
                  <a:lnTo>
                    <a:pt x="129" y="398"/>
                  </a:lnTo>
                  <a:lnTo>
                    <a:pt x="97" y="386"/>
                  </a:lnTo>
                  <a:lnTo>
                    <a:pt x="28" y="398"/>
                  </a:lnTo>
                  <a:lnTo>
                    <a:pt x="25" y="394"/>
                  </a:lnTo>
                  <a:lnTo>
                    <a:pt x="20" y="386"/>
                  </a:lnTo>
                  <a:lnTo>
                    <a:pt x="25" y="380"/>
                  </a:lnTo>
                  <a:lnTo>
                    <a:pt x="27" y="373"/>
                  </a:lnTo>
                  <a:lnTo>
                    <a:pt x="33" y="367"/>
                  </a:lnTo>
                  <a:lnTo>
                    <a:pt x="43" y="338"/>
                  </a:lnTo>
                  <a:lnTo>
                    <a:pt x="37" y="329"/>
                  </a:lnTo>
                  <a:lnTo>
                    <a:pt x="37" y="321"/>
                  </a:lnTo>
                  <a:lnTo>
                    <a:pt x="40" y="316"/>
                  </a:lnTo>
                  <a:lnTo>
                    <a:pt x="37" y="308"/>
                  </a:lnTo>
                  <a:lnTo>
                    <a:pt x="40" y="293"/>
                  </a:lnTo>
                  <a:lnTo>
                    <a:pt x="47" y="286"/>
                  </a:lnTo>
                  <a:lnTo>
                    <a:pt x="52" y="274"/>
                  </a:lnTo>
                  <a:lnTo>
                    <a:pt x="55" y="255"/>
                  </a:lnTo>
                  <a:lnTo>
                    <a:pt x="55" y="241"/>
                  </a:lnTo>
                  <a:lnTo>
                    <a:pt x="52" y="223"/>
                  </a:lnTo>
                  <a:lnTo>
                    <a:pt x="43" y="211"/>
                  </a:lnTo>
                  <a:lnTo>
                    <a:pt x="41" y="205"/>
                  </a:lnTo>
                  <a:lnTo>
                    <a:pt x="41" y="201"/>
                  </a:lnTo>
                  <a:lnTo>
                    <a:pt x="40" y="194"/>
                  </a:lnTo>
                  <a:lnTo>
                    <a:pt x="33" y="181"/>
                  </a:lnTo>
                  <a:lnTo>
                    <a:pt x="27" y="178"/>
                  </a:lnTo>
                  <a:lnTo>
                    <a:pt x="27" y="175"/>
                  </a:lnTo>
                  <a:lnTo>
                    <a:pt x="28" y="163"/>
                  </a:lnTo>
                  <a:lnTo>
                    <a:pt x="20" y="143"/>
                  </a:lnTo>
                  <a:lnTo>
                    <a:pt x="6" y="131"/>
                  </a:lnTo>
                  <a:lnTo>
                    <a:pt x="3" y="124"/>
                  </a:lnTo>
                  <a:lnTo>
                    <a:pt x="0" y="6"/>
                  </a:lnTo>
                  <a:close/>
                </a:path>
              </a:pathLst>
            </a:custGeom>
            <a:solidFill>
              <a:srgbClr val="00B0F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endParaRPr lang="en-US" sz="1000" b="1" dirty="0">
                <a:solidFill>
                  <a:srgbClr val="000000"/>
                </a:solidFill>
                <a:latin typeface="Calibri" pitchFamily="34" charset="0"/>
                <a:cs typeface="Calibri" pitchFamily="34" charset="0"/>
              </a:endParaRPr>
            </a:p>
          </p:txBody>
        </p:sp>
        <p:grpSp>
          <p:nvGrpSpPr>
            <p:cNvPr id="196" name="Group 195"/>
            <p:cNvGrpSpPr/>
            <p:nvPr/>
          </p:nvGrpSpPr>
          <p:grpSpPr>
            <a:xfrm>
              <a:off x="9439018" y="2214826"/>
              <a:ext cx="3963569" cy="2109153"/>
              <a:chOff x="271341" y="2603941"/>
              <a:chExt cx="3863344" cy="2055820"/>
            </a:xfrm>
          </p:grpSpPr>
          <p:sp>
            <p:nvSpPr>
              <p:cNvPr id="197" name="Rectangle 196"/>
              <p:cNvSpPr>
                <a:spLocks noChangeArrowheads="1"/>
              </p:cNvSpPr>
              <p:nvPr/>
            </p:nvSpPr>
            <p:spPr bwMode="auto">
              <a:xfrm>
                <a:off x="799178" y="2603941"/>
                <a:ext cx="112318"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WA</a:t>
                </a:r>
              </a:p>
            </p:txBody>
          </p:sp>
          <p:sp>
            <p:nvSpPr>
              <p:cNvPr id="198" name="Rectangle 197"/>
              <p:cNvSpPr>
                <a:spLocks noChangeArrowheads="1"/>
              </p:cNvSpPr>
              <p:nvPr/>
            </p:nvSpPr>
            <p:spPr bwMode="auto">
              <a:xfrm>
                <a:off x="708575" y="2911357"/>
                <a:ext cx="91897"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OR</a:t>
                </a:r>
              </a:p>
            </p:txBody>
          </p:sp>
          <p:sp>
            <p:nvSpPr>
              <p:cNvPr id="199" name="Rectangle 198"/>
              <p:cNvSpPr>
                <a:spLocks noChangeArrowheads="1"/>
              </p:cNvSpPr>
              <p:nvPr/>
            </p:nvSpPr>
            <p:spPr bwMode="auto">
              <a:xfrm>
                <a:off x="606271" y="3521993"/>
                <a:ext cx="83542"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CA</a:t>
                </a:r>
              </a:p>
            </p:txBody>
          </p:sp>
          <p:sp>
            <p:nvSpPr>
              <p:cNvPr id="200" name="Rectangle 199"/>
              <p:cNvSpPr>
                <a:spLocks noChangeArrowheads="1"/>
              </p:cNvSpPr>
              <p:nvPr/>
            </p:nvSpPr>
            <p:spPr bwMode="auto">
              <a:xfrm>
                <a:off x="271341" y="4290065"/>
                <a:ext cx="85398"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AK</a:t>
                </a:r>
              </a:p>
            </p:txBody>
          </p:sp>
          <p:sp>
            <p:nvSpPr>
              <p:cNvPr id="201" name="Rectangle 200"/>
              <p:cNvSpPr>
                <a:spLocks noChangeArrowheads="1"/>
              </p:cNvSpPr>
              <p:nvPr/>
            </p:nvSpPr>
            <p:spPr bwMode="auto">
              <a:xfrm>
                <a:off x="845630" y="3358302"/>
                <a:ext cx="92824"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NV</a:t>
                </a:r>
              </a:p>
            </p:txBody>
          </p:sp>
          <p:sp>
            <p:nvSpPr>
              <p:cNvPr id="202" name="Rectangle 201"/>
              <p:cNvSpPr>
                <a:spLocks noChangeArrowheads="1"/>
              </p:cNvSpPr>
              <p:nvPr/>
            </p:nvSpPr>
            <p:spPr bwMode="auto">
              <a:xfrm>
                <a:off x="1095499" y="3023851"/>
                <a:ext cx="65906"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ID</a:t>
                </a:r>
              </a:p>
            </p:txBody>
          </p:sp>
          <p:sp>
            <p:nvSpPr>
              <p:cNvPr id="203" name="Rectangle 202"/>
              <p:cNvSpPr>
                <a:spLocks noChangeArrowheads="1"/>
              </p:cNvSpPr>
              <p:nvPr/>
            </p:nvSpPr>
            <p:spPr bwMode="auto">
              <a:xfrm>
                <a:off x="1431481" y="2767315"/>
                <a:ext cx="102107"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MT</a:t>
                </a:r>
              </a:p>
            </p:txBody>
          </p:sp>
          <p:sp>
            <p:nvSpPr>
              <p:cNvPr id="204" name="Rectangle 203"/>
              <p:cNvSpPr>
                <a:spLocks noChangeArrowheads="1"/>
              </p:cNvSpPr>
              <p:nvPr/>
            </p:nvSpPr>
            <p:spPr bwMode="auto">
              <a:xfrm>
                <a:off x="1575689" y="3533264"/>
                <a:ext cx="89111"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CO</a:t>
                </a:r>
              </a:p>
            </p:txBody>
          </p:sp>
          <p:sp>
            <p:nvSpPr>
              <p:cNvPr id="205" name="Rectangle 204"/>
              <p:cNvSpPr>
                <a:spLocks noChangeArrowheads="1"/>
              </p:cNvSpPr>
              <p:nvPr/>
            </p:nvSpPr>
            <p:spPr bwMode="auto">
              <a:xfrm>
                <a:off x="1973351" y="4288583"/>
                <a:ext cx="77972"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TX</a:t>
                </a:r>
              </a:p>
            </p:txBody>
          </p:sp>
          <p:sp>
            <p:nvSpPr>
              <p:cNvPr id="206" name="Rectangle 205"/>
              <p:cNvSpPr>
                <a:spLocks noChangeArrowheads="1"/>
              </p:cNvSpPr>
              <p:nvPr/>
            </p:nvSpPr>
            <p:spPr bwMode="auto">
              <a:xfrm>
                <a:off x="1493019" y="3956859"/>
                <a:ext cx="114174"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NM</a:t>
                </a:r>
              </a:p>
            </p:txBody>
          </p:sp>
          <p:sp>
            <p:nvSpPr>
              <p:cNvPr id="207" name="Rectangle 206"/>
              <p:cNvSpPr>
                <a:spLocks noChangeArrowheads="1"/>
              </p:cNvSpPr>
              <p:nvPr/>
            </p:nvSpPr>
            <p:spPr bwMode="auto">
              <a:xfrm>
                <a:off x="1114098" y="3910039"/>
                <a:ext cx="79829"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AZ</a:t>
                </a:r>
              </a:p>
            </p:txBody>
          </p:sp>
          <p:sp>
            <p:nvSpPr>
              <p:cNvPr id="208" name="Rectangle 207"/>
              <p:cNvSpPr>
                <a:spLocks noChangeArrowheads="1"/>
              </p:cNvSpPr>
              <p:nvPr/>
            </p:nvSpPr>
            <p:spPr bwMode="auto">
              <a:xfrm>
                <a:off x="1196076" y="3445711"/>
                <a:ext cx="85398" cy="89111"/>
              </a:xfrm>
              <a:prstGeom prst="rect">
                <a:avLst/>
              </a:prstGeom>
              <a:solidFill>
                <a:srgbClr val="0070C0"/>
              </a:solid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UT</a:t>
                </a:r>
              </a:p>
            </p:txBody>
          </p:sp>
          <p:sp>
            <p:nvSpPr>
              <p:cNvPr id="209" name="Rectangle 208"/>
              <p:cNvSpPr>
                <a:spLocks noChangeArrowheads="1"/>
              </p:cNvSpPr>
              <p:nvPr/>
            </p:nvSpPr>
            <p:spPr bwMode="auto">
              <a:xfrm>
                <a:off x="1474702" y="3140819"/>
                <a:ext cx="106748"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WY</a:t>
                </a:r>
              </a:p>
            </p:txBody>
          </p:sp>
          <p:sp>
            <p:nvSpPr>
              <p:cNvPr id="210" name="Rectangle 209"/>
              <p:cNvSpPr>
                <a:spLocks noChangeArrowheads="1"/>
              </p:cNvSpPr>
              <p:nvPr/>
            </p:nvSpPr>
            <p:spPr bwMode="auto">
              <a:xfrm>
                <a:off x="1935650" y="2769421"/>
                <a:ext cx="95610"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ND</a:t>
                </a:r>
              </a:p>
            </p:txBody>
          </p:sp>
          <p:sp>
            <p:nvSpPr>
              <p:cNvPr id="211" name="Rectangle 210"/>
              <p:cNvSpPr>
                <a:spLocks noChangeArrowheads="1"/>
              </p:cNvSpPr>
              <p:nvPr/>
            </p:nvSpPr>
            <p:spPr bwMode="auto">
              <a:xfrm>
                <a:off x="1940659" y="3039793"/>
                <a:ext cx="81685" cy="89111"/>
              </a:xfrm>
              <a:prstGeom prst="rect">
                <a:avLst/>
              </a:prstGeom>
              <a:solidFill>
                <a:srgbClr val="0070C0"/>
              </a:solid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SD</a:t>
                </a:r>
              </a:p>
            </p:txBody>
          </p:sp>
          <p:sp>
            <p:nvSpPr>
              <p:cNvPr id="212" name="Rectangle 211"/>
              <p:cNvSpPr>
                <a:spLocks noChangeArrowheads="1"/>
              </p:cNvSpPr>
              <p:nvPr/>
            </p:nvSpPr>
            <p:spPr bwMode="auto">
              <a:xfrm>
                <a:off x="1934561" y="3349852"/>
                <a:ext cx="85398"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NE</a:t>
                </a:r>
              </a:p>
            </p:txBody>
          </p:sp>
          <p:sp>
            <p:nvSpPr>
              <p:cNvPr id="213" name="Rectangle 212"/>
              <p:cNvSpPr>
                <a:spLocks noChangeArrowheads="1"/>
              </p:cNvSpPr>
              <p:nvPr/>
            </p:nvSpPr>
            <p:spPr bwMode="auto">
              <a:xfrm>
                <a:off x="2107017" y="3886955"/>
                <a:ext cx="90968"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OK</a:t>
                </a:r>
              </a:p>
            </p:txBody>
          </p:sp>
          <p:sp>
            <p:nvSpPr>
              <p:cNvPr id="214" name="Rectangle 213"/>
              <p:cNvSpPr>
                <a:spLocks noChangeArrowheads="1"/>
              </p:cNvSpPr>
              <p:nvPr/>
            </p:nvSpPr>
            <p:spPr bwMode="auto">
              <a:xfrm>
                <a:off x="2041414" y="3598802"/>
                <a:ext cx="76116"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KS</a:t>
                </a:r>
              </a:p>
            </p:txBody>
          </p:sp>
          <p:sp>
            <p:nvSpPr>
              <p:cNvPr id="215" name="Rectangle 214"/>
              <p:cNvSpPr>
                <a:spLocks noChangeArrowheads="1"/>
              </p:cNvSpPr>
              <p:nvPr/>
            </p:nvSpPr>
            <p:spPr bwMode="auto">
              <a:xfrm>
                <a:off x="2276915" y="2899101"/>
                <a:ext cx="114174"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MN</a:t>
                </a:r>
              </a:p>
            </p:txBody>
          </p:sp>
          <p:sp>
            <p:nvSpPr>
              <p:cNvPr id="216" name="Rectangle 215"/>
              <p:cNvSpPr>
                <a:spLocks noChangeArrowheads="1"/>
              </p:cNvSpPr>
              <p:nvPr/>
            </p:nvSpPr>
            <p:spPr bwMode="auto">
              <a:xfrm>
                <a:off x="2562602" y="3030634"/>
                <a:ext cx="87255"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WI</a:t>
                </a:r>
              </a:p>
            </p:txBody>
          </p:sp>
          <p:sp>
            <p:nvSpPr>
              <p:cNvPr id="217" name="Rectangle 216"/>
              <p:cNvSpPr>
                <a:spLocks noChangeArrowheads="1"/>
              </p:cNvSpPr>
              <p:nvPr/>
            </p:nvSpPr>
            <p:spPr bwMode="auto">
              <a:xfrm>
                <a:off x="2357160" y="3275898"/>
                <a:ext cx="64049"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IA</a:t>
                </a:r>
              </a:p>
            </p:txBody>
          </p:sp>
          <p:sp>
            <p:nvSpPr>
              <p:cNvPr id="218" name="Rectangle 217"/>
              <p:cNvSpPr>
                <a:spLocks noChangeArrowheads="1"/>
              </p:cNvSpPr>
              <p:nvPr/>
            </p:nvSpPr>
            <p:spPr bwMode="auto">
              <a:xfrm>
                <a:off x="2405410" y="3612532"/>
                <a:ext cx="115102"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MO</a:t>
                </a:r>
              </a:p>
            </p:txBody>
          </p:sp>
          <p:sp>
            <p:nvSpPr>
              <p:cNvPr id="219" name="Rectangle 218"/>
              <p:cNvSpPr>
                <a:spLocks noChangeArrowheads="1"/>
              </p:cNvSpPr>
              <p:nvPr/>
            </p:nvSpPr>
            <p:spPr bwMode="auto">
              <a:xfrm>
                <a:off x="2455370" y="4292089"/>
                <a:ext cx="76116"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LA</a:t>
                </a:r>
              </a:p>
            </p:txBody>
          </p:sp>
          <p:sp>
            <p:nvSpPr>
              <p:cNvPr id="220" name="Rectangle 219"/>
              <p:cNvSpPr>
                <a:spLocks noChangeArrowheads="1"/>
              </p:cNvSpPr>
              <p:nvPr/>
            </p:nvSpPr>
            <p:spPr bwMode="auto">
              <a:xfrm>
                <a:off x="2651640" y="3445052"/>
                <a:ext cx="51054"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IL</a:t>
                </a:r>
              </a:p>
            </p:txBody>
          </p:sp>
          <p:sp>
            <p:nvSpPr>
              <p:cNvPr id="221" name="Rectangle 220"/>
              <p:cNvSpPr>
                <a:spLocks noChangeArrowheads="1"/>
              </p:cNvSpPr>
              <p:nvPr/>
            </p:nvSpPr>
            <p:spPr bwMode="auto">
              <a:xfrm>
                <a:off x="2636624" y="4110754"/>
                <a:ext cx="100250"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MS</a:t>
                </a:r>
              </a:p>
            </p:txBody>
          </p:sp>
          <p:sp>
            <p:nvSpPr>
              <p:cNvPr id="222" name="Rectangle 221"/>
              <p:cNvSpPr>
                <a:spLocks noChangeArrowheads="1"/>
              </p:cNvSpPr>
              <p:nvPr/>
            </p:nvSpPr>
            <p:spPr bwMode="auto">
              <a:xfrm>
                <a:off x="2858674" y="4101405"/>
                <a:ext cx="76116"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AL</a:t>
                </a:r>
              </a:p>
            </p:txBody>
          </p:sp>
          <p:sp>
            <p:nvSpPr>
              <p:cNvPr id="223" name="Rectangle 222"/>
              <p:cNvSpPr>
                <a:spLocks noChangeArrowheads="1"/>
              </p:cNvSpPr>
              <p:nvPr/>
            </p:nvSpPr>
            <p:spPr bwMode="auto">
              <a:xfrm>
                <a:off x="2833758" y="3840690"/>
                <a:ext cx="86327"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TN</a:t>
                </a:r>
              </a:p>
            </p:txBody>
          </p:sp>
          <p:sp>
            <p:nvSpPr>
              <p:cNvPr id="224" name="Rectangle 223"/>
              <p:cNvSpPr>
                <a:spLocks noChangeArrowheads="1"/>
              </p:cNvSpPr>
              <p:nvPr/>
            </p:nvSpPr>
            <p:spPr bwMode="auto">
              <a:xfrm>
                <a:off x="2903390" y="3673588"/>
                <a:ext cx="79829"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KY</a:t>
                </a:r>
              </a:p>
            </p:txBody>
          </p:sp>
          <p:sp>
            <p:nvSpPr>
              <p:cNvPr id="225" name="Rectangle 224"/>
              <p:cNvSpPr>
                <a:spLocks noChangeArrowheads="1"/>
              </p:cNvSpPr>
              <p:nvPr/>
            </p:nvSpPr>
            <p:spPr bwMode="auto">
              <a:xfrm>
                <a:off x="2830705" y="3433530"/>
                <a:ext cx="68690" cy="89111"/>
              </a:xfrm>
              <a:prstGeom prst="rect">
                <a:avLst/>
              </a:prstGeom>
              <a:solidFill>
                <a:srgbClr val="00B0F0"/>
              </a:solid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IN</a:t>
                </a:r>
              </a:p>
            </p:txBody>
          </p:sp>
          <p:sp>
            <p:nvSpPr>
              <p:cNvPr id="226" name="Rectangle 225"/>
              <p:cNvSpPr>
                <a:spLocks noChangeArrowheads="1"/>
              </p:cNvSpPr>
              <p:nvPr/>
            </p:nvSpPr>
            <p:spPr bwMode="auto">
              <a:xfrm>
                <a:off x="2880049" y="3128977"/>
                <a:ext cx="84471"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MI</a:t>
                </a:r>
              </a:p>
            </p:txBody>
          </p:sp>
          <p:sp>
            <p:nvSpPr>
              <p:cNvPr id="227" name="Rectangle 226"/>
              <p:cNvSpPr>
                <a:spLocks noChangeArrowheads="1"/>
              </p:cNvSpPr>
              <p:nvPr/>
            </p:nvSpPr>
            <p:spPr bwMode="auto">
              <a:xfrm>
                <a:off x="3028948" y="3390425"/>
                <a:ext cx="96537"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OH</a:t>
                </a:r>
              </a:p>
            </p:txBody>
          </p:sp>
          <p:sp>
            <p:nvSpPr>
              <p:cNvPr id="228" name="Rectangle 227"/>
              <p:cNvSpPr>
                <a:spLocks noChangeArrowheads="1"/>
              </p:cNvSpPr>
              <p:nvPr/>
            </p:nvSpPr>
            <p:spPr bwMode="auto">
              <a:xfrm>
                <a:off x="3171355" y="3522845"/>
                <a:ext cx="111389"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WV</a:t>
                </a:r>
              </a:p>
            </p:txBody>
          </p:sp>
          <p:sp>
            <p:nvSpPr>
              <p:cNvPr id="229" name="Rectangle 228"/>
              <p:cNvSpPr>
                <a:spLocks noChangeArrowheads="1"/>
              </p:cNvSpPr>
              <p:nvPr/>
            </p:nvSpPr>
            <p:spPr bwMode="auto">
              <a:xfrm>
                <a:off x="3253996" y="4443914"/>
                <a:ext cx="65906"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FL</a:t>
                </a:r>
                <a:endParaRPr lang="en-US" sz="1000" dirty="0">
                  <a:solidFill>
                    <a:srgbClr val="000000"/>
                  </a:solidFill>
                  <a:latin typeface="Calibri" pitchFamily="34" charset="0"/>
                  <a:cs typeface="Calibri" pitchFamily="34" charset="0"/>
                </a:endParaRPr>
              </a:p>
            </p:txBody>
          </p:sp>
          <p:sp>
            <p:nvSpPr>
              <p:cNvPr id="230" name="Rectangle 229"/>
              <p:cNvSpPr>
                <a:spLocks noChangeArrowheads="1"/>
              </p:cNvSpPr>
              <p:nvPr/>
            </p:nvSpPr>
            <p:spPr bwMode="auto">
              <a:xfrm>
                <a:off x="3068514" y="4072451"/>
                <a:ext cx="91897"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GA</a:t>
                </a:r>
                <a:endParaRPr lang="en-US" sz="1000" dirty="0">
                  <a:solidFill>
                    <a:srgbClr val="000000"/>
                  </a:solidFill>
                  <a:latin typeface="Calibri" pitchFamily="34" charset="0"/>
                  <a:cs typeface="Calibri" pitchFamily="34" charset="0"/>
                </a:endParaRPr>
              </a:p>
            </p:txBody>
          </p:sp>
          <p:sp>
            <p:nvSpPr>
              <p:cNvPr id="231" name="Rectangle 230"/>
              <p:cNvSpPr>
                <a:spLocks noChangeArrowheads="1"/>
              </p:cNvSpPr>
              <p:nvPr/>
            </p:nvSpPr>
            <p:spPr bwMode="auto">
              <a:xfrm>
                <a:off x="3244064" y="3940320"/>
                <a:ext cx="74259"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SC</a:t>
                </a:r>
                <a:endParaRPr lang="en-US" sz="1000" dirty="0">
                  <a:solidFill>
                    <a:srgbClr val="000000"/>
                  </a:solidFill>
                  <a:latin typeface="Calibri" pitchFamily="34" charset="0"/>
                  <a:cs typeface="Calibri" pitchFamily="34" charset="0"/>
                </a:endParaRPr>
              </a:p>
            </p:txBody>
          </p:sp>
          <p:sp>
            <p:nvSpPr>
              <p:cNvPr id="232" name="Rectangle 231"/>
              <p:cNvSpPr>
                <a:spLocks noChangeArrowheads="1"/>
              </p:cNvSpPr>
              <p:nvPr/>
            </p:nvSpPr>
            <p:spPr bwMode="auto">
              <a:xfrm>
                <a:off x="3312003" y="3768884"/>
                <a:ext cx="88184"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NC</a:t>
                </a:r>
                <a:endParaRPr lang="en-US" sz="1000" dirty="0">
                  <a:solidFill>
                    <a:srgbClr val="000000"/>
                  </a:solidFill>
                  <a:latin typeface="Calibri" pitchFamily="34" charset="0"/>
                  <a:cs typeface="Calibri" pitchFamily="34" charset="0"/>
                </a:endParaRPr>
              </a:p>
            </p:txBody>
          </p:sp>
          <p:sp>
            <p:nvSpPr>
              <p:cNvPr id="233" name="Rectangle 232"/>
              <p:cNvSpPr>
                <a:spLocks noChangeArrowheads="1"/>
              </p:cNvSpPr>
              <p:nvPr/>
            </p:nvSpPr>
            <p:spPr bwMode="auto">
              <a:xfrm>
                <a:off x="3346747" y="3571378"/>
                <a:ext cx="88184"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VA</a:t>
                </a:r>
                <a:endParaRPr lang="en-US" sz="1000" dirty="0">
                  <a:solidFill>
                    <a:srgbClr val="000000"/>
                  </a:solidFill>
                  <a:latin typeface="Calibri" pitchFamily="34" charset="0"/>
                  <a:cs typeface="Calibri" pitchFamily="34" charset="0"/>
                </a:endParaRPr>
              </a:p>
            </p:txBody>
          </p:sp>
          <p:sp>
            <p:nvSpPr>
              <p:cNvPr id="234" name="Rectangle 233"/>
              <p:cNvSpPr>
                <a:spLocks noChangeArrowheads="1"/>
              </p:cNvSpPr>
              <p:nvPr/>
            </p:nvSpPr>
            <p:spPr bwMode="auto">
              <a:xfrm>
                <a:off x="3710332" y="3814677"/>
                <a:ext cx="85398"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DC</a:t>
                </a:r>
                <a:endParaRPr lang="en-US" sz="1000" dirty="0">
                  <a:solidFill>
                    <a:srgbClr val="000000"/>
                  </a:solidFill>
                  <a:latin typeface="Calibri" pitchFamily="34" charset="0"/>
                  <a:cs typeface="Calibri" pitchFamily="34" charset="0"/>
                </a:endParaRPr>
              </a:p>
            </p:txBody>
          </p:sp>
          <p:sp>
            <p:nvSpPr>
              <p:cNvPr id="235" name="Rectangle 234"/>
              <p:cNvSpPr>
                <a:spLocks noChangeArrowheads="1"/>
              </p:cNvSpPr>
              <p:nvPr/>
            </p:nvSpPr>
            <p:spPr bwMode="auto">
              <a:xfrm>
                <a:off x="3796186" y="3626329"/>
                <a:ext cx="82614"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DE</a:t>
                </a:r>
                <a:endParaRPr lang="en-US" sz="1000" dirty="0">
                  <a:solidFill>
                    <a:srgbClr val="000000"/>
                  </a:solidFill>
                  <a:latin typeface="Calibri" pitchFamily="34" charset="0"/>
                  <a:cs typeface="Calibri" pitchFamily="34" charset="0"/>
                </a:endParaRPr>
              </a:p>
            </p:txBody>
          </p:sp>
          <p:sp>
            <p:nvSpPr>
              <p:cNvPr id="236" name="Rectangle 235"/>
              <p:cNvSpPr>
                <a:spLocks noChangeArrowheads="1"/>
              </p:cNvSpPr>
              <p:nvPr/>
            </p:nvSpPr>
            <p:spPr bwMode="auto">
              <a:xfrm>
                <a:off x="3860569" y="3493768"/>
                <a:ext cx="73332"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NJ</a:t>
                </a:r>
                <a:endParaRPr lang="en-US" sz="1000" dirty="0">
                  <a:solidFill>
                    <a:srgbClr val="000000"/>
                  </a:solidFill>
                  <a:latin typeface="Calibri" pitchFamily="34" charset="0"/>
                  <a:cs typeface="Calibri" pitchFamily="34" charset="0"/>
                </a:endParaRPr>
              </a:p>
            </p:txBody>
          </p:sp>
          <p:sp>
            <p:nvSpPr>
              <p:cNvPr id="237" name="Rectangle 236"/>
              <p:cNvSpPr>
                <a:spLocks noChangeArrowheads="1"/>
              </p:cNvSpPr>
              <p:nvPr/>
            </p:nvSpPr>
            <p:spPr bwMode="auto">
              <a:xfrm>
                <a:off x="3465272" y="3051992"/>
                <a:ext cx="88184"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NY</a:t>
                </a:r>
                <a:endParaRPr lang="en-US" sz="1000" dirty="0">
                  <a:solidFill>
                    <a:srgbClr val="000000"/>
                  </a:solidFill>
                  <a:latin typeface="Calibri" pitchFamily="34" charset="0"/>
                  <a:cs typeface="Calibri" pitchFamily="34" charset="0"/>
                </a:endParaRPr>
              </a:p>
            </p:txBody>
          </p:sp>
          <p:sp>
            <p:nvSpPr>
              <p:cNvPr id="238" name="Rectangle 237"/>
              <p:cNvSpPr>
                <a:spLocks noChangeArrowheads="1"/>
              </p:cNvSpPr>
              <p:nvPr/>
            </p:nvSpPr>
            <p:spPr bwMode="auto">
              <a:xfrm>
                <a:off x="3336484" y="3281340"/>
                <a:ext cx="84471"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PA</a:t>
                </a:r>
              </a:p>
            </p:txBody>
          </p:sp>
          <p:sp>
            <p:nvSpPr>
              <p:cNvPr id="239" name="Rectangle 238"/>
              <p:cNvSpPr>
                <a:spLocks noChangeArrowheads="1"/>
              </p:cNvSpPr>
              <p:nvPr/>
            </p:nvSpPr>
            <p:spPr bwMode="auto">
              <a:xfrm>
                <a:off x="3782434" y="3338335"/>
                <a:ext cx="76116"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CT</a:t>
                </a:r>
                <a:endParaRPr lang="en-US" sz="1000" dirty="0">
                  <a:solidFill>
                    <a:srgbClr val="000000"/>
                  </a:solidFill>
                  <a:latin typeface="Calibri" pitchFamily="34" charset="0"/>
                  <a:cs typeface="Calibri" pitchFamily="34" charset="0"/>
                </a:endParaRPr>
              </a:p>
            </p:txBody>
          </p:sp>
          <p:sp>
            <p:nvSpPr>
              <p:cNvPr id="240" name="Rectangle 239"/>
              <p:cNvSpPr>
                <a:spLocks noChangeArrowheads="1"/>
              </p:cNvSpPr>
              <p:nvPr/>
            </p:nvSpPr>
            <p:spPr bwMode="auto">
              <a:xfrm>
                <a:off x="3931555" y="3281316"/>
                <a:ext cx="61264"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RI</a:t>
                </a:r>
                <a:endParaRPr lang="en-US" sz="1000" dirty="0">
                  <a:solidFill>
                    <a:srgbClr val="000000"/>
                  </a:solidFill>
                  <a:latin typeface="Calibri" pitchFamily="34" charset="0"/>
                  <a:cs typeface="Calibri" pitchFamily="34" charset="0"/>
                </a:endParaRPr>
              </a:p>
            </p:txBody>
          </p:sp>
          <p:sp>
            <p:nvSpPr>
              <p:cNvPr id="241" name="Rectangle 240"/>
              <p:cNvSpPr>
                <a:spLocks noChangeArrowheads="1"/>
              </p:cNvSpPr>
              <p:nvPr/>
            </p:nvSpPr>
            <p:spPr bwMode="auto">
              <a:xfrm>
                <a:off x="3588875" y="2901568"/>
                <a:ext cx="80758"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VT</a:t>
                </a:r>
              </a:p>
            </p:txBody>
          </p:sp>
          <p:sp>
            <p:nvSpPr>
              <p:cNvPr id="242" name="Rectangle 241"/>
              <p:cNvSpPr>
                <a:spLocks noChangeArrowheads="1"/>
              </p:cNvSpPr>
              <p:nvPr/>
            </p:nvSpPr>
            <p:spPr bwMode="auto">
              <a:xfrm>
                <a:off x="3959178" y="3000368"/>
                <a:ext cx="95610"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latin typeface="Calibri" pitchFamily="34" charset="0"/>
                    <a:cs typeface="Calibri" pitchFamily="34" charset="0"/>
                  </a:rPr>
                  <a:t>NH</a:t>
                </a:r>
              </a:p>
            </p:txBody>
          </p:sp>
          <p:sp>
            <p:nvSpPr>
              <p:cNvPr id="243" name="Rectangle 242"/>
              <p:cNvSpPr>
                <a:spLocks noChangeArrowheads="1"/>
              </p:cNvSpPr>
              <p:nvPr/>
            </p:nvSpPr>
            <p:spPr bwMode="auto">
              <a:xfrm>
                <a:off x="3754094" y="2754746"/>
                <a:ext cx="101179"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ME</a:t>
                </a:r>
              </a:p>
            </p:txBody>
          </p:sp>
          <p:sp>
            <p:nvSpPr>
              <p:cNvPr id="244" name="Line 813"/>
              <p:cNvSpPr>
                <a:spLocks noChangeShapeType="1"/>
              </p:cNvSpPr>
              <p:nvPr/>
            </p:nvSpPr>
            <p:spPr bwMode="auto">
              <a:xfrm>
                <a:off x="3760060" y="3119190"/>
                <a:ext cx="237481" cy="84317"/>
              </a:xfrm>
              <a:prstGeom prst="line">
                <a:avLst/>
              </a:prstGeom>
              <a:noFill/>
              <a:ln w="952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000000"/>
                  </a:solidFill>
                  <a:latin typeface="Calibri" pitchFamily="34" charset="0"/>
                  <a:cs typeface="Calibri" pitchFamily="34" charset="0"/>
                </a:endParaRPr>
              </a:p>
            </p:txBody>
          </p:sp>
          <p:sp>
            <p:nvSpPr>
              <p:cNvPr id="245" name="Line 816"/>
              <p:cNvSpPr>
                <a:spLocks noChangeShapeType="1"/>
              </p:cNvSpPr>
              <p:nvPr/>
            </p:nvSpPr>
            <p:spPr bwMode="auto">
              <a:xfrm>
                <a:off x="3770187" y="3204052"/>
                <a:ext cx="154772" cy="105301"/>
              </a:xfrm>
              <a:prstGeom prst="line">
                <a:avLst/>
              </a:prstGeom>
              <a:noFill/>
              <a:ln w="952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000000"/>
                  </a:solidFill>
                  <a:latin typeface="Calibri" pitchFamily="34" charset="0"/>
                  <a:cs typeface="Calibri" pitchFamily="34" charset="0"/>
                </a:endParaRPr>
              </a:p>
            </p:txBody>
          </p:sp>
          <p:sp>
            <p:nvSpPr>
              <p:cNvPr id="249" name="Line 819"/>
              <p:cNvSpPr>
                <a:spLocks noChangeShapeType="1"/>
              </p:cNvSpPr>
              <p:nvPr/>
            </p:nvSpPr>
            <p:spPr bwMode="auto">
              <a:xfrm>
                <a:off x="3673420" y="3174322"/>
                <a:ext cx="114477" cy="159580"/>
              </a:xfrm>
              <a:prstGeom prst="line">
                <a:avLst/>
              </a:prstGeom>
              <a:solidFill>
                <a:srgbClr val="00B0F0"/>
              </a:solidFill>
              <a:ln w="9525" cap="flat">
                <a:solidFill>
                  <a:srgbClr val="002060"/>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000000"/>
                  </a:solidFill>
                  <a:latin typeface="Calibri" pitchFamily="34" charset="0"/>
                  <a:cs typeface="Calibri" pitchFamily="34" charset="0"/>
                </a:endParaRPr>
              </a:p>
            </p:txBody>
          </p:sp>
          <p:sp>
            <p:nvSpPr>
              <p:cNvPr id="251" name="Line 822"/>
              <p:cNvSpPr>
                <a:spLocks noChangeShapeType="1"/>
              </p:cNvSpPr>
              <p:nvPr/>
            </p:nvSpPr>
            <p:spPr bwMode="auto">
              <a:xfrm>
                <a:off x="3604845" y="3358303"/>
                <a:ext cx="229299" cy="142948"/>
              </a:xfrm>
              <a:prstGeom prst="line">
                <a:avLst/>
              </a:prstGeom>
              <a:noFill/>
              <a:ln w="952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000000"/>
                  </a:solidFill>
                  <a:latin typeface="Calibri" pitchFamily="34" charset="0"/>
                  <a:cs typeface="Calibri" pitchFamily="34" charset="0"/>
                </a:endParaRPr>
              </a:p>
            </p:txBody>
          </p:sp>
          <p:sp>
            <p:nvSpPr>
              <p:cNvPr id="252" name="Line 825"/>
              <p:cNvSpPr>
                <a:spLocks noChangeShapeType="1"/>
              </p:cNvSpPr>
              <p:nvPr/>
            </p:nvSpPr>
            <p:spPr bwMode="auto">
              <a:xfrm>
                <a:off x="3565677" y="3473908"/>
                <a:ext cx="192018" cy="124894"/>
              </a:xfrm>
              <a:prstGeom prst="line">
                <a:avLst/>
              </a:prstGeom>
              <a:noFill/>
              <a:ln w="952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solidFill>
                    <a:srgbClr val="000000"/>
                  </a:solidFill>
                  <a:latin typeface="Calibri" pitchFamily="34" charset="0"/>
                  <a:cs typeface="Calibri" pitchFamily="34" charset="0"/>
                </a:endParaRPr>
              </a:p>
            </p:txBody>
          </p:sp>
          <p:sp>
            <p:nvSpPr>
              <p:cNvPr id="253" name="Rectangle 252"/>
              <p:cNvSpPr>
                <a:spLocks noChangeArrowheads="1"/>
              </p:cNvSpPr>
              <p:nvPr/>
            </p:nvSpPr>
            <p:spPr bwMode="auto">
              <a:xfrm>
                <a:off x="1094846" y="4570650"/>
                <a:ext cx="65906"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HI</a:t>
                </a:r>
                <a:endParaRPr lang="en-US" sz="1000" dirty="0">
                  <a:solidFill>
                    <a:srgbClr val="000000"/>
                  </a:solidFill>
                  <a:latin typeface="Calibri" pitchFamily="34" charset="0"/>
                  <a:cs typeface="Calibri" pitchFamily="34" charset="0"/>
                </a:endParaRPr>
              </a:p>
            </p:txBody>
          </p:sp>
          <p:sp>
            <p:nvSpPr>
              <p:cNvPr id="254" name="Rectangle 253"/>
              <p:cNvSpPr>
                <a:spLocks noChangeArrowheads="1"/>
              </p:cNvSpPr>
              <p:nvPr/>
            </p:nvSpPr>
            <p:spPr bwMode="auto">
              <a:xfrm>
                <a:off x="4025152" y="3183723"/>
                <a:ext cx="109533"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MA</a:t>
                </a:r>
                <a:endParaRPr lang="en-US" sz="1000" dirty="0">
                  <a:solidFill>
                    <a:srgbClr val="000000"/>
                  </a:solidFill>
                  <a:latin typeface="Calibri" pitchFamily="34" charset="0"/>
                  <a:cs typeface="Calibri" pitchFamily="34" charset="0"/>
                </a:endParaRPr>
              </a:p>
            </p:txBody>
          </p:sp>
          <p:sp>
            <p:nvSpPr>
              <p:cNvPr id="255" name="Line 813"/>
              <p:cNvSpPr>
                <a:spLocks noChangeShapeType="1"/>
              </p:cNvSpPr>
              <p:nvPr/>
            </p:nvSpPr>
            <p:spPr bwMode="auto">
              <a:xfrm>
                <a:off x="3731348" y="3031051"/>
                <a:ext cx="196526" cy="6787"/>
              </a:xfrm>
              <a:prstGeom prst="line">
                <a:avLst/>
              </a:prstGeom>
              <a:solidFill>
                <a:srgbClr val="00B0F0"/>
              </a:solidFill>
              <a:ln w="9525" cap="flat">
                <a:solidFill>
                  <a:srgbClr val="002060"/>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000000"/>
                  </a:solidFill>
                  <a:latin typeface="Calibri" pitchFamily="34" charset="0"/>
                  <a:cs typeface="Calibri" pitchFamily="34" charset="0"/>
                </a:endParaRPr>
              </a:p>
            </p:txBody>
          </p:sp>
          <p:sp>
            <p:nvSpPr>
              <p:cNvPr id="256" name="Line 825"/>
              <p:cNvSpPr>
                <a:spLocks noChangeShapeType="1"/>
              </p:cNvSpPr>
              <p:nvPr/>
            </p:nvSpPr>
            <p:spPr bwMode="auto">
              <a:xfrm>
                <a:off x="3550637" y="3612701"/>
                <a:ext cx="161796" cy="180294"/>
              </a:xfrm>
              <a:prstGeom prst="line">
                <a:avLst/>
              </a:prstGeom>
              <a:noFill/>
              <a:ln w="952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solidFill>
                    <a:srgbClr val="000000"/>
                  </a:solidFill>
                  <a:latin typeface="Calibri" pitchFamily="34" charset="0"/>
                  <a:cs typeface="Calibri" pitchFamily="34" charset="0"/>
                </a:endParaRPr>
              </a:p>
            </p:txBody>
          </p:sp>
          <p:sp>
            <p:nvSpPr>
              <p:cNvPr id="257" name="Rectangle 256"/>
              <p:cNvSpPr>
                <a:spLocks noChangeArrowheads="1"/>
              </p:cNvSpPr>
              <p:nvPr/>
            </p:nvSpPr>
            <p:spPr bwMode="auto">
              <a:xfrm>
                <a:off x="2409442" y="3937855"/>
                <a:ext cx="86327" cy="89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b="1" dirty="0">
                    <a:solidFill>
                      <a:srgbClr val="000000"/>
                    </a:solidFill>
                    <a:latin typeface="Calibri" pitchFamily="34" charset="0"/>
                    <a:cs typeface="Calibri" pitchFamily="34" charset="0"/>
                  </a:rPr>
                  <a:t>AR</a:t>
                </a:r>
              </a:p>
            </p:txBody>
          </p:sp>
        </p:grpSp>
      </p:grpSp>
    </p:spTree>
    <p:extLst>
      <p:ext uri="{BB962C8B-B14F-4D97-AF65-F5344CB8AC3E}">
        <p14:creationId xmlns:p14="http://schemas.microsoft.com/office/powerpoint/2010/main" val="75491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3E091D6-1D71-8045-A6BF-696C9C2C509C}" type="slidenum">
              <a:rPr lang="en-US" smtClean="0"/>
              <a:pPr>
                <a:defRPr/>
              </a:pPr>
              <a:t>13</a:t>
            </a:fld>
            <a:endParaRPr lang="en-US"/>
          </a:p>
        </p:txBody>
      </p:sp>
      <p:sp>
        <p:nvSpPr>
          <p:cNvPr id="3" name="Footer Placeholder 2"/>
          <p:cNvSpPr>
            <a:spLocks noGrp="1"/>
          </p:cNvSpPr>
          <p:nvPr>
            <p:ph type="ftr" sz="quarter" idx="11"/>
          </p:nvPr>
        </p:nvSpPr>
        <p:spPr/>
        <p:txBody>
          <a:bodyPr/>
          <a:lstStyle/>
          <a:p>
            <a:pPr>
              <a:defRPr/>
            </a:pPr>
            <a:r>
              <a:rPr lang="en-US" dirty="0"/>
              <a:t>Confidential, unpublished property of Cigna. Do not duplicate or distribute. Use and distribution limited solely to authorized personnel. </a:t>
            </a:r>
            <a:r>
              <a:rPr lang="en-US"/>
              <a:t>© 2019 </a:t>
            </a:r>
            <a:r>
              <a:rPr lang="en-US" dirty="0"/>
              <a:t>Cigna</a:t>
            </a:r>
          </a:p>
        </p:txBody>
      </p:sp>
      <p:sp>
        <p:nvSpPr>
          <p:cNvPr id="4" name="TextBox 3">
            <a:extLst>
              <a:ext uri="{FF2B5EF4-FFF2-40B4-BE49-F238E27FC236}">
                <a16:creationId xmlns:a16="http://schemas.microsoft.com/office/drawing/2014/main" id="{DCC50F64-FC6F-054F-87AD-9DE5272166B7}"/>
              </a:ext>
            </a:extLst>
          </p:cNvPr>
          <p:cNvSpPr txBox="1"/>
          <p:nvPr/>
        </p:nvSpPr>
        <p:spPr>
          <a:xfrm>
            <a:off x="57349" y="5999202"/>
            <a:ext cx="5962451" cy="553998"/>
          </a:xfrm>
          <a:prstGeom prst="rect">
            <a:avLst/>
          </a:prstGeom>
          <a:solidFill>
            <a:schemeClr val="bg1">
              <a:lumMod val="95000"/>
            </a:schemeClr>
          </a:solidFill>
        </p:spPr>
        <p:txBody>
          <a:bodyPr wrap="square" rtlCol="0">
            <a:spAutoFit/>
          </a:bodyPr>
          <a:lstStyle/>
          <a:p>
            <a:r>
              <a:rPr lang="en-US" sz="1000" dirty="0">
                <a:solidFill>
                  <a:prstClr val="black">
                    <a:lumMod val="50000"/>
                    <a:lumOff val="50000"/>
                  </a:prstClr>
                </a:solidFill>
                <a:latin typeface="Arial Narrow" panose="020B0606020202030204" pitchFamily="34" charset="0"/>
                <a:ea typeface="Open Sans" panose="020B0606030504020204" pitchFamily="34" charset="0"/>
                <a:cs typeface="Open Sans" panose="020B0606030504020204" pitchFamily="34" charset="0"/>
              </a:rPr>
              <a:t>This map is not a legal opinion. It represents MDLIVE's understanding of state telehealth regulations and the applicability to MDLIVE's program. Please seek the advice of counsel for a legal opinion as to specific state regulations. MDLIVE reserves the right to revise this document at anytime in its sole discretion</a:t>
            </a:r>
          </a:p>
        </p:txBody>
      </p:sp>
      <p:grpSp>
        <p:nvGrpSpPr>
          <p:cNvPr id="149" name="Group 148"/>
          <p:cNvGrpSpPr/>
          <p:nvPr/>
        </p:nvGrpSpPr>
        <p:grpSpPr>
          <a:xfrm>
            <a:off x="306736" y="1352066"/>
            <a:ext cx="8573940" cy="4023360"/>
            <a:chOff x="306736" y="1352066"/>
            <a:chExt cx="8573940" cy="4023360"/>
          </a:xfrm>
        </p:grpSpPr>
        <p:sp>
          <p:nvSpPr>
            <p:cNvPr id="6" name="Freeform 1">
              <a:extLst>
                <a:ext uri="{FF2B5EF4-FFF2-40B4-BE49-F238E27FC236}">
                  <a16:creationId xmlns:a16="http://schemas.microsoft.com/office/drawing/2014/main" id="{DE4A11D2-C80D-9243-958B-8DB6FD6338BA}"/>
                </a:ext>
              </a:extLst>
            </p:cNvPr>
            <p:cNvSpPr>
              <a:spLocks noChangeArrowheads="1"/>
            </p:cNvSpPr>
            <p:nvPr/>
          </p:nvSpPr>
          <p:spPr bwMode="auto">
            <a:xfrm rot="21163818">
              <a:off x="3006501" y="2364562"/>
              <a:ext cx="625375" cy="407074"/>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US" sz="1050" dirty="0">
                <a:solidFill>
                  <a:srgbClr val="484B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6">
              <a:extLst>
                <a:ext uri="{FF2B5EF4-FFF2-40B4-BE49-F238E27FC236}">
                  <a16:creationId xmlns:a16="http://schemas.microsoft.com/office/drawing/2014/main" id="{829849C4-DEA8-AC42-B31A-6F8B0067CC44}"/>
                </a:ext>
              </a:extLst>
            </p:cNvPr>
            <p:cNvSpPr/>
            <p:nvPr/>
          </p:nvSpPr>
          <p:spPr>
            <a:xfrm>
              <a:off x="1051281" y="1571823"/>
              <a:ext cx="608501" cy="969174"/>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chemeClr val="accent1"/>
            </a:solidFill>
            <a:ln w="12700">
              <a:solidFill>
                <a:srgbClr val="BFF6FF"/>
              </a:solidFill>
            </a:ln>
          </p:spPr>
          <p:style>
            <a:lnRef idx="2">
              <a:schemeClr val="accent1"/>
            </a:lnRef>
            <a:fillRef idx="1">
              <a:schemeClr val="lt1"/>
            </a:fillRef>
            <a:effectRef idx="0">
              <a:schemeClr val="accent1"/>
            </a:effectRef>
            <a:fontRef idx="minor">
              <a:schemeClr val="dk1"/>
            </a:fontRef>
          </p:style>
          <p:txBody>
            <a:bodyPr/>
            <a:lstStyle/>
            <a:p>
              <a:pPr defTabSz="685800" fontAlgn="auto">
                <a:spcBef>
                  <a:spcPts val="0"/>
                </a:spcBef>
                <a:spcAft>
                  <a:spcPts val="0"/>
                </a:spcAft>
                <a:defRPr/>
              </a:pPr>
              <a:endParaRPr lang="en-GB" sz="1050" dirty="0">
                <a:solidFill>
                  <a:srgbClr val="484B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Freeform 7">
              <a:extLst>
                <a:ext uri="{FF2B5EF4-FFF2-40B4-BE49-F238E27FC236}">
                  <a16:creationId xmlns:a16="http://schemas.microsoft.com/office/drawing/2014/main" id="{FA697050-919C-5F49-B34C-FD86AB0D52C3}"/>
                </a:ext>
              </a:extLst>
            </p:cNvPr>
            <p:cNvSpPr/>
            <p:nvPr/>
          </p:nvSpPr>
          <p:spPr>
            <a:xfrm>
              <a:off x="544019" y="1451468"/>
              <a:ext cx="668614" cy="49777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fontAlgn="auto">
                <a:spcBef>
                  <a:spcPts val="0"/>
                </a:spcBef>
                <a:spcAft>
                  <a:spcPts val="0"/>
                </a:spcAft>
                <a:defRPr/>
              </a:pPr>
              <a:endParaRPr lang="en-GB" sz="1050"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Freeform 8">
              <a:extLst>
                <a:ext uri="{FF2B5EF4-FFF2-40B4-BE49-F238E27FC236}">
                  <a16:creationId xmlns:a16="http://schemas.microsoft.com/office/drawing/2014/main" id="{27A8F09F-890F-0B4E-BF31-AF40DA906C28}"/>
                </a:ext>
              </a:extLst>
            </p:cNvPr>
            <p:cNvSpPr/>
            <p:nvPr/>
          </p:nvSpPr>
          <p:spPr>
            <a:xfrm>
              <a:off x="372120" y="1743593"/>
              <a:ext cx="801493" cy="68654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139D1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Freeform 9">
              <a:extLst>
                <a:ext uri="{FF2B5EF4-FFF2-40B4-BE49-F238E27FC236}">
                  <a16:creationId xmlns:a16="http://schemas.microsoft.com/office/drawing/2014/main" id="{9DDF95AC-8429-D34F-9A18-079CCB733028}"/>
                </a:ext>
              </a:extLst>
            </p:cNvPr>
            <p:cNvSpPr/>
            <p:nvPr/>
          </p:nvSpPr>
          <p:spPr>
            <a:xfrm>
              <a:off x="685335" y="2370022"/>
              <a:ext cx="650686" cy="994483"/>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Freeform 10">
              <a:extLst>
                <a:ext uri="{FF2B5EF4-FFF2-40B4-BE49-F238E27FC236}">
                  <a16:creationId xmlns:a16="http://schemas.microsoft.com/office/drawing/2014/main" id="{763D2830-3510-E949-BEFA-297053B3BF59}"/>
                </a:ext>
              </a:extLst>
            </p:cNvPr>
            <p:cNvSpPr/>
            <p:nvPr/>
          </p:nvSpPr>
          <p:spPr>
            <a:xfrm>
              <a:off x="1247436" y="2488137"/>
              <a:ext cx="555771" cy="715016"/>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Freeform 11">
              <a:extLst>
                <a:ext uri="{FF2B5EF4-FFF2-40B4-BE49-F238E27FC236}">
                  <a16:creationId xmlns:a16="http://schemas.microsoft.com/office/drawing/2014/main" id="{99745D79-DF94-3044-BBF8-FD6CF8C9B890}"/>
                </a:ext>
              </a:extLst>
            </p:cNvPr>
            <p:cNvSpPr/>
            <p:nvPr/>
          </p:nvSpPr>
          <p:spPr>
            <a:xfrm>
              <a:off x="1099792" y="3125113"/>
              <a:ext cx="659122" cy="798329"/>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12">
              <a:extLst>
                <a:ext uri="{FF2B5EF4-FFF2-40B4-BE49-F238E27FC236}">
                  <a16:creationId xmlns:a16="http://schemas.microsoft.com/office/drawing/2014/main" id="{478B05E2-CC6D-0D44-AF15-BA3207A34744}"/>
                </a:ext>
              </a:extLst>
            </p:cNvPr>
            <p:cNvSpPr/>
            <p:nvPr/>
          </p:nvSpPr>
          <p:spPr>
            <a:xfrm>
              <a:off x="1698803" y="3185287"/>
              <a:ext cx="681269" cy="735054"/>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13">
              <a:extLst>
                <a:ext uri="{FF2B5EF4-FFF2-40B4-BE49-F238E27FC236}">
                  <a16:creationId xmlns:a16="http://schemas.microsoft.com/office/drawing/2014/main" id="{313AB59E-4B21-1440-ACE4-C0C7A5281BAF}"/>
                </a:ext>
              </a:extLst>
            </p:cNvPr>
            <p:cNvSpPr/>
            <p:nvPr/>
          </p:nvSpPr>
          <p:spPr>
            <a:xfrm>
              <a:off x="1755750" y="2678094"/>
              <a:ext cx="728725" cy="557881"/>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14">
              <a:extLst>
                <a:ext uri="{FF2B5EF4-FFF2-40B4-BE49-F238E27FC236}">
                  <a16:creationId xmlns:a16="http://schemas.microsoft.com/office/drawing/2014/main" id="{8739EE6C-8BA1-8E49-B63F-A3A816454CDA}"/>
                </a:ext>
              </a:extLst>
            </p:cNvPr>
            <p:cNvSpPr/>
            <p:nvPr/>
          </p:nvSpPr>
          <p:spPr>
            <a:xfrm>
              <a:off x="1610216" y="2152906"/>
              <a:ext cx="696034" cy="565264"/>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15">
              <a:extLst>
                <a:ext uri="{FF2B5EF4-FFF2-40B4-BE49-F238E27FC236}">
                  <a16:creationId xmlns:a16="http://schemas.microsoft.com/office/drawing/2014/main" id="{2BA5F8AB-DD80-8F43-8D9A-7BB3CE43CDE6}"/>
                </a:ext>
              </a:extLst>
            </p:cNvPr>
            <p:cNvSpPr/>
            <p:nvPr/>
          </p:nvSpPr>
          <p:spPr>
            <a:xfrm>
              <a:off x="1286454" y="1587941"/>
              <a:ext cx="1046159" cy="632758"/>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algn="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16">
              <a:extLst>
                <a:ext uri="{FF2B5EF4-FFF2-40B4-BE49-F238E27FC236}">
                  <a16:creationId xmlns:a16="http://schemas.microsoft.com/office/drawing/2014/main" id="{66AB2EBB-16E8-E648-B8EB-9563E96E20F3}"/>
                </a:ext>
              </a:extLst>
            </p:cNvPr>
            <p:cNvSpPr/>
            <p:nvPr/>
          </p:nvSpPr>
          <p:spPr>
            <a:xfrm>
              <a:off x="2312577" y="1702275"/>
              <a:ext cx="665450" cy="396528"/>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17">
              <a:extLst>
                <a:ext uri="{FF2B5EF4-FFF2-40B4-BE49-F238E27FC236}">
                  <a16:creationId xmlns:a16="http://schemas.microsoft.com/office/drawing/2014/main" id="{DFAFA3E2-A5BD-6F4B-ACD6-F13F9197348F}"/>
                </a:ext>
              </a:extLst>
            </p:cNvPr>
            <p:cNvSpPr/>
            <p:nvPr/>
          </p:nvSpPr>
          <p:spPr>
            <a:xfrm>
              <a:off x="2292539" y="2087202"/>
              <a:ext cx="729780" cy="432384"/>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18">
              <a:extLst>
                <a:ext uri="{FF2B5EF4-FFF2-40B4-BE49-F238E27FC236}">
                  <a16:creationId xmlns:a16="http://schemas.microsoft.com/office/drawing/2014/main" id="{35F27CDF-F330-B347-BAD2-89E77CCE9FB9}"/>
                </a:ext>
              </a:extLst>
            </p:cNvPr>
            <p:cNvSpPr/>
            <p:nvPr/>
          </p:nvSpPr>
          <p:spPr>
            <a:xfrm>
              <a:off x="2284103" y="2463694"/>
              <a:ext cx="862660" cy="382818"/>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19">
              <a:extLst>
                <a:ext uri="{FF2B5EF4-FFF2-40B4-BE49-F238E27FC236}">
                  <a16:creationId xmlns:a16="http://schemas.microsoft.com/office/drawing/2014/main" id="{2B0AAB31-2677-5A49-889A-3C1CA9DB1E72}"/>
                </a:ext>
              </a:extLst>
            </p:cNvPr>
            <p:cNvSpPr/>
            <p:nvPr/>
          </p:nvSpPr>
          <p:spPr>
            <a:xfrm>
              <a:off x="2472876" y="2822257"/>
              <a:ext cx="777237" cy="41762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20">
              <a:extLst>
                <a:ext uri="{FF2B5EF4-FFF2-40B4-BE49-F238E27FC236}">
                  <a16:creationId xmlns:a16="http://schemas.microsoft.com/office/drawing/2014/main" id="{59AE6A24-9457-9749-8C07-E95A6ED796E5}"/>
                </a:ext>
              </a:extLst>
            </p:cNvPr>
            <p:cNvSpPr/>
            <p:nvPr/>
          </p:nvSpPr>
          <p:spPr>
            <a:xfrm>
              <a:off x="2377962" y="3204020"/>
              <a:ext cx="923826" cy="45031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21">
              <a:extLst>
                <a:ext uri="{FF2B5EF4-FFF2-40B4-BE49-F238E27FC236}">
                  <a16:creationId xmlns:a16="http://schemas.microsoft.com/office/drawing/2014/main" id="{6CD10C4D-7D82-A54D-AD61-E8CC41B18C4F}"/>
                </a:ext>
              </a:extLst>
            </p:cNvPr>
            <p:cNvSpPr/>
            <p:nvPr/>
          </p:nvSpPr>
          <p:spPr>
            <a:xfrm>
              <a:off x="3269095" y="3207434"/>
              <a:ext cx="498824" cy="492496"/>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chemeClr val="accent1"/>
            </a:solidFill>
            <a:ln w="127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48475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22">
              <a:extLst>
                <a:ext uri="{FF2B5EF4-FFF2-40B4-BE49-F238E27FC236}">
                  <a16:creationId xmlns:a16="http://schemas.microsoft.com/office/drawing/2014/main" id="{E0DE63E8-15FB-EF44-87FA-C3E1321E9967}"/>
                </a:ext>
              </a:extLst>
            </p:cNvPr>
            <p:cNvSpPr/>
            <p:nvPr/>
          </p:nvSpPr>
          <p:spPr>
            <a:xfrm>
              <a:off x="3639260" y="3350858"/>
              <a:ext cx="351180" cy="644358"/>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23">
              <a:extLst>
                <a:ext uri="{FF2B5EF4-FFF2-40B4-BE49-F238E27FC236}">
                  <a16:creationId xmlns:a16="http://schemas.microsoft.com/office/drawing/2014/main" id="{27EF367F-3433-474D-BCC2-553D1FE8580F}"/>
                </a:ext>
              </a:extLst>
            </p:cNvPr>
            <p:cNvSpPr/>
            <p:nvPr/>
          </p:nvSpPr>
          <p:spPr>
            <a:xfrm>
              <a:off x="3100953" y="2709664"/>
              <a:ext cx="724507" cy="551554"/>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24">
              <a:extLst>
                <a:ext uri="{FF2B5EF4-FFF2-40B4-BE49-F238E27FC236}">
                  <a16:creationId xmlns:a16="http://schemas.microsoft.com/office/drawing/2014/main" id="{85C9B547-7FF8-B247-9519-188BFE97473D}"/>
                </a:ext>
              </a:extLst>
            </p:cNvPr>
            <p:cNvSpPr/>
            <p:nvPr/>
          </p:nvSpPr>
          <p:spPr>
            <a:xfrm>
              <a:off x="3286688" y="1913907"/>
              <a:ext cx="550499" cy="547335"/>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25">
              <a:extLst>
                <a:ext uri="{FF2B5EF4-FFF2-40B4-BE49-F238E27FC236}">
                  <a16:creationId xmlns:a16="http://schemas.microsoft.com/office/drawing/2014/main" id="{604475B2-2069-A14D-B127-D3BE36430AF3}"/>
                </a:ext>
              </a:extLst>
            </p:cNvPr>
            <p:cNvSpPr/>
            <p:nvPr/>
          </p:nvSpPr>
          <p:spPr>
            <a:xfrm>
              <a:off x="3510855" y="2402775"/>
              <a:ext cx="409183" cy="702361"/>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26">
              <a:extLst>
                <a:ext uri="{FF2B5EF4-FFF2-40B4-BE49-F238E27FC236}">
                  <a16:creationId xmlns:a16="http://schemas.microsoft.com/office/drawing/2014/main" id="{72CB250C-9723-F34C-AE9D-9DF235DB49F8}"/>
                </a:ext>
              </a:extLst>
            </p:cNvPr>
            <p:cNvSpPr/>
            <p:nvPr/>
          </p:nvSpPr>
          <p:spPr>
            <a:xfrm>
              <a:off x="3939819" y="3301291"/>
              <a:ext cx="395474" cy="647522"/>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27">
              <a:extLst>
                <a:ext uri="{FF2B5EF4-FFF2-40B4-BE49-F238E27FC236}">
                  <a16:creationId xmlns:a16="http://schemas.microsoft.com/office/drawing/2014/main" id="{4F1922D6-1519-8742-90E7-7DCDBDAE0979}"/>
                </a:ext>
              </a:extLst>
            </p:cNvPr>
            <p:cNvSpPr/>
            <p:nvPr/>
          </p:nvSpPr>
          <p:spPr>
            <a:xfrm>
              <a:off x="4208741" y="3243290"/>
              <a:ext cx="549445" cy="578973"/>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28">
              <a:extLst>
                <a:ext uri="{FF2B5EF4-FFF2-40B4-BE49-F238E27FC236}">
                  <a16:creationId xmlns:a16="http://schemas.microsoft.com/office/drawing/2014/main" id="{F0CD1B4C-791D-E848-875B-B544CDE4D580}"/>
                </a:ext>
              </a:extLst>
            </p:cNvPr>
            <p:cNvSpPr/>
            <p:nvPr/>
          </p:nvSpPr>
          <p:spPr>
            <a:xfrm>
              <a:off x="4455517" y="3165250"/>
              <a:ext cx="505151" cy="388091"/>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Freeform 29">
              <a:extLst>
                <a:ext uri="{FF2B5EF4-FFF2-40B4-BE49-F238E27FC236}">
                  <a16:creationId xmlns:a16="http://schemas.microsoft.com/office/drawing/2014/main" id="{6C6123A9-FBA5-2149-8697-07CBCB5C97AA}"/>
                </a:ext>
              </a:extLst>
            </p:cNvPr>
            <p:cNvSpPr/>
            <p:nvPr/>
          </p:nvSpPr>
          <p:spPr>
            <a:xfrm>
              <a:off x="3802192" y="2756423"/>
              <a:ext cx="685487" cy="407074"/>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30">
              <a:extLst>
                <a:ext uri="{FF2B5EF4-FFF2-40B4-BE49-F238E27FC236}">
                  <a16:creationId xmlns:a16="http://schemas.microsoft.com/office/drawing/2014/main" id="{BC9CBD7D-E8B5-A148-8EE7-393041FCB7B6}"/>
                </a:ext>
              </a:extLst>
            </p:cNvPr>
            <p:cNvSpPr/>
            <p:nvPr/>
          </p:nvSpPr>
          <p:spPr>
            <a:xfrm>
              <a:off x="3724682" y="2982804"/>
              <a:ext cx="868987" cy="407074"/>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31">
              <a:extLst>
                <a:ext uri="{FF2B5EF4-FFF2-40B4-BE49-F238E27FC236}">
                  <a16:creationId xmlns:a16="http://schemas.microsoft.com/office/drawing/2014/main" id="{B3AB805B-A1E9-1A4C-9E5E-2B7EA1D10D5A}"/>
                </a:ext>
              </a:extLst>
            </p:cNvPr>
            <p:cNvSpPr/>
            <p:nvPr/>
          </p:nvSpPr>
          <p:spPr>
            <a:xfrm>
              <a:off x="3863221" y="2429141"/>
              <a:ext cx="330089" cy="553662"/>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32">
              <a:extLst>
                <a:ext uri="{FF2B5EF4-FFF2-40B4-BE49-F238E27FC236}">
                  <a16:creationId xmlns:a16="http://schemas.microsoft.com/office/drawing/2014/main" id="{E4A79BBA-8D6A-434E-9EE5-765398D4E1AB}"/>
                </a:ext>
              </a:extLst>
            </p:cNvPr>
            <p:cNvSpPr/>
            <p:nvPr/>
          </p:nvSpPr>
          <p:spPr>
            <a:xfrm>
              <a:off x="1975107" y="3285473"/>
              <a:ext cx="1446906" cy="1355156"/>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33">
              <a:extLst>
                <a:ext uri="{FF2B5EF4-FFF2-40B4-BE49-F238E27FC236}">
                  <a16:creationId xmlns:a16="http://schemas.microsoft.com/office/drawing/2014/main" id="{D53291D4-150F-524C-9648-55697B763A3F}"/>
                </a:ext>
              </a:extLst>
            </p:cNvPr>
            <p:cNvSpPr/>
            <p:nvPr/>
          </p:nvSpPr>
          <p:spPr>
            <a:xfrm>
              <a:off x="306736" y="2254017"/>
              <a:ext cx="885861" cy="1411049"/>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34">
              <a:extLst>
                <a:ext uri="{FF2B5EF4-FFF2-40B4-BE49-F238E27FC236}">
                  <a16:creationId xmlns:a16="http://schemas.microsoft.com/office/drawing/2014/main" id="{0B66A926-5E25-ED4F-A99A-B1E448D33C42}"/>
                </a:ext>
              </a:extLst>
            </p:cNvPr>
            <p:cNvSpPr/>
            <p:nvPr/>
          </p:nvSpPr>
          <p:spPr>
            <a:xfrm>
              <a:off x="3349246" y="3656691"/>
              <a:ext cx="586355" cy="51569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35">
              <a:extLst>
                <a:ext uri="{FF2B5EF4-FFF2-40B4-BE49-F238E27FC236}">
                  <a16:creationId xmlns:a16="http://schemas.microsoft.com/office/drawing/2014/main" id="{E703D6B9-AA34-E94B-9A10-20C29EDA4D00}"/>
                </a:ext>
              </a:extLst>
            </p:cNvPr>
            <p:cNvSpPr/>
            <p:nvPr/>
          </p:nvSpPr>
          <p:spPr>
            <a:xfrm>
              <a:off x="4067425" y="3742112"/>
              <a:ext cx="916444" cy="712907"/>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36">
              <a:extLst>
                <a:ext uri="{FF2B5EF4-FFF2-40B4-BE49-F238E27FC236}">
                  <a16:creationId xmlns:a16="http://schemas.microsoft.com/office/drawing/2014/main" id="{B4824856-F356-F64C-99D5-E203B7BB522C}"/>
                </a:ext>
              </a:extLst>
            </p:cNvPr>
            <p:cNvSpPr/>
            <p:nvPr/>
          </p:nvSpPr>
          <p:spPr>
            <a:xfrm>
              <a:off x="4254768" y="2823743"/>
              <a:ext cx="878478" cy="485137"/>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37">
              <a:extLst>
                <a:ext uri="{FF2B5EF4-FFF2-40B4-BE49-F238E27FC236}">
                  <a16:creationId xmlns:a16="http://schemas.microsoft.com/office/drawing/2014/main" id="{B96E0D25-A14B-AA4A-ADB7-31B6C88415B6}"/>
                </a:ext>
              </a:extLst>
            </p:cNvPr>
            <p:cNvSpPr/>
            <p:nvPr/>
          </p:nvSpPr>
          <p:spPr>
            <a:xfrm>
              <a:off x="5188460" y="1631867"/>
              <a:ext cx="164517" cy="340634"/>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38">
              <a:extLst>
                <a:ext uri="{FF2B5EF4-FFF2-40B4-BE49-F238E27FC236}">
                  <a16:creationId xmlns:a16="http://schemas.microsoft.com/office/drawing/2014/main" id="{FFB76D79-3D1F-C743-9266-5FF47245F848}"/>
                </a:ext>
              </a:extLst>
            </p:cNvPr>
            <p:cNvSpPr/>
            <p:nvPr/>
          </p:nvSpPr>
          <p:spPr>
            <a:xfrm>
              <a:off x="5045035" y="1660340"/>
              <a:ext cx="181391" cy="325871"/>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39">
              <a:extLst>
                <a:ext uri="{FF2B5EF4-FFF2-40B4-BE49-F238E27FC236}">
                  <a16:creationId xmlns:a16="http://schemas.microsoft.com/office/drawing/2014/main" id="{E7AD094A-1E81-524E-936A-C573CA95A0A5}"/>
                </a:ext>
              </a:extLst>
            </p:cNvPr>
            <p:cNvSpPr/>
            <p:nvPr/>
          </p:nvSpPr>
          <p:spPr>
            <a:xfrm>
              <a:off x="5151550" y="1891297"/>
              <a:ext cx="346962" cy="192991"/>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40">
              <a:extLst>
                <a:ext uri="{FF2B5EF4-FFF2-40B4-BE49-F238E27FC236}">
                  <a16:creationId xmlns:a16="http://schemas.microsoft.com/office/drawing/2014/main" id="{23C5E3AE-92F9-6F4F-ACF3-0F7C20AF0F56}"/>
                </a:ext>
              </a:extLst>
            </p:cNvPr>
            <p:cNvSpPr/>
            <p:nvPr/>
          </p:nvSpPr>
          <p:spPr>
            <a:xfrm>
              <a:off x="5317121" y="2004138"/>
              <a:ext cx="53785" cy="87531"/>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41">
              <a:extLst>
                <a:ext uri="{FF2B5EF4-FFF2-40B4-BE49-F238E27FC236}">
                  <a16:creationId xmlns:a16="http://schemas.microsoft.com/office/drawing/2014/main" id="{779C4178-23F9-DA4D-AA0B-8B86744653EB}"/>
                </a:ext>
              </a:extLst>
            </p:cNvPr>
            <p:cNvSpPr/>
            <p:nvPr/>
          </p:nvSpPr>
          <p:spPr>
            <a:xfrm>
              <a:off x="5167368" y="2022067"/>
              <a:ext cx="182445" cy="160298"/>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42">
              <a:extLst>
                <a:ext uri="{FF2B5EF4-FFF2-40B4-BE49-F238E27FC236}">
                  <a16:creationId xmlns:a16="http://schemas.microsoft.com/office/drawing/2014/main" id="{A6D6334A-590A-9043-9B08-246F6E8277E0}"/>
                </a:ext>
              </a:extLst>
            </p:cNvPr>
            <p:cNvSpPr/>
            <p:nvPr/>
          </p:nvSpPr>
          <p:spPr>
            <a:xfrm>
              <a:off x="5039893" y="2200293"/>
              <a:ext cx="145534" cy="303724"/>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43">
              <a:extLst>
                <a:ext uri="{FF2B5EF4-FFF2-40B4-BE49-F238E27FC236}">
                  <a16:creationId xmlns:a16="http://schemas.microsoft.com/office/drawing/2014/main" id="{3ECAFCFA-643E-924C-AEFF-CA1DA735F6BA}"/>
                </a:ext>
              </a:extLst>
            </p:cNvPr>
            <p:cNvSpPr/>
            <p:nvPr/>
          </p:nvSpPr>
          <p:spPr>
            <a:xfrm>
              <a:off x="5338728" y="2429142"/>
              <a:ext cx="102296" cy="166626"/>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44">
              <a:extLst>
                <a:ext uri="{FF2B5EF4-FFF2-40B4-BE49-F238E27FC236}">
                  <a16:creationId xmlns:a16="http://schemas.microsoft.com/office/drawing/2014/main" id="{2BE8C89A-144F-0C40-BD83-1548D59DC1C3}"/>
                </a:ext>
              </a:extLst>
            </p:cNvPr>
            <p:cNvSpPr/>
            <p:nvPr/>
          </p:nvSpPr>
          <p:spPr>
            <a:xfrm>
              <a:off x="4377615" y="2295359"/>
              <a:ext cx="634587" cy="699548"/>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45">
              <a:extLst>
                <a:ext uri="{FF2B5EF4-FFF2-40B4-BE49-F238E27FC236}">
                  <a16:creationId xmlns:a16="http://schemas.microsoft.com/office/drawing/2014/main" id="{77126263-6C79-F74D-B5C3-DC4A63A6DEB7}"/>
                </a:ext>
              </a:extLst>
            </p:cNvPr>
            <p:cNvSpPr/>
            <p:nvPr/>
          </p:nvSpPr>
          <p:spPr>
            <a:xfrm>
              <a:off x="4689637" y="2446476"/>
              <a:ext cx="458749" cy="220410"/>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46">
              <a:extLst>
                <a:ext uri="{FF2B5EF4-FFF2-40B4-BE49-F238E27FC236}">
                  <a16:creationId xmlns:a16="http://schemas.microsoft.com/office/drawing/2014/main" id="{1DC9300C-790A-2B4E-B762-4CB0D29B9015}"/>
                </a:ext>
              </a:extLst>
            </p:cNvPr>
            <p:cNvSpPr/>
            <p:nvPr/>
          </p:nvSpPr>
          <p:spPr>
            <a:xfrm>
              <a:off x="4503233" y="2148619"/>
              <a:ext cx="599011" cy="436603"/>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47">
              <a:extLst>
                <a:ext uri="{FF2B5EF4-FFF2-40B4-BE49-F238E27FC236}">
                  <a16:creationId xmlns:a16="http://schemas.microsoft.com/office/drawing/2014/main" id="{F76CBCF6-76B2-6345-90BD-D55EA5EC1A90}"/>
                </a:ext>
              </a:extLst>
            </p:cNvPr>
            <p:cNvSpPr/>
            <p:nvPr/>
          </p:nvSpPr>
          <p:spPr>
            <a:xfrm>
              <a:off x="2897597" y="1701369"/>
              <a:ext cx="662813" cy="702360"/>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9" name="Group 48">
              <a:extLst>
                <a:ext uri="{FF2B5EF4-FFF2-40B4-BE49-F238E27FC236}">
                  <a16:creationId xmlns:a16="http://schemas.microsoft.com/office/drawing/2014/main" id="{E8C6E984-1D76-444E-9331-EF641974EAF0}"/>
                </a:ext>
              </a:extLst>
            </p:cNvPr>
            <p:cNvGrpSpPr/>
            <p:nvPr/>
          </p:nvGrpSpPr>
          <p:grpSpPr>
            <a:xfrm>
              <a:off x="3511236" y="1800257"/>
              <a:ext cx="781456" cy="672305"/>
              <a:chOff x="5355431" y="1331119"/>
              <a:chExt cx="1176338" cy="1012031"/>
            </a:xfrm>
            <a:solidFill>
              <a:schemeClr val="accent2"/>
            </a:solidFill>
          </p:grpSpPr>
          <p:sp>
            <p:nvSpPr>
              <p:cNvPr id="146" name="Freeform 145">
                <a:extLst>
                  <a:ext uri="{FF2B5EF4-FFF2-40B4-BE49-F238E27FC236}">
                    <a16:creationId xmlns:a16="http://schemas.microsoft.com/office/drawing/2014/main" id="{463413D5-CE1D-FE47-A5B1-81C69D742268}"/>
                  </a:ext>
                </a:extLst>
              </p:cNvPr>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7" name="Freeform 146">
                <a:extLst>
                  <a:ext uri="{FF2B5EF4-FFF2-40B4-BE49-F238E27FC236}">
                    <a16:creationId xmlns:a16="http://schemas.microsoft.com/office/drawing/2014/main" id="{7EC438BD-6E57-BC40-B6DA-A3DA00DC52A4}"/>
                  </a:ext>
                </a:extLst>
              </p:cNvPr>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0" name="Group 49">
              <a:extLst>
                <a:ext uri="{FF2B5EF4-FFF2-40B4-BE49-F238E27FC236}">
                  <a16:creationId xmlns:a16="http://schemas.microsoft.com/office/drawing/2014/main" id="{128CC568-2C54-C648-946F-C536AB8F64B3}"/>
                </a:ext>
              </a:extLst>
            </p:cNvPr>
            <p:cNvGrpSpPr/>
            <p:nvPr/>
          </p:nvGrpSpPr>
          <p:grpSpPr>
            <a:xfrm>
              <a:off x="4558586" y="1721128"/>
              <a:ext cx="792529" cy="552082"/>
              <a:chOff x="6893719" y="1221581"/>
              <a:chExt cx="1193006" cy="831057"/>
            </a:xfrm>
            <a:solidFill>
              <a:schemeClr val="accent2"/>
            </a:solidFill>
          </p:grpSpPr>
          <p:sp>
            <p:nvSpPr>
              <p:cNvPr id="144" name="Freeform 143">
                <a:extLst>
                  <a:ext uri="{FF2B5EF4-FFF2-40B4-BE49-F238E27FC236}">
                    <a16:creationId xmlns:a16="http://schemas.microsoft.com/office/drawing/2014/main" id="{8EE53F9D-BAF2-9C4F-971C-C2F318EA09BC}"/>
                  </a:ext>
                </a:extLst>
              </p:cNvPr>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Freeform 144">
                <a:extLst>
                  <a:ext uri="{FF2B5EF4-FFF2-40B4-BE49-F238E27FC236}">
                    <a16:creationId xmlns:a16="http://schemas.microsoft.com/office/drawing/2014/main" id="{C37162F1-4F86-7146-9338-008507628204}"/>
                  </a:ext>
                </a:extLst>
              </p:cNvPr>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1" name="Group 50">
              <a:extLst>
                <a:ext uri="{FF2B5EF4-FFF2-40B4-BE49-F238E27FC236}">
                  <a16:creationId xmlns:a16="http://schemas.microsoft.com/office/drawing/2014/main" id="{925E6BFD-37A5-D847-8026-5F3456F0AF5D}"/>
                </a:ext>
              </a:extLst>
            </p:cNvPr>
            <p:cNvGrpSpPr/>
            <p:nvPr/>
          </p:nvGrpSpPr>
          <p:grpSpPr>
            <a:xfrm>
              <a:off x="4379069" y="2545329"/>
              <a:ext cx="757727" cy="507788"/>
              <a:chOff x="6634163" y="2452688"/>
              <a:chExt cx="1140619" cy="764381"/>
            </a:xfrm>
            <a:solidFill>
              <a:schemeClr val="accent2"/>
            </a:solidFill>
          </p:grpSpPr>
          <p:sp>
            <p:nvSpPr>
              <p:cNvPr id="142" name="Freeform 141">
                <a:extLst>
                  <a:ext uri="{FF2B5EF4-FFF2-40B4-BE49-F238E27FC236}">
                    <a16:creationId xmlns:a16="http://schemas.microsoft.com/office/drawing/2014/main" id="{98EB9647-3AF7-E748-B2FB-F9369F30D498}"/>
                  </a:ext>
                </a:extLst>
              </p:cNvPr>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 name="Freeform 142">
                <a:extLst>
                  <a:ext uri="{FF2B5EF4-FFF2-40B4-BE49-F238E27FC236}">
                    <a16:creationId xmlns:a16="http://schemas.microsoft.com/office/drawing/2014/main" id="{B4FAC424-F304-9A44-B743-2DD224BEC363}"/>
                  </a:ext>
                </a:extLst>
              </p:cNvPr>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2" name="Freeform 51">
              <a:extLst>
                <a:ext uri="{FF2B5EF4-FFF2-40B4-BE49-F238E27FC236}">
                  <a16:creationId xmlns:a16="http://schemas.microsoft.com/office/drawing/2014/main" id="{CCA95041-FE66-9F40-8E53-B521C08A317D}"/>
                </a:ext>
              </a:extLst>
            </p:cNvPr>
            <p:cNvSpPr/>
            <p:nvPr/>
          </p:nvSpPr>
          <p:spPr>
            <a:xfrm>
              <a:off x="4117379" y="2306809"/>
              <a:ext cx="434493" cy="488278"/>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chemeClr val="accent2"/>
            </a:solidFill>
            <a:ln w="12700">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3112">
              <a:extLst>
                <a:ext uri="{FF2B5EF4-FFF2-40B4-BE49-F238E27FC236}">
                  <a16:creationId xmlns:a16="http://schemas.microsoft.com/office/drawing/2014/main" id="{8A777FE4-12BF-F543-B826-AE67E2E6775A}"/>
                </a:ext>
              </a:extLst>
            </p:cNvPr>
            <p:cNvSpPr>
              <a:spLocks noChangeArrowheads="1"/>
            </p:cNvSpPr>
            <p:nvPr/>
          </p:nvSpPr>
          <p:spPr bwMode="auto">
            <a:xfrm>
              <a:off x="5826930" y="3671965"/>
              <a:ext cx="1064368" cy="911691"/>
            </a:xfrm>
            <a:prstGeom prst="rect">
              <a:avLst/>
            </a:prstGeom>
            <a:noFill/>
            <a:ln w="12700">
              <a:noFill/>
              <a:round/>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a:lstStyle/>
            <a:p>
              <a:pPr defTabSz="685800" eaLnBrk="0" fontAlgn="auto" hangingPunct="0">
                <a:spcBef>
                  <a:spcPts val="0"/>
                </a:spcBef>
                <a:spcAft>
                  <a:spcPts val="0"/>
                </a:spcAft>
                <a:buClr>
                  <a:srgbClr val="000000"/>
                </a:buClr>
                <a:buSzPct val="100000"/>
              </a:pPr>
              <a:endParaRPr lang="en-US" sz="1050" dirty="0">
                <a:solidFill>
                  <a:srgbClr val="484B4E"/>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4" name="Group 3129">
              <a:extLst>
                <a:ext uri="{FF2B5EF4-FFF2-40B4-BE49-F238E27FC236}">
                  <a16:creationId xmlns:a16="http://schemas.microsoft.com/office/drawing/2014/main" id="{3119605A-9194-5C4A-AD04-CEFA9B72A4B6}"/>
                </a:ext>
              </a:extLst>
            </p:cNvPr>
            <p:cNvGrpSpPr>
              <a:grpSpLocks/>
            </p:cNvGrpSpPr>
            <p:nvPr/>
          </p:nvGrpSpPr>
          <p:grpSpPr bwMode="auto">
            <a:xfrm rot="19404755">
              <a:off x="5141978" y="3110210"/>
              <a:ext cx="1064665" cy="1218748"/>
              <a:chOff x="106471" y="4882019"/>
              <a:chExt cx="1459282" cy="1668800"/>
            </a:xfrm>
            <a:solidFill>
              <a:schemeClr val="accent2"/>
            </a:solidFill>
          </p:grpSpPr>
          <p:grpSp>
            <p:nvGrpSpPr>
              <p:cNvPr id="128" name="Group 3126">
                <a:extLst>
                  <a:ext uri="{FF2B5EF4-FFF2-40B4-BE49-F238E27FC236}">
                    <a16:creationId xmlns:a16="http://schemas.microsoft.com/office/drawing/2014/main" id="{81E9AA2D-98CD-694A-84D2-1D1D8E72F5D8}"/>
                  </a:ext>
                </a:extLst>
              </p:cNvPr>
              <p:cNvGrpSpPr>
                <a:grpSpLocks/>
              </p:cNvGrpSpPr>
              <p:nvPr/>
            </p:nvGrpSpPr>
            <p:grpSpPr bwMode="auto">
              <a:xfrm>
                <a:off x="106471" y="4882019"/>
                <a:ext cx="1459282" cy="1668800"/>
                <a:chOff x="106471" y="4882019"/>
                <a:chExt cx="1459282" cy="1668800"/>
              </a:xfrm>
              <a:grpFill/>
            </p:grpSpPr>
            <p:grpSp>
              <p:nvGrpSpPr>
                <p:cNvPr id="130" name="Group 3124">
                  <a:extLst>
                    <a:ext uri="{FF2B5EF4-FFF2-40B4-BE49-F238E27FC236}">
                      <a16:creationId xmlns:a16="http://schemas.microsoft.com/office/drawing/2014/main" id="{58E8699B-9C93-D745-910A-195EF4E9F591}"/>
                    </a:ext>
                  </a:extLst>
                </p:cNvPr>
                <p:cNvGrpSpPr>
                  <a:grpSpLocks/>
                </p:cNvGrpSpPr>
                <p:nvPr/>
              </p:nvGrpSpPr>
              <p:grpSpPr bwMode="auto">
                <a:xfrm>
                  <a:off x="106471" y="4882019"/>
                  <a:ext cx="1459282" cy="1668800"/>
                  <a:chOff x="106471" y="4882019"/>
                  <a:chExt cx="1459282" cy="1668800"/>
                </a:xfrm>
                <a:grpFill/>
              </p:grpSpPr>
              <p:grpSp>
                <p:nvGrpSpPr>
                  <p:cNvPr id="132" name="Group 3122">
                    <a:extLst>
                      <a:ext uri="{FF2B5EF4-FFF2-40B4-BE49-F238E27FC236}">
                        <a16:creationId xmlns:a16="http://schemas.microsoft.com/office/drawing/2014/main" id="{DBCC5AB1-BFF7-014B-95AB-4A622ED3E357}"/>
                      </a:ext>
                    </a:extLst>
                  </p:cNvPr>
                  <p:cNvGrpSpPr>
                    <a:grpSpLocks/>
                  </p:cNvGrpSpPr>
                  <p:nvPr/>
                </p:nvGrpSpPr>
                <p:grpSpPr bwMode="auto">
                  <a:xfrm>
                    <a:off x="106471" y="4882019"/>
                    <a:ext cx="1459282" cy="1668800"/>
                    <a:chOff x="106471" y="4882019"/>
                    <a:chExt cx="1459282" cy="1668800"/>
                  </a:xfrm>
                  <a:grpFill/>
                </p:grpSpPr>
                <p:grpSp>
                  <p:nvGrpSpPr>
                    <p:cNvPr id="134" name="Group 3119">
                      <a:extLst>
                        <a:ext uri="{FF2B5EF4-FFF2-40B4-BE49-F238E27FC236}">
                          <a16:creationId xmlns:a16="http://schemas.microsoft.com/office/drawing/2014/main" id="{D61425F1-CE36-6C4E-8BFD-DFC799767C2A}"/>
                        </a:ext>
                      </a:extLst>
                    </p:cNvPr>
                    <p:cNvGrpSpPr>
                      <a:grpSpLocks/>
                    </p:cNvGrpSpPr>
                    <p:nvPr/>
                  </p:nvGrpSpPr>
                  <p:grpSpPr bwMode="auto">
                    <a:xfrm>
                      <a:off x="106471" y="4882019"/>
                      <a:ext cx="1459282" cy="1290181"/>
                      <a:chOff x="106471" y="4882019"/>
                      <a:chExt cx="1459282" cy="1290181"/>
                    </a:xfrm>
                    <a:grpFill/>
                  </p:grpSpPr>
                  <p:grpSp>
                    <p:nvGrpSpPr>
                      <p:cNvPr id="136" name="Group 3117">
                        <a:extLst>
                          <a:ext uri="{FF2B5EF4-FFF2-40B4-BE49-F238E27FC236}">
                            <a16:creationId xmlns:a16="http://schemas.microsoft.com/office/drawing/2014/main" id="{8A416B77-E4A7-C64F-BA98-E0F1C7928968}"/>
                          </a:ext>
                        </a:extLst>
                      </p:cNvPr>
                      <p:cNvGrpSpPr>
                        <a:grpSpLocks/>
                      </p:cNvGrpSpPr>
                      <p:nvPr/>
                    </p:nvGrpSpPr>
                    <p:grpSpPr bwMode="auto">
                      <a:xfrm>
                        <a:off x="106471" y="4882019"/>
                        <a:ext cx="1459282" cy="1290181"/>
                        <a:chOff x="106471" y="4882019"/>
                        <a:chExt cx="1459282" cy="1290181"/>
                      </a:xfrm>
                      <a:grpFill/>
                    </p:grpSpPr>
                    <p:grpSp>
                      <p:nvGrpSpPr>
                        <p:cNvPr id="138" name="Group 3115">
                          <a:extLst>
                            <a:ext uri="{FF2B5EF4-FFF2-40B4-BE49-F238E27FC236}">
                              <a16:creationId xmlns:a16="http://schemas.microsoft.com/office/drawing/2014/main" id="{06FAA396-AFFB-D647-ACD1-BE4CE0B9411E}"/>
                            </a:ext>
                          </a:extLst>
                        </p:cNvPr>
                        <p:cNvGrpSpPr>
                          <a:grpSpLocks/>
                        </p:cNvGrpSpPr>
                        <p:nvPr/>
                      </p:nvGrpSpPr>
                      <p:grpSpPr bwMode="auto">
                        <a:xfrm>
                          <a:off x="106471" y="4882019"/>
                          <a:ext cx="1459282" cy="1290181"/>
                          <a:chOff x="106471" y="4882019"/>
                          <a:chExt cx="1459282" cy="1290181"/>
                        </a:xfrm>
                        <a:grpFill/>
                      </p:grpSpPr>
                      <p:sp>
                        <p:nvSpPr>
                          <p:cNvPr id="140" name="Freeform 139">
                            <a:extLst>
                              <a:ext uri="{FF2B5EF4-FFF2-40B4-BE49-F238E27FC236}">
                                <a16:creationId xmlns:a16="http://schemas.microsoft.com/office/drawing/2014/main" id="{363E9FE2-C194-AD4F-8DFF-8E6C52D9520C}"/>
                              </a:ext>
                            </a:extLst>
                          </p:cNvPr>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1" name="Freeform 140">
                            <a:extLst>
                              <a:ext uri="{FF2B5EF4-FFF2-40B4-BE49-F238E27FC236}">
                                <a16:creationId xmlns:a16="http://schemas.microsoft.com/office/drawing/2014/main" id="{3D8740FA-1F81-EE48-B139-BFB9659F6CD3}"/>
                              </a:ext>
                            </a:extLst>
                          </p:cNvPr>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9" name="Freeform 138">
                          <a:extLst>
                            <a:ext uri="{FF2B5EF4-FFF2-40B4-BE49-F238E27FC236}">
                              <a16:creationId xmlns:a16="http://schemas.microsoft.com/office/drawing/2014/main" id="{1682F1BB-12D4-E44D-88F6-7A80A82441CB}"/>
                            </a:ext>
                          </a:extLst>
                        </p:cNvPr>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7" name="Freeform 136">
                        <a:extLst>
                          <a:ext uri="{FF2B5EF4-FFF2-40B4-BE49-F238E27FC236}">
                            <a16:creationId xmlns:a16="http://schemas.microsoft.com/office/drawing/2014/main" id="{482AAEA3-6F28-F14B-81CE-A8FFCB6A3E4A}"/>
                          </a:ext>
                        </a:extLst>
                      </p:cNvPr>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5" name="Freeform 3121">
                      <a:extLst>
                        <a:ext uri="{FF2B5EF4-FFF2-40B4-BE49-F238E27FC236}">
                          <a16:creationId xmlns:a16="http://schemas.microsoft.com/office/drawing/2014/main" id="{DBD647B7-295C-7549-9A34-13190AE9A44B}"/>
                        </a:ext>
                      </a:extLst>
                    </p:cNvPr>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3" name="Freeform 3123">
                    <a:extLst>
                      <a:ext uri="{FF2B5EF4-FFF2-40B4-BE49-F238E27FC236}">
                        <a16:creationId xmlns:a16="http://schemas.microsoft.com/office/drawing/2014/main" id="{F448877A-0706-9A44-9AB6-F2D777F7D06A}"/>
                      </a:ext>
                    </a:extLst>
                  </p:cNvPr>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1" name="Freeform 3125">
                  <a:extLst>
                    <a:ext uri="{FF2B5EF4-FFF2-40B4-BE49-F238E27FC236}">
                      <a16:creationId xmlns:a16="http://schemas.microsoft.com/office/drawing/2014/main" id="{ACA4468E-BF88-3E4A-92AF-8CCB941B10F0}"/>
                    </a:ext>
                  </a:extLst>
                </p:cNvPr>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29" name="Freeform 3128">
                <a:extLst>
                  <a:ext uri="{FF2B5EF4-FFF2-40B4-BE49-F238E27FC236}">
                    <a16:creationId xmlns:a16="http://schemas.microsoft.com/office/drawing/2014/main" id="{341BD3F9-9B58-134F-A84E-A0B41C4D7FA2}"/>
                  </a:ext>
                </a:extLst>
              </p:cNvPr>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5" name="Title 1">
              <a:extLst>
                <a:ext uri="{FF2B5EF4-FFF2-40B4-BE49-F238E27FC236}">
                  <a16:creationId xmlns:a16="http://schemas.microsoft.com/office/drawing/2014/main" id="{F67ADBFF-FD36-1148-B4AC-2BEAFEF4216F}"/>
                </a:ext>
              </a:extLst>
            </p:cNvPr>
            <p:cNvSpPr txBox="1">
              <a:spLocks/>
            </p:cNvSpPr>
            <p:nvPr/>
          </p:nvSpPr>
          <p:spPr bwMode="auto">
            <a:xfrm>
              <a:off x="5186757" y="3880243"/>
              <a:ext cx="1096606" cy="321175"/>
            </a:xfrm>
            <a:prstGeom prst="rect">
              <a:avLst/>
            </a:prstGeom>
            <a:noFill/>
            <a:ln>
              <a:noFill/>
            </a:ln>
            <a:effectLst/>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rgbClr val="000000"/>
                  </a:solidFill>
                  <a:round/>
                  <a:headEnd/>
                  <a:tailEnd/>
                </a14:hiddenLine>
              </a:ext>
              <a:ext uri="{AF507438-7753-43e0-B8FC-AC1667EBCBE1}">
                <a14:hiddenEffects xmlns:a14="http://schemas.microsoft.com/office/drawing/2010/main" xmlns=""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lIns="67500" tIns="35100" rIns="67500" bIns="35100" anchor="ctr"/>
            <a:lstStyle/>
            <a:p>
              <a:pPr algn="ctr" defTabSz="685800" eaLnBrk="0" fontAlgn="auto" hangingPunct="0">
                <a:spcBef>
                  <a:spcPts val="0"/>
                </a:spcBef>
                <a:spcAft>
                  <a:spcPts val="0"/>
                </a:spcAft>
                <a:buClr>
                  <a:srgbClr val="000000"/>
                </a:buClr>
                <a:buSzPct val="100000"/>
              </a:pPr>
              <a:r>
                <a:rPr lang="en-GB" sz="788" dirty="0">
                  <a:solidFill>
                    <a:srgbClr val="000000"/>
                  </a:solidFill>
                  <a:latin typeface="Open Sans" panose="020B0606030504020204" pitchFamily="34" charset="0"/>
                  <a:ea typeface="Open Sans" panose="020B0606030504020204" pitchFamily="34" charset="0"/>
                  <a:cs typeface="Open Sans" panose="020B0606030504020204" pitchFamily="34" charset="0"/>
                </a:rPr>
                <a:t>Alaska</a:t>
              </a:r>
            </a:p>
          </p:txBody>
        </p:sp>
        <p:sp>
          <p:nvSpPr>
            <p:cNvPr id="56" name="Title 1">
              <a:extLst>
                <a:ext uri="{FF2B5EF4-FFF2-40B4-BE49-F238E27FC236}">
                  <a16:creationId xmlns:a16="http://schemas.microsoft.com/office/drawing/2014/main" id="{AA5A825F-DFF4-7049-9902-0105F18B5495}"/>
                </a:ext>
              </a:extLst>
            </p:cNvPr>
            <p:cNvSpPr txBox="1">
              <a:spLocks/>
            </p:cNvSpPr>
            <p:nvPr/>
          </p:nvSpPr>
          <p:spPr bwMode="auto">
            <a:xfrm>
              <a:off x="6358194" y="3882066"/>
              <a:ext cx="774809" cy="317529"/>
            </a:xfrm>
            <a:prstGeom prst="rect">
              <a:avLst/>
            </a:prstGeom>
            <a:noFill/>
            <a:ln w="12700">
              <a:noFill/>
              <a:round/>
              <a:headEnd/>
              <a:tailEnd/>
            </a:ln>
            <a:effectLst/>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AF507438-7753-43e0-B8FC-AC1667EBCBE1}">
                <a14:hiddenEffects xmlns:a14="http://schemas.microsoft.com/office/drawing/2010/main" xmlns=""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lIns="67500" tIns="35100" rIns="67500" bIns="35100" anchor="ctr"/>
            <a:lstStyle/>
            <a:p>
              <a:pPr algn="ctr" defTabSz="685800" eaLnBrk="0" fontAlgn="auto" hangingPunct="0">
                <a:spcBef>
                  <a:spcPts val="0"/>
                </a:spcBef>
                <a:spcAft>
                  <a:spcPts val="0"/>
                </a:spcAft>
                <a:buClr>
                  <a:srgbClr val="000000"/>
                </a:buClr>
                <a:buSzPct val="100000"/>
              </a:pPr>
              <a:r>
                <a:rPr lang="en-GB" sz="788" dirty="0">
                  <a:solidFill>
                    <a:srgbClr val="484B4E"/>
                  </a:solidFill>
                  <a:latin typeface="Open Sans" panose="020B0606030504020204" pitchFamily="34" charset="0"/>
                  <a:ea typeface="Open Sans" panose="020B0606030504020204" pitchFamily="34" charset="0"/>
                  <a:cs typeface="Open Sans" panose="020B0606030504020204" pitchFamily="34" charset="0"/>
                </a:rPr>
                <a:t>Hawaii</a:t>
              </a:r>
            </a:p>
          </p:txBody>
        </p:sp>
        <p:grpSp>
          <p:nvGrpSpPr>
            <p:cNvPr id="57" name="Group 66">
              <a:extLst>
                <a:ext uri="{FF2B5EF4-FFF2-40B4-BE49-F238E27FC236}">
                  <a16:creationId xmlns:a16="http://schemas.microsoft.com/office/drawing/2014/main" id="{DA9ECDB3-F05B-104A-9220-DD050AD437F9}"/>
                </a:ext>
              </a:extLst>
            </p:cNvPr>
            <p:cNvGrpSpPr>
              <a:grpSpLocks/>
            </p:cNvGrpSpPr>
            <p:nvPr/>
          </p:nvGrpSpPr>
          <p:grpSpPr bwMode="auto">
            <a:xfrm>
              <a:off x="6371422" y="3468160"/>
              <a:ext cx="713729" cy="412083"/>
              <a:chOff x="2217965" y="5874544"/>
              <a:chExt cx="1375341" cy="795337"/>
            </a:xfrm>
            <a:solidFill>
              <a:schemeClr val="accent2"/>
            </a:solidFill>
          </p:grpSpPr>
          <p:sp>
            <p:nvSpPr>
              <p:cNvPr id="120" name="Freeform 119">
                <a:extLst>
                  <a:ext uri="{FF2B5EF4-FFF2-40B4-BE49-F238E27FC236}">
                    <a16:creationId xmlns:a16="http://schemas.microsoft.com/office/drawing/2014/main" id="{0B4F4495-5512-4742-A409-8940D2241CF9}"/>
                  </a:ext>
                </a:extLst>
              </p:cNvPr>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1" name="Freeform 120">
                <a:extLst>
                  <a:ext uri="{FF2B5EF4-FFF2-40B4-BE49-F238E27FC236}">
                    <a16:creationId xmlns:a16="http://schemas.microsoft.com/office/drawing/2014/main" id="{B456C8F9-A9F8-4B4F-89D7-92E7A84C1D1A}"/>
                  </a:ext>
                </a:extLst>
              </p:cNvPr>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2" name="Freeform 121">
                <a:extLst>
                  <a:ext uri="{FF2B5EF4-FFF2-40B4-BE49-F238E27FC236}">
                    <a16:creationId xmlns:a16="http://schemas.microsoft.com/office/drawing/2014/main" id="{8EDD88F4-0071-2F47-BB03-D9107F3C8FC6}"/>
                  </a:ext>
                </a:extLst>
              </p:cNvPr>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3" name="Freeform 122">
                <a:extLst>
                  <a:ext uri="{FF2B5EF4-FFF2-40B4-BE49-F238E27FC236}">
                    <a16:creationId xmlns:a16="http://schemas.microsoft.com/office/drawing/2014/main" id="{B20C637A-8616-8546-9846-A04512D13202}"/>
                  </a:ext>
                </a:extLst>
              </p:cNvPr>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4" name="Freeform 123">
                <a:extLst>
                  <a:ext uri="{FF2B5EF4-FFF2-40B4-BE49-F238E27FC236}">
                    <a16:creationId xmlns:a16="http://schemas.microsoft.com/office/drawing/2014/main" id="{80BA9FBF-9A89-F049-A5BF-B2F0B0EE9094}"/>
                  </a:ext>
                </a:extLst>
              </p:cNvPr>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Freeform 124">
                <a:extLst>
                  <a:ext uri="{FF2B5EF4-FFF2-40B4-BE49-F238E27FC236}">
                    <a16:creationId xmlns:a16="http://schemas.microsoft.com/office/drawing/2014/main" id="{E4519514-C1E4-AF48-AA40-AA01AAF31C4C}"/>
                  </a:ext>
                </a:extLst>
              </p:cNvPr>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Freeform 125">
                <a:extLst>
                  <a:ext uri="{FF2B5EF4-FFF2-40B4-BE49-F238E27FC236}">
                    <a16:creationId xmlns:a16="http://schemas.microsoft.com/office/drawing/2014/main" id="{8D2C5136-2394-9D4A-B5CF-2757BEAB385D}"/>
                  </a:ext>
                </a:extLst>
              </p:cNvPr>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Freeform 126">
                <a:extLst>
                  <a:ext uri="{FF2B5EF4-FFF2-40B4-BE49-F238E27FC236}">
                    <a16:creationId xmlns:a16="http://schemas.microsoft.com/office/drawing/2014/main" id="{66AEB902-AE3E-3544-8A0E-9A632BC4D305}"/>
                  </a:ext>
                </a:extLst>
              </p:cNvPr>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defTabSz="685800" eaLnBrk="0" fontAlgn="auto" hangingPunct="0">
                  <a:spcBef>
                    <a:spcPts val="0"/>
                  </a:spcBef>
                  <a:spcAft>
                    <a:spcPts val="0"/>
                  </a:spcAft>
                  <a:buClr>
                    <a:srgbClr val="000000"/>
                  </a:buClr>
                  <a:buSzPct val="100000"/>
                  <a:defRPr/>
                </a:pPr>
                <a:endParaRPr lang="en-GB" sz="10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8" name="Group 57">
              <a:extLst>
                <a:ext uri="{FF2B5EF4-FFF2-40B4-BE49-F238E27FC236}">
                  <a16:creationId xmlns:a16="http://schemas.microsoft.com/office/drawing/2014/main" id="{F9167478-DC55-464D-8D27-C93C333F090C}"/>
                </a:ext>
              </a:extLst>
            </p:cNvPr>
            <p:cNvGrpSpPr/>
            <p:nvPr/>
          </p:nvGrpSpPr>
          <p:grpSpPr>
            <a:xfrm>
              <a:off x="574401" y="1457128"/>
              <a:ext cx="4926365" cy="2674517"/>
              <a:chOff x="1351626" y="1471738"/>
              <a:chExt cx="6379349" cy="3463340"/>
            </a:xfrm>
          </p:grpSpPr>
          <p:sp>
            <p:nvSpPr>
              <p:cNvPr id="80" name="TextBox 79">
                <a:extLst>
                  <a:ext uri="{FF2B5EF4-FFF2-40B4-BE49-F238E27FC236}">
                    <a16:creationId xmlns:a16="http://schemas.microsoft.com/office/drawing/2014/main" id="{A784954C-AE7C-C741-B573-9F6EF256C892}"/>
                  </a:ext>
                </a:extLst>
              </p:cNvPr>
              <p:cNvSpPr txBox="1"/>
              <p:nvPr/>
            </p:nvSpPr>
            <p:spPr>
              <a:xfrm>
                <a:off x="6680614" y="4765801"/>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FL</a:t>
                </a:r>
              </a:p>
            </p:txBody>
          </p:sp>
          <p:sp>
            <p:nvSpPr>
              <p:cNvPr id="81" name="TextBox 80">
                <a:extLst>
                  <a:ext uri="{FF2B5EF4-FFF2-40B4-BE49-F238E27FC236}">
                    <a16:creationId xmlns:a16="http://schemas.microsoft.com/office/drawing/2014/main" id="{87CE45EC-CCA7-E64F-B82E-1C87D952F5AD}"/>
                  </a:ext>
                </a:extLst>
              </p:cNvPr>
              <p:cNvSpPr txBox="1"/>
              <p:nvPr/>
            </p:nvSpPr>
            <p:spPr>
              <a:xfrm>
                <a:off x="4144061" y="4613683"/>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TX</a:t>
                </a:r>
              </a:p>
            </p:txBody>
          </p:sp>
          <p:sp>
            <p:nvSpPr>
              <p:cNvPr id="82" name="TextBox 81">
                <a:extLst>
                  <a:ext uri="{FF2B5EF4-FFF2-40B4-BE49-F238E27FC236}">
                    <a16:creationId xmlns:a16="http://schemas.microsoft.com/office/drawing/2014/main" id="{305AAAB6-9335-F84A-BDA3-8269065A2B46}"/>
                  </a:ext>
                </a:extLst>
              </p:cNvPr>
              <p:cNvSpPr txBox="1"/>
              <p:nvPr/>
            </p:nvSpPr>
            <p:spPr>
              <a:xfrm>
                <a:off x="3064218" y="4061281"/>
                <a:ext cx="289012"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NM</a:t>
                </a:r>
              </a:p>
            </p:txBody>
          </p:sp>
          <p:sp>
            <p:nvSpPr>
              <p:cNvPr id="83" name="TextBox 82">
                <a:extLst>
                  <a:ext uri="{FF2B5EF4-FFF2-40B4-BE49-F238E27FC236}">
                    <a16:creationId xmlns:a16="http://schemas.microsoft.com/office/drawing/2014/main" id="{43D66B31-C1DD-D54D-AFFC-9F87677EE099}"/>
                  </a:ext>
                </a:extLst>
              </p:cNvPr>
              <p:cNvSpPr txBox="1"/>
              <p:nvPr/>
            </p:nvSpPr>
            <p:spPr>
              <a:xfrm>
                <a:off x="2437877" y="4047626"/>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AZ</a:t>
                </a:r>
              </a:p>
            </p:txBody>
          </p:sp>
          <p:sp>
            <p:nvSpPr>
              <p:cNvPr id="84" name="TextBox 83">
                <a:extLst>
                  <a:ext uri="{FF2B5EF4-FFF2-40B4-BE49-F238E27FC236}">
                    <a16:creationId xmlns:a16="http://schemas.microsoft.com/office/drawing/2014/main" id="{991E245A-8D4B-744C-A4A5-97E1041694BC}"/>
                  </a:ext>
                </a:extLst>
              </p:cNvPr>
              <p:cNvSpPr txBox="1"/>
              <p:nvPr/>
            </p:nvSpPr>
            <p:spPr>
              <a:xfrm>
                <a:off x="3153877" y="3319171"/>
                <a:ext cx="428425"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CO</a:t>
                </a:r>
              </a:p>
            </p:txBody>
          </p:sp>
          <p:sp>
            <p:nvSpPr>
              <p:cNvPr id="85" name="TextBox 84">
                <a:extLst>
                  <a:ext uri="{FF2B5EF4-FFF2-40B4-BE49-F238E27FC236}">
                    <a16:creationId xmlns:a16="http://schemas.microsoft.com/office/drawing/2014/main" id="{E58C1DC7-43DB-BF48-840E-966E0A8CCE09}"/>
                  </a:ext>
                </a:extLst>
              </p:cNvPr>
              <p:cNvSpPr txBox="1"/>
              <p:nvPr/>
            </p:nvSpPr>
            <p:spPr>
              <a:xfrm>
                <a:off x="2478482" y="3228967"/>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UT</a:t>
                </a:r>
              </a:p>
            </p:txBody>
          </p:sp>
          <p:sp>
            <p:nvSpPr>
              <p:cNvPr id="86" name="TextBox 85">
                <a:extLst>
                  <a:ext uri="{FF2B5EF4-FFF2-40B4-BE49-F238E27FC236}">
                    <a16:creationId xmlns:a16="http://schemas.microsoft.com/office/drawing/2014/main" id="{48BAD863-DC5C-4547-9A67-EDD5CC42B586}"/>
                  </a:ext>
                </a:extLst>
              </p:cNvPr>
              <p:cNvSpPr txBox="1"/>
              <p:nvPr/>
            </p:nvSpPr>
            <p:spPr>
              <a:xfrm>
                <a:off x="1822737" y="3069552"/>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NV</a:t>
                </a:r>
              </a:p>
            </p:txBody>
          </p:sp>
          <p:sp>
            <p:nvSpPr>
              <p:cNvPr id="87" name="TextBox 86">
                <a:extLst>
                  <a:ext uri="{FF2B5EF4-FFF2-40B4-BE49-F238E27FC236}">
                    <a16:creationId xmlns:a16="http://schemas.microsoft.com/office/drawing/2014/main" id="{58EE6328-AD5F-C541-B223-00223BA743E6}"/>
                  </a:ext>
                </a:extLst>
              </p:cNvPr>
              <p:cNvSpPr txBox="1"/>
              <p:nvPr/>
            </p:nvSpPr>
            <p:spPr>
              <a:xfrm>
                <a:off x="1351626" y="3380983"/>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CA</a:t>
                </a:r>
              </a:p>
            </p:txBody>
          </p:sp>
          <p:sp>
            <p:nvSpPr>
              <p:cNvPr id="88" name="TextBox 87">
                <a:extLst>
                  <a:ext uri="{FF2B5EF4-FFF2-40B4-BE49-F238E27FC236}">
                    <a16:creationId xmlns:a16="http://schemas.microsoft.com/office/drawing/2014/main" id="{807E6251-3259-3B45-8FA5-A698B67F74A3}"/>
                  </a:ext>
                </a:extLst>
              </p:cNvPr>
              <p:cNvSpPr txBox="1"/>
              <p:nvPr/>
            </p:nvSpPr>
            <p:spPr>
              <a:xfrm>
                <a:off x="1470685" y="2242985"/>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OR</a:t>
                </a:r>
              </a:p>
            </p:txBody>
          </p:sp>
          <p:sp>
            <p:nvSpPr>
              <p:cNvPr id="89" name="TextBox 88">
                <a:extLst>
                  <a:ext uri="{FF2B5EF4-FFF2-40B4-BE49-F238E27FC236}">
                    <a16:creationId xmlns:a16="http://schemas.microsoft.com/office/drawing/2014/main" id="{983D7435-974D-2D40-875B-EE87E7037194}"/>
                  </a:ext>
                </a:extLst>
              </p:cNvPr>
              <p:cNvSpPr txBox="1"/>
              <p:nvPr/>
            </p:nvSpPr>
            <p:spPr>
              <a:xfrm>
                <a:off x="1665237" y="1702272"/>
                <a:ext cx="299201"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WA</a:t>
                </a:r>
              </a:p>
            </p:txBody>
          </p:sp>
          <p:sp>
            <p:nvSpPr>
              <p:cNvPr id="90" name="TextBox 89">
                <a:extLst>
                  <a:ext uri="{FF2B5EF4-FFF2-40B4-BE49-F238E27FC236}">
                    <a16:creationId xmlns:a16="http://schemas.microsoft.com/office/drawing/2014/main" id="{A7B8E2EA-6D54-E642-A732-49C1A2012F8A}"/>
                  </a:ext>
                </a:extLst>
              </p:cNvPr>
              <p:cNvSpPr txBox="1"/>
              <p:nvPr/>
            </p:nvSpPr>
            <p:spPr>
              <a:xfrm>
                <a:off x="2205739" y="2419805"/>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ID</a:t>
                </a:r>
              </a:p>
            </p:txBody>
          </p:sp>
          <p:sp>
            <p:nvSpPr>
              <p:cNvPr id="91" name="TextBox 90">
                <a:extLst>
                  <a:ext uri="{FF2B5EF4-FFF2-40B4-BE49-F238E27FC236}">
                    <a16:creationId xmlns:a16="http://schemas.microsoft.com/office/drawing/2014/main" id="{DA4E2C46-2824-AA49-B5CE-147EB40D7B7F}"/>
                  </a:ext>
                </a:extLst>
              </p:cNvPr>
              <p:cNvSpPr txBox="1"/>
              <p:nvPr/>
            </p:nvSpPr>
            <p:spPr>
              <a:xfrm>
                <a:off x="2811267" y="1968441"/>
                <a:ext cx="326013"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MT</a:t>
                </a:r>
              </a:p>
            </p:txBody>
          </p:sp>
          <p:sp>
            <p:nvSpPr>
              <p:cNvPr id="92" name="TextBox 91">
                <a:extLst>
                  <a:ext uri="{FF2B5EF4-FFF2-40B4-BE49-F238E27FC236}">
                    <a16:creationId xmlns:a16="http://schemas.microsoft.com/office/drawing/2014/main" id="{6220BC38-4C75-8F45-A393-0F1BD776D789}"/>
                  </a:ext>
                </a:extLst>
              </p:cNvPr>
              <p:cNvSpPr txBox="1"/>
              <p:nvPr/>
            </p:nvSpPr>
            <p:spPr>
              <a:xfrm>
                <a:off x="3890381" y="1922480"/>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ND</a:t>
                </a:r>
              </a:p>
            </p:txBody>
          </p:sp>
          <p:sp>
            <p:nvSpPr>
              <p:cNvPr id="93" name="TextBox 92">
                <a:extLst>
                  <a:ext uri="{FF2B5EF4-FFF2-40B4-BE49-F238E27FC236}">
                    <a16:creationId xmlns:a16="http://schemas.microsoft.com/office/drawing/2014/main" id="{B3EEB2B7-AA16-E742-A946-A8060AC40A3E}"/>
                  </a:ext>
                </a:extLst>
              </p:cNvPr>
              <p:cNvSpPr txBox="1"/>
              <p:nvPr/>
            </p:nvSpPr>
            <p:spPr>
              <a:xfrm>
                <a:off x="2979593" y="2636914"/>
                <a:ext cx="342901"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WY</a:t>
                </a:r>
              </a:p>
            </p:txBody>
          </p:sp>
          <p:sp>
            <p:nvSpPr>
              <p:cNvPr id="94" name="TextBox 93">
                <a:extLst>
                  <a:ext uri="{FF2B5EF4-FFF2-40B4-BE49-F238E27FC236}">
                    <a16:creationId xmlns:a16="http://schemas.microsoft.com/office/drawing/2014/main" id="{1627917D-763E-DD47-8AE0-29F5A6B3F8E3}"/>
                  </a:ext>
                </a:extLst>
              </p:cNvPr>
              <p:cNvSpPr txBox="1"/>
              <p:nvPr/>
            </p:nvSpPr>
            <p:spPr>
              <a:xfrm>
                <a:off x="3932422" y="2453082"/>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SD</a:t>
                </a:r>
              </a:p>
            </p:txBody>
          </p:sp>
          <p:sp>
            <p:nvSpPr>
              <p:cNvPr id="95" name="TextBox 94">
                <a:extLst>
                  <a:ext uri="{FF2B5EF4-FFF2-40B4-BE49-F238E27FC236}">
                    <a16:creationId xmlns:a16="http://schemas.microsoft.com/office/drawing/2014/main" id="{4D7FFDC3-3243-0B45-98B0-801E70630B4E}"/>
                  </a:ext>
                </a:extLst>
              </p:cNvPr>
              <p:cNvSpPr txBox="1"/>
              <p:nvPr/>
            </p:nvSpPr>
            <p:spPr>
              <a:xfrm>
                <a:off x="6132794" y="2857074"/>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OH</a:t>
                </a:r>
              </a:p>
            </p:txBody>
          </p:sp>
          <p:sp>
            <p:nvSpPr>
              <p:cNvPr id="96" name="TextBox 95">
                <a:extLst>
                  <a:ext uri="{FF2B5EF4-FFF2-40B4-BE49-F238E27FC236}">
                    <a16:creationId xmlns:a16="http://schemas.microsoft.com/office/drawing/2014/main" id="{8524A264-950C-AF4B-AB16-A8C2CDFEC338}"/>
                  </a:ext>
                </a:extLst>
              </p:cNvPr>
              <p:cNvSpPr txBox="1"/>
              <p:nvPr/>
            </p:nvSpPr>
            <p:spPr>
              <a:xfrm>
                <a:off x="3993389" y="2951701"/>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NE</a:t>
                </a:r>
              </a:p>
            </p:txBody>
          </p:sp>
          <p:sp>
            <p:nvSpPr>
              <p:cNvPr id="97" name="TextBox 96">
                <a:extLst>
                  <a:ext uri="{FF2B5EF4-FFF2-40B4-BE49-F238E27FC236}">
                    <a16:creationId xmlns:a16="http://schemas.microsoft.com/office/drawing/2014/main" id="{931890B5-C366-A541-9564-9B7395768C88}"/>
                  </a:ext>
                </a:extLst>
              </p:cNvPr>
              <p:cNvSpPr txBox="1"/>
              <p:nvPr/>
            </p:nvSpPr>
            <p:spPr>
              <a:xfrm>
                <a:off x="4114658" y="3395173"/>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KS</a:t>
                </a:r>
              </a:p>
            </p:txBody>
          </p:sp>
          <p:sp>
            <p:nvSpPr>
              <p:cNvPr id="98" name="TextBox 97">
                <a:extLst>
                  <a:ext uri="{FF2B5EF4-FFF2-40B4-BE49-F238E27FC236}">
                    <a16:creationId xmlns:a16="http://schemas.microsoft.com/office/drawing/2014/main" id="{F8D0CDD2-F10A-F242-950D-8AC813333641}"/>
                  </a:ext>
                </a:extLst>
              </p:cNvPr>
              <p:cNvSpPr txBox="1"/>
              <p:nvPr/>
            </p:nvSpPr>
            <p:spPr>
              <a:xfrm>
                <a:off x="4416553" y="3917605"/>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OK</a:t>
                </a:r>
              </a:p>
            </p:txBody>
          </p:sp>
          <p:sp>
            <p:nvSpPr>
              <p:cNvPr id="99" name="TextBox 98">
                <a:extLst>
                  <a:ext uri="{FF2B5EF4-FFF2-40B4-BE49-F238E27FC236}">
                    <a16:creationId xmlns:a16="http://schemas.microsoft.com/office/drawing/2014/main" id="{902121E8-CDAE-7844-A931-4590CFE05146}"/>
                  </a:ext>
                </a:extLst>
              </p:cNvPr>
              <p:cNvSpPr txBox="1"/>
              <p:nvPr/>
            </p:nvSpPr>
            <p:spPr>
              <a:xfrm>
                <a:off x="4557175" y="2217832"/>
                <a:ext cx="319755"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MN</a:t>
                </a:r>
              </a:p>
            </p:txBody>
          </p:sp>
          <p:sp>
            <p:nvSpPr>
              <p:cNvPr id="100" name="TextBox 99">
                <a:extLst>
                  <a:ext uri="{FF2B5EF4-FFF2-40B4-BE49-F238E27FC236}">
                    <a16:creationId xmlns:a16="http://schemas.microsoft.com/office/drawing/2014/main" id="{F0EE82C2-1353-CD46-BB51-373C4EC437FB}"/>
                  </a:ext>
                </a:extLst>
              </p:cNvPr>
              <p:cNvSpPr txBox="1"/>
              <p:nvPr/>
            </p:nvSpPr>
            <p:spPr>
              <a:xfrm>
                <a:off x="4775007" y="2794934"/>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IA</a:t>
                </a:r>
              </a:p>
            </p:txBody>
          </p:sp>
          <p:sp>
            <p:nvSpPr>
              <p:cNvPr id="101" name="TextBox 100">
                <a:extLst>
                  <a:ext uri="{FF2B5EF4-FFF2-40B4-BE49-F238E27FC236}">
                    <a16:creationId xmlns:a16="http://schemas.microsoft.com/office/drawing/2014/main" id="{22A983B6-63B8-CD42-B922-53D0F5EABDC1}"/>
                  </a:ext>
                </a:extLst>
              </p:cNvPr>
              <p:cNvSpPr txBox="1"/>
              <p:nvPr/>
            </p:nvSpPr>
            <p:spPr>
              <a:xfrm>
                <a:off x="4899820" y="3395173"/>
                <a:ext cx="299284"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MO</a:t>
                </a:r>
              </a:p>
            </p:txBody>
          </p:sp>
          <p:sp>
            <p:nvSpPr>
              <p:cNvPr id="102" name="TextBox 101">
                <a:extLst>
                  <a:ext uri="{FF2B5EF4-FFF2-40B4-BE49-F238E27FC236}">
                    <a16:creationId xmlns:a16="http://schemas.microsoft.com/office/drawing/2014/main" id="{D4861A3E-DD2B-044C-B6CE-A5250D06F642}"/>
                  </a:ext>
                </a:extLst>
              </p:cNvPr>
              <p:cNvSpPr txBox="1"/>
              <p:nvPr/>
            </p:nvSpPr>
            <p:spPr>
              <a:xfrm>
                <a:off x="5019994" y="3961995"/>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AR</a:t>
                </a:r>
              </a:p>
            </p:txBody>
          </p:sp>
          <p:sp>
            <p:nvSpPr>
              <p:cNvPr id="103" name="TextBox 102">
                <a:extLst>
                  <a:ext uri="{FF2B5EF4-FFF2-40B4-BE49-F238E27FC236}">
                    <a16:creationId xmlns:a16="http://schemas.microsoft.com/office/drawing/2014/main" id="{3B18D6F6-7F12-F742-9FF8-59646F4C24A6}"/>
                  </a:ext>
                </a:extLst>
              </p:cNvPr>
              <p:cNvSpPr txBox="1"/>
              <p:nvPr/>
            </p:nvSpPr>
            <p:spPr>
              <a:xfrm>
                <a:off x="5062964" y="4526561"/>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LA</a:t>
                </a:r>
              </a:p>
            </p:txBody>
          </p:sp>
          <p:sp>
            <p:nvSpPr>
              <p:cNvPr id="104" name="TextBox 103">
                <a:extLst>
                  <a:ext uri="{FF2B5EF4-FFF2-40B4-BE49-F238E27FC236}">
                    <a16:creationId xmlns:a16="http://schemas.microsoft.com/office/drawing/2014/main" id="{34E623C3-4EAE-3942-BA33-075075381E68}"/>
                  </a:ext>
                </a:extLst>
              </p:cNvPr>
              <p:cNvSpPr txBox="1"/>
              <p:nvPr/>
            </p:nvSpPr>
            <p:spPr>
              <a:xfrm>
                <a:off x="5430186" y="4240814"/>
                <a:ext cx="312829"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MS</a:t>
                </a:r>
              </a:p>
            </p:txBody>
          </p:sp>
          <p:sp>
            <p:nvSpPr>
              <p:cNvPr id="105" name="TextBox 104">
                <a:extLst>
                  <a:ext uri="{FF2B5EF4-FFF2-40B4-BE49-F238E27FC236}">
                    <a16:creationId xmlns:a16="http://schemas.microsoft.com/office/drawing/2014/main" id="{10C3097E-E037-AE42-9389-47C6DBD28C53}"/>
                  </a:ext>
                </a:extLst>
              </p:cNvPr>
              <p:cNvSpPr txBox="1"/>
              <p:nvPr/>
            </p:nvSpPr>
            <p:spPr>
              <a:xfrm>
                <a:off x="5849670" y="4174225"/>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AL</a:t>
                </a:r>
              </a:p>
            </p:txBody>
          </p:sp>
          <p:sp>
            <p:nvSpPr>
              <p:cNvPr id="106" name="TextBox 105">
                <a:extLst>
                  <a:ext uri="{FF2B5EF4-FFF2-40B4-BE49-F238E27FC236}">
                    <a16:creationId xmlns:a16="http://schemas.microsoft.com/office/drawing/2014/main" id="{75E537D4-75A3-A245-B66E-A677C6EA5864}"/>
                  </a:ext>
                </a:extLst>
              </p:cNvPr>
              <p:cNvSpPr txBox="1"/>
              <p:nvPr/>
            </p:nvSpPr>
            <p:spPr>
              <a:xfrm>
                <a:off x="6265080" y="4103850"/>
                <a:ext cx="331363"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GA</a:t>
                </a:r>
              </a:p>
            </p:txBody>
          </p:sp>
          <p:sp>
            <p:nvSpPr>
              <p:cNvPr id="107" name="TextBox 106">
                <a:extLst>
                  <a:ext uri="{FF2B5EF4-FFF2-40B4-BE49-F238E27FC236}">
                    <a16:creationId xmlns:a16="http://schemas.microsoft.com/office/drawing/2014/main" id="{EF7C0E04-760F-C64B-921E-26705D09FE4D}"/>
                  </a:ext>
                </a:extLst>
              </p:cNvPr>
              <p:cNvSpPr txBox="1"/>
              <p:nvPr/>
            </p:nvSpPr>
            <p:spPr>
              <a:xfrm>
                <a:off x="5788492" y="3680501"/>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TN</a:t>
                </a:r>
              </a:p>
            </p:txBody>
          </p:sp>
          <p:sp>
            <p:nvSpPr>
              <p:cNvPr id="108" name="TextBox 107">
                <a:extLst>
                  <a:ext uri="{FF2B5EF4-FFF2-40B4-BE49-F238E27FC236}">
                    <a16:creationId xmlns:a16="http://schemas.microsoft.com/office/drawing/2014/main" id="{20C99DC8-FF20-3E4C-BE58-9DF98420D1AC}"/>
                  </a:ext>
                </a:extLst>
              </p:cNvPr>
              <p:cNvSpPr txBox="1"/>
              <p:nvPr/>
            </p:nvSpPr>
            <p:spPr>
              <a:xfrm>
                <a:off x="5976415" y="3332714"/>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KY</a:t>
                </a:r>
              </a:p>
            </p:txBody>
          </p:sp>
          <p:sp>
            <p:nvSpPr>
              <p:cNvPr id="109" name="TextBox 108">
                <a:extLst>
                  <a:ext uri="{FF2B5EF4-FFF2-40B4-BE49-F238E27FC236}">
                    <a16:creationId xmlns:a16="http://schemas.microsoft.com/office/drawing/2014/main" id="{2AD2FF48-DA10-D047-AF7A-12A7BB7D19B6}"/>
                  </a:ext>
                </a:extLst>
              </p:cNvPr>
              <p:cNvSpPr txBox="1"/>
              <p:nvPr/>
            </p:nvSpPr>
            <p:spPr>
              <a:xfrm>
                <a:off x="5346132" y="3045124"/>
                <a:ext cx="215967" cy="169277"/>
              </a:xfrm>
              <a:prstGeom prst="rect">
                <a:avLst/>
              </a:prstGeom>
              <a:noFill/>
              <a:ln>
                <a:noFill/>
              </a:ln>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IL</a:t>
                </a:r>
              </a:p>
            </p:txBody>
          </p:sp>
          <p:sp>
            <p:nvSpPr>
              <p:cNvPr id="110" name="TextBox 109">
                <a:extLst>
                  <a:ext uri="{FF2B5EF4-FFF2-40B4-BE49-F238E27FC236}">
                    <a16:creationId xmlns:a16="http://schemas.microsoft.com/office/drawing/2014/main" id="{6EE6A2C6-4BDF-F54C-9B94-3264DAD02280}"/>
                  </a:ext>
                </a:extLst>
              </p:cNvPr>
              <p:cNvSpPr txBox="1"/>
              <p:nvPr/>
            </p:nvSpPr>
            <p:spPr>
              <a:xfrm>
                <a:off x="5744456" y="2976578"/>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IN</a:t>
                </a:r>
              </a:p>
            </p:txBody>
          </p:sp>
          <p:sp>
            <p:nvSpPr>
              <p:cNvPr id="111" name="TextBox 110">
                <a:extLst>
                  <a:ext uri="{FF2B5EF4-FFF2-40B4-BE49-F238E27FC236}">
                    <a16:creationId xmlns:a16="http://schemas.microsoft.com/office/drawing/2014/main" id="{F8C5CF9D-41EC-7F43-8B23-0DB9DE6B6492}"/>
                  </a:ext>
                </a:extLst>
              </p:cNvPr>
              <p:cNvSpPr txBox="1"/>
              <p:nvPr/>
            </p:nvSpPr>
            <p:spPr>
              <a:xfrm>
                <a:off x="5796582" y="2415176"/>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MI</a:t>
                </a:r>
              </a:p>
            </p:txBody>
          </p:sp>
          <p:sp>
            <p:nvSpPr>
              <p:cNvPr id="112" name="TextBox 111">
                <a:extLst>
                  <a:ext uri="{FF2B5EF4-FFF2-40B4-BE49-F238E27FC236}">
                    <a16:creationId xmlns:a16="http://schemas.microsoft.com/office/drawing/2014/main" id="{6C81EE8C-75ED-904B-9231-36C0FBFE7004}"/>
                  </a:ext>
                </a:extLst>
              </p:cNvPr>
              <p:cNvSpPr txBox="1"/>
              <p:nvPr/>
            </p:nvSpPr>
            <p:spPr>
              <a:xfrm>
                <a:off x="5175915" y="2315889"/>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WI</a:t>
                </a:r>
              </a:p>
            </p:txBody>
          </p:sp>
          <p:sp>
            <p:nvSpPr>
              <p:cNvPr id="113" name="TextBox 112">
                <a:extLst>
                  <a:ext uri="{FF2B5EF4-FFF2-40B4-BE49-F238E27FC236}">
                    <a16:creationId xmlns:a16="http://schemas.microsoft.com/office/drawing/2014/main" id="{9A90C8FD-CCEC-B14A-9128-07825555169B}"/>
                  </a:ext>
                </a:extLst>
              </p:cNvPr>
              <p:cNvSpPr txBox="1"/>
              <p:nvPr/>
            </p:nvSpPr>
            <p:spPr>
              <a:xfrm>
                <a:off x="6676052" y="3869398"/>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SC</a:t>
                </a:r>
              </a:p>
            </p:txBody>
          </p:sp>
          <p:sp>
            <p:nvSpPr>
              <p:cNvPr id="114" name="TextBox 113">
                <a:extLst>
                  <a:ext uri="{FF2B5EF4-FFF2-40B4-BE49-F238E27FC236}">
                    <a16:creationId xmlns:a16="http://schemas.microsoft.com/office/drawing/2014/main" id="{5476D2B7-785D-E842-9C64-60002666431D}"/>
                  </a:ext>
                </a:extLst>
              </p:cNvPr>
              <p:cNvSpPr txBox="1"/>
              <p:nvPr/>
            </p:nvSpPr>
            <p:spPr>
              <a:xfrm>
                <a:off x="6686270" y="3468229"/>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NC</a:t>
                </a:r>
              </a:p>
            </p:txBody>
          </p:sp>
          <p:sp>
            <p:nvSpPr>
              <p:cNvPr id="115" name="TextBox 114">
                <a:extLst>
                  <a:ext uri="{FF2B5EF4-FFF2-40B4-BE49-F238E27FC236}">
                    <a16:creationId xmlns:a16="http://schemas.microsoft.com/office/drawing/2014/main" id="{5721F04A-755B-1D42-AF22-B591FA4E252A}"/>
                  </a:ext>
                </a:extLst>
              </p:cNvPr>
              <p:cNvSpPr txBox="1"/>
              <p:nvPr/>
            </p:nvSpPr>
            <p:spPr>
              <a:xfrm>
                <a:off x="6789155" y="3083410"/>
                <a:ext cx="21596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VA</a:t>
                </a:r>
              </a:p>
            </p:txBody>
          </p:sp>
          <p:sp>
            <p:nvSpPr>
              <p:cNvPr id="116" name="TextBox 115">
                <a:extLst>
                  <a:ext uri="{FF2B5EF4-FFF2-40B4-BE49-F238E27FC236}">
                    <a16:creationId xmlns:a16="http://schemas.microsoft.com/office/drawing/2014/main" id="{2128FC4B-FB59-5346-ABAD-3D34AD57153E}"/>
                  </a:ext>
                </a:extLst>
              </p:cNvPr>
              <p:cNvSpPr txBox="1"/>
              <p:nvPr/>
            </p:nvSpPr>
            <p:spPr>
              <a:xfrm>
                <a:off x="7472168" y="1471738"/>
                <a:ext cx="25880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ME</a:t>
                </a:r>
              </a:p>
            </p:txBody>
          </p:sp>
          <p:sp>
            <p:nvSpPr>
              <p:cNvPr id="117" name="TextBox 116">
                <a:extLst>
                  <a:ext uri="{FF2B5EF4-FFF2-40B4-BE49-F238E27FC236}">
                    <a16:creationId xmlns:a16="http://schemas.microsoft.com/office/drawing/2014/main" id="{FD3558EF-3535-4846-AE58-1D47B989459F}"/>
                  </a:ext>
                </a:extLst>
              </p:cNvPr>
              <p:cNvSpPr txBox="1"/>
              <p:nvPr/>
            </p:nvSpPr>
            <p:spPr>
              <a:xfrm>
                <a:off x="6674167" y="2548002"/>
                <a:ext cx="25880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PA</a:t>
                </a:r>
              </a:p>
            </p:txBody>
          </p:sp>
          <p:sp>
            <p:nvSpPr>
              <p:cNvPr id="118" name="TextBox 117">
                <a:extLst>
                  <a:ext uri="{FF2B5EF4-FFF2-40B4-BE49-F238E27FC236}">
                    <a16:creationId xmlns:a16="http://schemas.microsoft.com/office/drawing/2014/main" id="{47AA31BC-828E-974C-A295-BB097C2B012A}"/>
                  </a:ext>
                </a:extLst>
              </p:cNvPr>
              <p:cNvSpPr txBox="1"/>
              <p:nvPr/>
            </p:nvSpPr>
            <p:spPr>
              <a:xfrm>
                <a:off x="6995322" y="2126065"/>
                <a:ext cx="258808"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NY</a:t>
                </a:r>
              </a:p>
            </p:txBody>
          </p:sp>
          <p:sp>
            <p:nvSpPr>
              <p:cNvPr id="119" name="TextBox 118">
                <a:extLst>
                  <a:ext uri="{FF2B5EF4-FFF2-40B4-BE49-F238E27FC236}">
                    <a16:creationId xmlns:a16="http://schemas.microsoft.com/office/drawing/2014/main" id="{F8162A13-9646-7343-86A9-DD24A7455627}"/>
                  </a:ext>
                </a:extLst>
              </p:cNvPr>
              <p:cNvSpPr txBox="1"/>
              <p:nvPr/>
            </p:nvSpPr>
            <p:spPr>
              <a:xfrm>
                <a:off x="6421856" y="3090859"/>
                <a:ext cx="258807" cy="169277"/>
              </a:xfrm>
              <a:prstGeom prst="rect">
                <a:avLst/>
              </a:prstGeom>
              <a:noFill/>
            </p:spPr>
            <p:txBody>
              <a:bodyPr wrap="square" lIns="0" tIns="0" rIns="0" bIns="0" rtlCol="0" anchor="ctr" anchorCtr="0">
                <a:spAutoFit/>
              </a:bodyP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WV</a:t>
                </a:r>
              </a:p>
            </p:txBody>
          </p:sp>
        </p:grpSp>
        <p:grpSp>
          <p:nvGrpSpPr>
            <p:cNvPr id="59" name="Group 58">
              <a:extLst>
                <a:ext uri="{FF2B5EF4-FFF2-40B4-BE49-F238E27FC236}">
                  <a16:creationId xmlns:a16="http://schemas.microsoft.com/office/drawing/2014/main" id="{040E7128-84C0-F245-900E-494A1E1E885A}"/>
                </a:ext>
              </a:extLst>
            </p:cNvPr>
            <p:cNvGrpSpPr/>
            <p:nvPr/>
          </p:nvGrpSpPr>
          <p:grpSpPr>
            <a:xfrm>
              <a:off x="6826257" y="1352066"/>
              <a:ext cx="615478" cy="1620721"/>
              <a:chOff x="9524248" y="1645905"/>
              <a:chExt cx="711300" cy="1873045"/>
            </a:xfrm>
            <a:solidFill>
              <a:schemeClr val="accent2"/>
            </a:solidFill>
          </p:grpSpPr>
          <p:sp>
            <p:nvSpPr>
              <p:cNvPr id="71" name="Rounded Rectangle 70">
                <a:extLst>
                  <a:ext uri="{FF2B5EF4-FFF2-40B4-BE49-F238E27FC236}">
                    <a16:creationId xmlns:a16="http://schemas.microsoft.com/office/drawing/2014/main" id="{7346AFE7-EF27-0F42-B1D4-B86C761FAFB6}"/>
                  </a:ext>
                </a:extLst>
              </p:cNvPr>
              <p:cNvSpPr/>
              <p:nvPr/>
            </p:nvSpPr>
            <p:spPr>
              <a:xfrm>
                <a:off x="9924182" y="2037193"/>
                <a:ext cx="311366" cy="304391"/>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CT</a:t>
                </a:r>
              </a:p>
            </p:txBody>
          </p:sp>
          <p:sp>
            <p:nvSpPr>
              <p:cNvPr id="72" name="Rounded Rectangle 71">
                <a:extLst>
                  <a:ext uri="{FF2B5EF4-FFF2-40B4-BE49-F238E27FC236}">
                    <a16:creationId xmlns:a16="http://schemas.microsoft.com/office/drawing/2014/main" id="{2F2491EC-EB18-5B47-AE8A-E5B06D3ADF9D}"/>
                  </a:ext>
                </a:extLst>
              </p:cNvPr>
              <p:cNvSpPr/>
              <p:nvPr/>
            </p:nvSpPr>
            <p:spPr>
              <a:xfrm>
                <a:off x="9924182" y="2428144"/>
                <a:ext cx="311366" cy="304391"/>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NH</a:t>
                </a:r>
              </a:p>
            </p:txBody>
          </p:sp>
          <p:sp>
            <p:nvSpPr>
              <p:cNvPr id="73" name="Rounded Rectangle 72">
                <a:extLst>
                  <a:ext uri="{FF2B5EF4-FFF2-40B4-BE49-F238E27FC236}">
                    <a16:creationId xmlns:a16="http://schemas.microsoft.com/office/drawing/2014/main" id="{70A9BB41-27F7-B74D-9F36-5A0749D8C432}"/>
                  </a:ext>
                </a:extLst>
              </p:cNvPr>
              <p:cNvSpPr/>
              <p:nvPr/>
            </p:nvSpPr>
            <p:spPr>
              <a:xfrm>
                <a:off x="9924182" y="2814977"/>
                <a:ext cx="311366" cy="304391"/>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MA</a:t>
                </a:r>
              </a:p>
            </p:txBody>
          </p:sp>
          <p:sp>
            <p:nvSpPr>
              <p:cNvPr id="74" name="Rounded Rectangle 73">
                <a:extLst>
                  <a:ext uri="{FF2B5EF4-FFF2-40B4-BE49-F238E27FC236}">
                    <a16:creationId xmlns:a16="http://schemas.microsoft.com/office/drawing/2014/main" id="{5EAFEC13-1CAB-4243-913B-85E85ADA0A57}"/>
                  </a:ext>
                </a:extLst>
              </p:cNvPr>
              <p:cNvSpPr/>
              <p:nvPr/>
            </p:nvSpPr>
            <p:spPr>
              <a:xfrm>
                <a:off x="9924182" y="3214559"/>
                <a:ext cx="311366" cy="304391"/>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MD</a:t>
                </a:r>
              </a:p>
            </p:txBody>
          </p:sp>
          <p:sp>
            <p:nvSpPr>
              <p:cNvPr id="75" name="Rounded Rectangle 74">
                <a:extLst>
                  <a:ext uri="{FF2B5EF4-FFF2-40B4-BE49-F238E27FC236}">
                    <a16:creationId xmlns:a16="http://schemas.microsoft.com/office/drawing/2014/main" id="{C32CB2F6-C4A0-384C-8C19-899ABFD6057C}"/>
                  </a:ext>
                </a:extLst>
              </p:cNvPr>
              <p:cNvSpPr/>
              <p:nvPr/>
            </p:nvSpPr>
            <p:spPr>
              <a:xfrm>
                <a:off x="9524248" y="3214559"/>
                <a:ext cx="311366" cy="304391"/>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DC</a:t>
                </a:r>
              </a:p>
            </p:txBody>
          </p:sp>
          <p:sp>
            <p:nvSpPr>
              <p:cNvPr id="76" name="Rounded Rectangle 75">
                <a:extLst>
                  <a:ext uri="{FF2B5EF4-FFF2-40B4-BE49-F238E27FC236}">
                    <a16:creationId xmlns:a16="http://schemas.microsoft.com/office/drawing/2014/main" id="{857C27C1-B074-EA4D-87CF-43CFAD171D7A}"/>
                  </a:ext>
                </a:extLst>
              </p:cNvPr>
              <p:cNvSpPr/>
              <p:nvPr/>
            </p:nvSpPr>
            <p:spPr>
              <a:xfrm>
                <a:off x="9524248" y="2814977"/>
                <a:ext cx="311366" cy="304391"/>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DE</a:t>
                </a:r>
              </a:p>
            </p:txBody>
          </p:sp>
          <p:sp>
            <p:nvSpPr>
              <p:cNvPr id="77" name="Rounded Rectangle 76">
                <a:extLst>
                  <a:ext uri="{FF2B5EF4-FFF2-40B4-BE49-F238E27FC236}">
                    <a16:creationId xmlns:a16="http://schemas.microsoft.com/office/drawing/2014/main" id="{BDDF98E3-C4C9-A541-B4D2-EDD8A1978FB2}"/>
                  </a:ext>
                </a:extLst>
              </p:cNvPr>
              <p:cNvSpPr/>
              <p:nvPr/>
            </p:nvSpPr>
            <p:spPr>
              <a:xfrm>
                <a:off x="9524248" y="2428144"/>
                <a:ext cx="311366" cy="304391"/>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NJ</a:t>
                </a:r>
              </a:p>
            </p:txBody>
          </p:sp>
          <p:sp>
            <p:nvSpPr>
              <p:cNvPr id="78" name="Rounded Rectangle 77">
                <a:extLst>
                  <a:ext uri="{FF2B5EF4-FFF2-40B4-BE49-F238E27FC236}">
                    <a16:creationId xmlns:a16="http://schemas.microsoft.com/office/drawing/2014/main" id="{0177B8DE-C4C8-FC45-A87A-D27F45C2EC15}"/>
                  </a:ext>
                </a:extLst>
              </p:cNvPr>
              <p:cNvSpPr/>
              <p:nvPr/>
            </p:nvSpPr>
            <p:spPr>
              <a:xfrm>
                <a:off x="9524248" y="2037193"/>
                <a:ext cx="311366" cy="304391"/>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VT</a:t>
                </a:r>
              </a:p>
            </p:txBody>
          </p:sp>
          <p:sp>
            <p:nvSpPr>
              <p:cNvPr id="79" name="Rounded Rectangle 78">
                <a:extLst>
                  <a:ext uri="{FF2B5EF4-FFF2-40B4-BE49-F238E27FC236}">
                    <a16:creationId xmlns:a16="http://schemas.microsoft.com/office/drawing/2014/main" id="{AEA58D42-0332-7E40-9707-9B07137958B0}"/>
                  </a:ext>
                </a:extLst>
              </p:cNvPr>
              <p:cNvSpPr/>
              <p:nvPr/>
            </p:nvSpPr>
            <p:spPr>
              <a:xfrm>
                <a:off x="9924182" y="1645905"/>
                <a:ext cx="311366" cy="304391"/>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fontAlgn="auto">
                  <a:spcBef>
                    <a:spcPts val="0"/>
                  </a:spcBef>
                  <a:spcAft>
                    <a:spcPts val="0"/>
                  </a:spcAft>
                </a:pPr>
                <a:r>
                  <a:rPr lang="en-US" sz="825" b="1" dirty="0">
                    <a:solidFill>
                      <a:srgbClr val="FFFFFF"/>
                    </a:solidFill>
                    <a:latin typeface="Open Sans" panose="020B0606030504020204" pitchFamily="34" charset="0"/>
                    <a:ea typeface="Open Sans" panose="020B0606030504020204" pitchFamily="34" charset="0"/>
                    <a:cs typeface="Open Sans" panose="020B0606030504020204" pitchFamily="34" charset="0"/>
                  </a:rPr>
                  <a:t>RI</a:t>
                </a:r>
              </a:p>
            </p:txBody>
          </p:sp>
        </p:grpSp>
        <p:cxnSp>
          <p:nvCxnSpPr>
            <p:cNvPr id="60" name="Straight Connector 59">
              <a:extLst>
                <a:ext uri="{FF2B5EF4-FFF2-40B4-BE49-F238E27FC236}">
                  <a16:creationId xmlns:a16="http://schemas.microsoft.com/office/drawing/2014/main" id="{79C3785B-AD00-5F41-815C-4CD9E9DFB7D9}"/>
                </a:ext>
              </a:extLst>
            </p:cNvPr>
            <p:cNvCxnSpPr/>
            <p:nvPr/>
          </p:nvCxnSpPr>
          <p:spPr>
            <a:xfrm flipH="1">
              <a:off x="5353167" y="2326630"/>
              <a:ext cx="1388110" cy="0"/>
            </a:xfrm>
            <a:prstGeom prst="line">
              <a:avLst/>
            </a:prstGeom>
            <a:ln w="63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74DB0905-AFFB-2849-A114-CF3BF7AFCB84}"/>
                </a:ext>
              </a:extLst>
            </p:cNvPr>
            <p:cNvSpPr/>
            <p:nvPr/>
          </p:nvSpPr>
          <p:spPr>
            <a:xfrm>
              <a:off x="877849" y="4791978"/>
              <a:ext cx="176533" cy="17653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85800" fontAlgn="auto">
                <a:spcBef>
                  <a:spcPts val="0"/>
                </a:spcBef>
                <a:spcAft>
                  <a:spcPts val="0"/>
                </a:spcAft>
              </a:pPr>
              <a:endParaRPr lang="en-US" sz="1050" dirty="0">
                <a:solidFill>
                  <a:srgbClr val="484B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658A6E80-8F24-F749-999D-5013677ACAB0}"/>
                </a:ext>
              </a:extLst>
            </p:cNvPr>
            <p:cNvSpPr txBox="1"/>
            <p:nvPr/>
          </p:nvSpPr>
          <p:spPr>
            <a:xfrm>
              <a:off x="1060308" y="4783390"/>
              <a:ext cx="1880810" cy="225793"/>
            </a:xfrm>
            <a:prstGeom prst="rect">
              <a:avLst/>
            </a:prstGeom>
            <a:noFill/>
          </p:spPr>
          <p:txBody>
            <a:bodyPr wrap="square" rtlCol="0">
              <a:spAutoFit/>
            </a:bodyPr>
            <a:lstStyle/>
            <a:p>
              <a:pPr defTabSz="685800" fontAlgn="auto">
                <a:spcBef>
                  <a:spcPts val="0"/>
                </a:spcBef>
                <a:spcAft>
                  <a:spcPts val="0"/>
                </a:spcAft>
              </a:pPr>
              <a:r>
                <a:rPr lang="en-US" sz="825" b="1" dirty="0">
                  <a:solidFill>
                    <a:srgbClr val="484B4E"/>
                  </a:solidFill>
                  <a:latin typeface="Arial Narrow" panose="020B0606020202030204" pitchFamily="34" charset="0"/>
                  <a:ea typeface="Open Sans" panose="020B0606030504020204" pitchFamily="34" charset="0"/>
                  <a:cs typeface="Open Sans" panose="020B0606030504020204" pitchFamily="34" charset="0"/>
                </a:rPr>
                <a:t>Full Services – Video + Phone</a:t>
              </a:r>
            </a:p>
          </p:txBody>
        </p:sp>
        <p:sp>
          <p:nvSpPr>
            <p:cNvPr id="64" name="Rectangle 63">
              <a:extLst>
                <a:ext uri="{FF2B5EF4-FFF2-40B4-BE49-F238E27FC236}">
                  <a16:creationId xmlns:a16="http://schemas.microsoft.com/office/drawing/2014/main" id="{A63E17C7-2C7A-334D-A8A3-0B6615BE8DBE}"/>
                </a:ext>
              </a:extLst>
            </p:cNvPr>
            <p:cNvSpPr/>
            <p:nvPr/>
          </p:nvSpPr>
          <p:spPr>
            <a:xfrm>
              <a:off x="3199530" y="4790736"/>
              <a:ext cx="176533" cy="1765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85800" fontAlgn="auto">
                <a:spcBef>
                  <a:spcPts val="0"/>
                </a:spcBef>
                <a:spcAft>
                  <a:spcPts val="0"/>
                </a:spcAft>
              </a:pPr>
              <a:endParaRPr lang="en-US" sz="1050" dirty="0">
                <a:solidFill>
                  <a:srgbClr val="484B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TextBox 64">
              <a:extLst>
                <a:ext uri="{FF2B5EF4-FFF2-40B4-BE49-F238E27FC236}">
                  <a16:creationId xmlns:a16="http://schemas.microsoft.com/office/drawing/2014/main" id="{A404B4D3-EC8E-8A48-80A2-755BAEBF2DFE}"/>
                </a:ext>
              </a:extLst>
            </p:cNvPr>
            <p:cNvSpPr txBox="1"/>
            <p:nvPr/>
          </p:nvSpPr>
          <p:spPr>
            <a:xfrm>
              <a:off x="3381989" y="4779997"/>
              <a:ext cx="1692834" cy="225793"/>
            </a:xfrm>
            <a:prstGeom prst="rect">
              <a:avLst/>
            </a:prstGeom>
            <a:noFill/>
          </p:spPr>
          <p:txBody>
            <a:bodyPr wrap="square" rtlCol="0">
              <a:spAutoFit/>
            </a:bodyPr>
            <a:lstStyle/>
            <a:p>
              <a:pPr defTabSz="685800" fontAlgn="auto">
                <a:spcBef>
                  <a:spcPts val="0"/>
                </a:spcBef>
                <a:spcAft>
                  <a:spcPts val="0"/>
                </a:spcAft>
              </a:pPr>
              <a:r>
                <a:rPr lang="en-US" sz="825" b="1" dirty="0">
                  <a:solidFill>
                    <a:srgbClr val="484B4E"/>
                  </a:solidFill>
                  <a:latin typeface="Arial Narrow" panose="020B0606020202030204" pitchFamily="34" charset="0"/>
                  <a:ea typeface="Open Sans" panose="020B0606030504020204" pitchFamily="34" charset="0"/>
                  <a:cs typeface="Open Sans" panose="020B0606030504020204" pitchFamily="34" charset="0"/>
                </a:rPr>
                <a:t>Services Limited to Video</a:t>
              </a:r>
            </a:p>
          </p:txBody>
        </p:sp>
        <p:pic>
          <p:nvPicPr>
            <p:cNvPr id="66" name="Graphic 4">
              <a:extLst>
                <a:ext uri="{FF2B5EF4-FFF2-40B4-BE49-F238E27FC236}">
                  <a16:creationId xmlns:a16="http://schemas.microsoft.com/office/drawing/2014/main" id="{C4E6CADD-E057-5F49-95C9-1E46A1AD1B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5554" y="3609392"/>
              <a:ext cx="374460" cy="122870"/>
            </a:xfrm>
            <a:prstGeom prst="rect">
              <a:avLst/>
            </a:prstGeom>
            <a:noFill/>
            <a:ln>
              <a:noFill/>
            </a:ln>
          </p:spPr>
        </p:pic>
        <p:sp>
          <p:nvSpPr>
            <p:cNvPr id="67" name="Title 1">
              <a:extLst>
                <a:ext uri="{FF2B5EF4-FFF2-40B4-BE49-F238E27FC236}">
                  <a16:creationId xmlns:a16="http://schemas.microsoft.com/office/drawing/2014/main" id="{3604CA55-F383-F64B-B891-01CE0F1EC843}"/>
                </a:ext>
              </a:extLst>
            </p:cNvPr>
            <p:cNvSpPr txBox="1">
              <a:spLocks/>
            </p:cNvSpPr>
            <p:nvPr/>
          </p:nvSpPr>
          <p:spPr bwMode="auto">
            <a:xfrm>
              <a:off x="7223201" y="3882066"/>
              <a:ext cx="774809" cy="317529"/>
            </a:xfrm>
            <a:prstGeom prst="rect">
              <a:avLst/>
            </a:prstGeom>
            <a:noFill/>
            <a:ln w="12700">
              <a:noFill/>
              <a:round/>
              <a:headEnd/>
              <a:tailEnd/>
            </a:ln>
            <a:effectLst/>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AF507438-7753-43e0-B8FC-AC1667EBCBE1}">
                <a14:hiddenEffects xmlns:a14="http://schemas.microsoft.com/office/drawing/2010/main" xmlns=""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lIns="67500" tIns="35100" rIns="67500" bIns="35100" anchor="ctr"/>
            <a:lstStyle/>
            <a:p>
              <a:pPr algn="ctr" defTabSz="685800" eaLnBrk="0" fontAlgn="auto" hangingPunct="0">
                <a:spcBef>
                  <a:spcPts val="0"/>
                </a:spcBef>
                <a:spcAft>
                  <a:spcPts val="0"/>
                </a:spcAft>
                <a:buClr>
                  <a:srgbClr val="000000"/>
                </a:buClr>
                <a:buSzPct val="100000"/>
              </a:pPr>
              <a:r>
                <a:rPr lang="en-GB" sz="788" dirty="0">
                  <a:solidFill>
                    <a:srgbClr val="484B4E"/>
                  </a:solidFill>
                  <a:latin typeface="Open Sans" panose="020B0606030504020204" pitchFamily="34" charset="0"/>
                  <a:ea typeface="Open Sans" panose="020B0606030504020204" pitchFamily="34" charset="0"/>
                  <a:cs typeface="Open Sans" panose="020B0606030504020204" pitchFamily="34" charset="0"/>
                </a:rPr>
                <a:t>Puerto Rico</a:t>
              </a:r>
            </a:p>
          </p:txBody>
        </p:sp>
        <p:pic>
          <p:nvPicPr>
            <p:cNvPr id="68" name="Picture 67">
              <a:extLst>
                <a:ext uri="{FF2B5EF4-FFF2-40B4-BE49-F238E27FC236}">
                  <a16:creationId xmlns:a16="http://schemas.microsoft.com/office/drawing/2014/main" id="{F00983D2-8948-B340-98B4-DAC94F658FA6}"/>
                </a:ext>
              </a:extLst>
            </p:cNvPr>
            <p:cNvPicPr>
              <a:picLocks noChangeAspect="1"/>
            </p:cNvPicPr>
            <p:nvPr/>
          </p:nvPicPr>
          <p:blipFill>
            <a:blip r:embed="rId4"/>
            <a:stretch>
              <a:fillRect/>
            </a:stretch>
          </p:blipFill>
          <p:spPr>
            <a:xfrm>
              <a:off x="8105784" y="3456923"/>
              <a:ext cx="547299" cy="407892"/>
            </a:xfrm>
            <a:prstGeom prst="rect">
              <a:avLst/>
            </a:prstGeom>
            <a:noFill/>
            <a:ln>
              <a:noFill/>
            </a:ln>
          </p:spPr>
        </p:pic>
        <p:sp>
          <p:nvSpPr>
            <p:cNvPr id="69" name="Title 1">
              <a:extLst>
                <a:ext uri="{FF2B5EF4-FFF2-40B4-BE49-F238E27FC236}">
                  <a16:creationId xmlns:a16="http://schemas.microsoft.com/office/drawing/2014/main" id="{26BD96E9-4049-9043-88AB-F145EA1A3748}"/>
                </a:ext>
              </a:extLst>
            </p:cNvPr>
            <p:cNvSpPr txBox="1">
              <a:spLocks/>
            </p:cNvSpPr>
            <p:nvPr/>
          </p:nvSpPr>
          <p:spPr bwMode="auto">
            <a:xfrm>
              <a:off x="7960044" y="3882066"/>
              <a:ext cx="920632" cy="317529"/>
            </a:xfrm>
            <a:prstGeom prst="rect">
              <a:avLst/>
            </a:prstGeom>
            <a:noFill/>
            <a:ln w="12700">
              <a:noFill/>
              <a:round/>
              <a:headEnd/>
              <a:tailEnd/>
            </a:ln>
            <a:effectLst/>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AF507438-7753-43e0-B8FC-AC1667EBCBE1}">
                <a14:hiddenEffects xmlns:a14="http://schemas.microsoft.com/office/drawing/2010/main" xmlns=""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lIns="67500" tIns="35100" rIns="67500" bIns="35100" anchor="ctr"/>
            <a:lstStyle/>
            <a:p>
              <a:pPr algn="ctr" defTabSz="685800" eaLnBrk="0" fontAlgn="auto" hangingPunct="0">
                <a:spcBef>
                  <a:spcPts val="0"/>
                </a:spcBef>
                <a:spcAft>
                  <a:spcPts val="0"/>
                </a:spcAft>
                <a:buClr>
                  <a:srgbClr val="000000"/>
                </a:buClr>
                <a:buSzPct val="100000"/>
              </a:pPr>
              <a:r>
                <a:rPr lang="en-GB" sz="750" dirty="0">
                  <a:solidFill>
                    <a:srgbClr val="484B4E"/>
                  </a:solidFill>
                  <a:latin typeface="Open Sans" panose="020B0606030504020204" pitchFamily="34" charset="0"/>
                  <a:ea typeface="Open Sans" panose="020B0606030504020204" pitchFamily="34" charset="0"/>
                  <a:cs typeface="Open Sans" panose="020B0606030504020204" pitchFamily="34" charset="0"/>
                </a:rPr>
                <a:t>US Virgin Islands</a:t>
              </a:r>
            </a:p>
          </p:txBody>
        </p:sp>
        <p:sp>
          <p:nvSpPr>
            <p:cNvPr id="70" name="TextBox 69"/>
            <p:cNvSpPr txBox="1"/>
            <p:nvPr/>
          </p:nvSpPr>
          <p:spPr>
            <a:xfrm>
              <a:off x="3399428" y="4959493"/>
              <a:ext cx="1645607" cy="415933"/>
            </a:xfrm>
            <a:prstGeom prst="rect">
              <a:avLst/>
            </a:prstGeom>
            <a:noFill/>
          </p:spPr>
          <p:txBody>
            <a:bodyPr wrap="square" rtlCol="0">
              <a:spAutoFit/>
            </a:bodyPr>
            <a:lstStyle/>
            <a:p>
              <a:pPr defTabSz="685800" fontAlgn="auto">
                <a:spcBef>
                  <a:spcPts val="0"/>
                </a:spcBef>
                <a:spcAft>
                  <a:spcPts val="0"/>
                </a:spcAft>
              </a:pPr>
              <a:r>
                <a:rPr lang="en-US" sz="675" dirty="0">
                  <a:solidFill>
                    <a:srgbClr val="E7E6E6">
                      <a:lumMod val="25000"/>
                    </a:srgbClr>
                  </a:solidFill>
                  <a:ea typeface="Arial" charset="0"/>
                  <a:cs typeface="Arial" charset="0"/>
                </a:rPr>
                <a:t>*In Arkansas, 1st consultation is via video; thereafter phone consultations are permissible.</a:t>
              </a:r>
              <a:endParaRPr lang="en-US" sz="675" dirty="0">
                <a:solidFill>
                  <a:srgbClr val="E7E6E6">
                    <a:lumMod val="25000"/>
                  </a:srgbClr>
                </a:solidFill>
                <a:latin typeface="Calibri" panose="020F0502020204030204"/>
                <a:ea typeface="+mn-ea"/>
                <a:cs typeface="+mn-cs"/>
              </a:endParaRPr>
            </a:p>
          </p:txBody>
        </p:sp>
      </p:grpSp>
      <p:sp>
        <p:nvSpPr>
          <p:cNvPr id="152" name="Title 1">
            <a:extLst>
              <a:ext uri="{FF2B5EF4-FFF2-40B4-BE49-F238E27FC236}">
                <a16:creationId xmlns:a16="http://schemas.microsoft.com/office/drawing/2014/main" id="{572E05B2-D2D4-8941-ACE9-73BF3CA998D2}"/>
              </a:ext>
            </a:extLst>
          </p:cNvPr>
          <p:cNvSpPr txBox="1">
            <a:spLocks/>
          </p:cNvSpPr>
          <p:nvPr/>
        </p:nvSpPr>
        <p:spPr>
          <a:xfrm>
            <a:off x="628650" y="365125"/>
            <a:ext cx="7195068" cy="1079708"/>
          </a:xfrm>
          <a:prstGeom prst="rect">
            <a:avLst/>
          </a:prstGeom>
        </p:spPr>
        <p:txBody>
          <a:bodyPr/>
          <a:lstStyle>
            <a:lvl1pPr algn="l" defTabSz="457200" rtl="0" eaLnBrk="0" fontAlgn="base" hangingPunct="0">
              <a:spcBef>
                <a:spcPct val="0"/>
              </a:spcBef>
              <a:spcAft>
                <a:spcPct val="0"/>
              </a:spcAft>
              <a:defRPr sz="2000" b="1" kern="1200">
                <a:solidFill>
                  <a:srgbClr val="0065A6"/>
                </a:solidFill>
                <a:latin typeface="Arial"/>
                <a:ea typeface="MS PGothic" pitchFamily="34" charset="-128"/>
                <a:cs typeface="Arial"/>
              </a:defRPr>
            </a:lvl1pPr>
            <a:lvl2pPr algn="l" defTabSz="457200" rtl="0" eaLnBrk="0" fontAlgn="base" hangingPunct="0">
              <a:spcBef>
                <a:spcPct val="0"/>
              </a:spcBef>
              <a:spcAft>
                <a:spcPct val="0"/>
              </a:spcAft>
              <a:defRPr sz="2000" b="1">
                <a:solidFill>
                  <a:srgbClr val="0065A6"/>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000" b="1">
                <a:solidFill>
                  <a:srgbClr val="0065A6"/>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000" b="1">
                <a:solidFill>
                  <a:srgbClr val="0065A6"/>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000" b="1">
                <a:solidFill>
                  <a:srgbClr val="0065A6"/>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a:lstStyle>
          <a:p>
            <a:r>
              <a:rPr lang="en-US" dirty="0">
                <a:latin typeface="Arial" charset="0"/>
                <a:ea typeface="MS PGothic" charset="0"/>
              </a:rPr>
              <a:t>MDLIVE Telehealth universal landscape</a:t>
            </a:r>
            <a:br>
              <a:rPr lang="en-US" dirty="0">
                <a:solidFill>
                  <a:schemeClr val="accent1"/>
                </a:solidFill>
              </a:rPr>
            </a:br>
            <a:endParaRPr lang="en-US" dirty="0">
              <a:solidFill>
                <a:schemeClr val="accent1"/>
              </a:solidFill>
            </a:endParaRPr>
          </a:p>
        </p:txBody>
      </p:sp>
      <p:sp>
        <p:nvSpPr>
          <p:cNvPr id="150" name="Freeform 720"/>
          <p:cNvSpPr>
            <a:spLocks/>
          </p:cNvSpPr>
          <p:nvPr/>
        </p:nvSpPr>
        <p:spPr bwMode="auto">
          <a:xfrm rot="21051497">
            <a:off x="5226491" y="1294440"/>
            <a:ext cx="337440" cy="592073"/>
          </a:xfrm>
          <a:custGeom>
            <a:avLst/>
            <a:gdLst/>
            <a:ahLst/>
            <a:cxnLst>
              <a:cxn ang="0">
                <a:pos x="9" y="290"/>
              </a:cxn>
              <a:cxn ang="0">
                <a:pos x="16" y="294"/>
              </a:cxn>
              <a:cxn ang="0">
                <a:pos x="21" y="277"/>
              </a:cxn>
              <a:cxn ang="0">
                <a:pos x="25" y="262"/>
              </a:cxn>
              <a:cxn ang="0">
                <a:pos x="41" y="236"/>
              </a:cxn>
              <a:cxn ang="0">
                <a:pos x="47" y="210"/>
              </a:cxn>
              <a:cxn ang="0">
                <a:pos x="41" y="162"/>
              </a:cxn>
              <a:cxn ang="0">
                <a:pos x="49" y="149"/>
              </a:cxn>
              <a:cxn ang="0">
                <a:pos x="41" y="132"/>
              </a:cxn>
              <a:cxn ang="0">
                <a:pos x="73" y="12"/>
              </a:cxn>
              <a:cxn ang="0">
                <a:pos x="92" y="9"/>
              </a:cxn>
              <a:cxn ang="0">
                <a:pos x="92" y="25"/>
              </a:cxn>
              <a:cxn ang="0">
                <a:pos x="105" y="34"/>
              </a:cxn>
              <a:cxn ang="0">
                <a:pos x="140" y="12"/>
              </a:cxn>
              <a:cxn ang="0">
                <a:pos x="148" y="6"/>
              </a:cxn>
              <a:cxn ang="0">
                <a:pos x="161" y="0"/>
              </a:cxn>
              <a:cxn ang="0">
                <a:pos x="203" y="24"/>
              </a:cxn>
              <a:cxn ang="0">
                <a:pos x="244" y="160"/>
              </a:cxn>
              <a:cxn ang="0">
                <a:pos x="253" y="178"/>
              </a:cxn>
              <a:cxn ang="0">
                <a:pos x="275" y="186"/>
              </a:cxn>
              <a:cxn ang="0">
                <a:pos x="281" y="184"/>
              </a:cxn>
              <a:cxn ang="0">
                <a:pos x="288" y="190"/>
              </a:cxn>
              <a:cxn ang="0">
                <a:pos x="292" y="224"/>
              </a:cxn>
              <a:cxn ang="0">
                <a:pos x="307" y="224"/>
              </a:cxn>
              <a:cxn ang="0">
                <a:pos x="315" y="222"/>
              </a:cxn>
              <a:cxn ang="0">
                <a:pos x="332" y="239"/>
              </a:cxn>
              <a:cxn ang="0">
                <a:pos x="330" y="249"/>
              </a:cxn>
              <a:cxn ang="0">
                <a:pos x="332" y="261"/>
              </a:cxn>
              <a:cxn ang="0">
                <a:pos x="340" y="262"/>
              </a:cxn>
              <a:cxn ang="0">
                <a:pos x="338" y="280"/>
              </a:cxn>
              <a:cxn ang="0">
                <a:pos x="326" y="281"/>
              </a:cxn>
              <a:cxn ang="0">
                <a:pos x="317" y="293"/>
              </a:cxn>
              <a:cxn ang="0">
                <a:pos x="288" y="316"/>
              </a:cxn>
              <a:cxn ang="0">
                <a:pos x="267" y="328"/>
              </a:cxn>
              <a:cxn ang="0">
                <a:pos x="245" y="341"/>
              </a:cxn>
              <a:cxn ang="0">
                <a:pos x="237" y="354"/>
              </a:cxn>
              <a:cxn ang="0">
                <a:pos x="228" y="363"/>
              </a:cxn>
              <a:cxn ang="0">
                <a:pos x="211" y="363"/>
              </a:cxn>
              <a:cxn ang="0">
                <a:pos x="200" y="380"/>
              </a:cxn>
              <a:cxn ang="0">
                <a:pos x="199" y="405"/>
              </a:cxn>
              <a:cxn ang="0">
                <a:pos x="188" y="415"/>
              </a:cxn>
              <a:cxn ang="0">
                <a:pos x="177" y="418"/>
              </a:cxn>
              <a:cxn ang="0">
                <a:pos x="168" y="431"/>
              </a:cxn>
              <a:cxn ang="0">
                <a:pos x="152" y="439"/>
              </a:cxn>
              <a:cxn ang="0">
                <a:pos x="149" y="454"/>
              </a:cxn>
              <a:cxn ang="0">
                <a:pos x="142" y="441"/>
              </a:cxn>
              <a:cxn ang="0">
                <a:pos x="117" y="459"/>
              </a:cxn>
              <a:cxn ang="0">
                <a:pos x="126" y="476"/>
              </a:cxn>
              <a:cxn ang="0">
                <a:pos x="117" y="488"/>
              </a:cxn>
              <a:cxn ang="0">
                <a:pos x="104" y="526"/>
              </a:cxn>
              <a:cxn ang="0">
                <a:pos x="101" y="552"/>
              </a:cxn>
              <a:cxn ang="0">
                <a:pos x="89" y="540"/>
              </a:cxn>
              <a:cxn ang="0">
                <a:pos x="86" y="529"/>
              </a:cxn>
              <a:cxn ang="0">
                <a:pos x="66" y="517"/>
              </a:cxn>
              <a:cxn ang="0">
                <a:pos x="66" y="503"/>
              </a:cxn>
              <a:cxn ang="0">
                <a:pos x="0" y="299"/>
              </a:cxn>
            </a:cxnLst>
            <a:rect l="0" t="0" r="r" b="b"/>
            <a:pathLst>
              <a:path w="343" h="557">
                <a:moveTo>
                  <a:pt x="0" y="299"/>
                </a:moveTo>
                <a:lnTo>
                  <a:pt x="9" y="290"/>
                </a:lnTo>
                <a:lnTo>
                  <a:pt x="15" y="293"/>
                </a:lnTo>
                <a:lnTo>
                  <a:pt x="16" y="294"/>
                </a:lnTo>
                <a:lnTo>
                  <a:pt x="23" y="288"/>
                </a:lnTo>
                <a:lnTo>
                  <a:pt x="21" y="277"/>
                </a:lnTo>
                <a:lnTo>
                  <a:pt x="29" y="277"/>
                </a:lnTo>
                <a:lnTo>
                  <a:pt x="25" y="262"/>
                </a:lnTo>
                <a:lnTo>
                  <a:pt x="27" y="254"/>
                </a:lnTo>
                <a:lnTo>
                  <a:pt x="41" y="236"/>
                </a:lnTo>
                <a:lnTo>
                  <a:pt x="41" y="224"/>
                </a:lnTo>
                <a:lnTo>
                  <a:pt x="47" y="210"/>
                </a:lnTo>
                <a:lnTo>
                  <a:pt x="35" y="171"/>
                </a:lnTo>
                <a:lnTo>
                  <a:pt x="41" y="162"/>
                </a:lnTo>
                <a:lnTo>
                  <a:pt x="47" y="158"/>
                </a:lnTo>
                <a:lnTo>
                  <a:pt x="49" y="149"/>
                </a:lnTo>
                <a:lnTo>
                  <a:pt x="49" y="139"/>
                </a:lnTo>
                <a:lnTo>
                  <a:pt x="41" y="132"/>
                </a:lnTo>
                <a:lnTo>
                  <a:pt x="41" y="114"/>
                </a:lnTo>
                <a:lnTo>
                  <a:pt x="73" y="12"/>
                </a:lnTo>
                <a:lnTo>
                  <a:pt x="86" y="9"/>
                </a:lnTo>
                <a:lnTo>
                  <a:pt x="92" y="9"/>
                </a:lnTo>
                <a:lnTo>
                  <a:pt x="98" y="12"/>
                </a:lnTo>
                <a:lnTo>
                  <a:pt x="92" y="25"/>
                </a:lnTo>
                <a:lnTo>
                  <a:pt x="101" y="36"/>
                </a:lnTo>
                <a:lnTo>
                  <a:pt x="105" y="34"/>
                </a:lnTo>
                <a:lnTo>
                  <a:pt x="126" y="19"/>
                </a:lnTo>
                <a:lnTo>
                  <a:pt x="140" y="12"/>
                </a:lnTo>
                <a:lnTo>
                  <a:pt x="143" y="12"/>
                </a:lnTo>
                <a:lnTo>
                  <a:pt x="148" y="6"/>
                </a:lnTo>
                <a:lnTo>
                  <a:pt x="149" y="0"/>
                </a:lnTo>
                <a:lnTo>
                  <a:pt x="161" y="0"/>
                </a:lnTo>
                <a:lnTo>
                  <a:pt x="168" y="4"/>
                </a:lnTo>
                <a:lnTo>
                  <a:pt x="203" y="24"/>
                </a:lnTo>
                <a:lnTo>
                  <a:pt x="244" y="153"/>
                </a:lnTo>
                <a:lnTo>
                  <a:pt x="244" y="160"/>
                </a:lnTo>
                <a:lnTo>
                  <a:pt x="251" y="178"/>
                </a:lnTo>
                <a:lnTo>
                  <a:pt x="253" y="178"/>
                </a:lnTo>
                <a:lnTo>
                  <a:pt x="262" y="178"/>
                </a:lnTo>
                <a:lnTo>
                  <a:pt x="275" y="186"/>
                </a:lnTo>
                <a:lnTo>
                  <a:pt x="276" y="184"/>
                </a:lnTo>
                <a:lnTo>
                  <a:pt x="281" y="184"/>
                </a:lnTo>
                <a:lnTo>
                  <a:pt x="282" y="186"/>
                </a:lnTo>
                <a:lnTo>
                  <a:pt x="288" y="190"/>
                </a:lnTo>
                <a:lnTo>
                  <a:pt x="282" y="196"/>
                </a:lnTo>
                <a:lnTo>
                  <a:pt x="292" y="224"/>
                </a:lnTo>
                <a:lnTo>
                  <a:pt x="301" y="226"/>
                </a:lnTo>
                <a:lnTo>
                  <a:pt x="307" y="224"/>
                </a:lnTo>
                <a:lnTo>
                  <a:pt x="308" y="222"/>
                </a:lnTo>
                <a:lnTo>
                  <a:pt x="315" y="222"/>
                </a:lnTo>
                <a:lnTo>
                  <a:pt x="326" y="224"/>
                </a:lnTo>
                <a:lnTo>
                  <a:pt x="332" y="239"/>
                </a:lnTo>
                <a:lnTo>
                  <a:pt x="332" y="248"/>
                </a:lnTo>
                <a:lnTo>
                  <a:pt x="330" y="249"/>
                </a:lnTo>
                <a:lnTo>
                  <a:pt x="327" y="256"/>
                </a:lnTo>
                <a:lnTo>
                  <a:pt x="332" y="261"/>
                </a:lnTo>
                <a:lnTo>
                  <a:pt x="332" y="256"/>
                </a:lnTo>
                <a:lnTo>
                  <a:pt x="340" y="262"/>
                </a:lnTo>
                <a:lnTo>
                  <a:pt x="343" y="268"/>
                </a:lnTo>
                <a:lnTo>
                  <a:pt x="338" y="280"/>
                </a:lnTo>
                <a:lnTo>
                  <a:pt x="327" y="281"/>
                </a:lnTo>
                <a:lnTo>
                  <a:pt x="326" y="281"/>
                </a:lnTo>
                <a:lnTo>
                  <a:pt x="319" y="286"/>
                </a:lnTo>
                <a:lnTo>
                  <a:pt x="317" y="293"/>
                </a:lnTo>
                <a:lnTo>
                  <a:pt x="301" y="312"/>
                </a:lnTo>
                <a:lnTo>
                  <a:pt x="288" y="316"/>
                </a:lnTo>
                <a:lnTo>
                  <a:pt x="275" y="338"/>
                </a:lnTo>
                <a:lnTo>
                  <a:pt x="267" y="328"/>
                </a:lnTo>
                <a:lnTo>
                  <a:pt x="253" y="328"/>
                </a:lnTo>
                <a:lnTo>
                  <a:pt x="245" y="341"/>
                </a:lnTo>
                <a:lnTo>
                  <a:pt x="241" y="341"/>
                </a:lnTo>
                <a:lnTo>
                  <a:pt x="237" y="354"/>
                </a:lnTo>
                <a:lnTo>
                  <a:pt x="232" y="358"/>
                </a:lnTo>
                <a:lnTo>
                  <a:pt x="228" y="363"/>
                </a:lnTo>
                <a:lnTo>
                  <a:pt x="216" y="363"/>
                </a:lnTo>
                <a:lnTo>
                  <a:pt x="211" y="363"/>
                </a:lnTo>
                <a:lnTo>
                  <a:pt x="211" y="367"/>
                </a:lnTo>
                <a:lnTo>
                  <a:pt x="200" y="380"/>
                </a:lnTo>
                <a:lnTo>
                  <a:pt x="200" y="390"/>
                </a:lnTo>
                <a:lnTo>
                  <a:pt x="199" y="405"/>
                </a:lnTo>
                <a:lnTo>
                  <a:pt x="194" y="409"/>
                </a:lnTo>
                <a:lnTo>
                  <a:pt x="188" y="415"/>
                </a:lnTo>
                <a:lnTo>
                  <a:pt x="180" y="415"/>
                </a:lnTo>
                <a:lnTo>
                  <a:pt x="177" y="418"/>
                </a:lnTo>
                <a:lnTo>
                  <a:pt x="177" y="427"/>
                </a:lnTo>
                <a:lnTo>
                  <a:pt x="168" y="431"/>
                </a:lnTo>
                <a:lnTo>
                  <a:pt x="154" y="433"/>
                </a:lnTo>
                <a:lnTo>
                  <a:pt x="152" y="439"/>
                </a:lnTo>
                <a:lnTo>
                  <a:pt x="152" y="447"/>
                </a:lnTo>
                <a:lnTo>
                  <a:pt x="149" y="454"/>
                </a:lnTo>
                <a:lnTo>
                  <a:pt x="148" y="453"/>
                </a:lnTo>
                <a:lnTo>
                  <a:pt x="142" y="441"/>
                </a:lnTo>
                <a:lnTo>
                  <a:pt x="140" y="439"/>
                </a:lnTo>
                <a:lnTo>
                  <a:pt x="117" y="459"/>
                </a:lnTo>
                <a:lnTo>
                  <a:pt x="123" y="471"/>
                </a:lnTo>
                <a:lnTo>
                  <a:pt x="126" y="476"/>
                </a:lnTo>
                <a:lnTo>
                  <a:pt x="124" y="479"/>
                </a:lnTo>
                <a:lnTo>
                  <a:pt x="117" y="488"/>
                </a:lnTo>
                <a:lnTo>
                  <a:pt x="112" y="510"/>
                </a:lnTo>
                <a:lnTo>
                  <a:pt x="104" y="526"/>
                </a:lnTo>
                <a:lnTo>
                  <a:pt x="101" y="540"/>
                </a:lnTo>
                <a:lnTo>
                  <a:pt x="101" y="552"/>
                </a:lnTo>
                <a:lnTo>
                  <a:pt x="98" y="557"/>
                </a:lnTo>
                <a:lnTo>
                  <a:pt x="89" y="540"/>
                </a:lnTo>
                <a:lnTo>
                  <a:pt x="89" y="535"/>
                </a:lnTo>
                <a:lnTo>
                  <a:pt x="86" y="529"/>
                </a:lnTo>
                <a:lnTo>
                  <a:pt x="85" y="529"/>
                </a:lnTo>
                <a:lnTo>
                  <a:pt x="66" y="517"/>
                </a:lnTo>
                <a:lnTo>
                  <a:pt x="66" y="510"/>
                </a:lnTo>
                <a:lnTo>
                  <a:pt x="66" y="503"/>
                </a:lnTo>
                <a:lnTo>
                  <a:pt x="66" y="497"/>
                </a:lnTo>
                <a:lnTo>
                  <a:pt x="0" y="299"/>
                </a:lnTo>
                <a:close/>
              </a:path>
            </a:pathLst>
          </a:custGeom>
          <a:solidFill>
            <a:srgbClr val="0065A6"/>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91440" algn="ctr" eaLnBrk="0" hangingPunct="0">
              <a:buClr>
                <a:srgbClr val="1376DC"/>
              </a:buClr>
              <a:buSzPct val="100000"/>
            </a:pPr>
            <a:r>
              <a:rPr lang="en-US" sz="1000" b="1" dirty="0">
                <a:solidFill>
                  <a:srgbClr val="000000"/>
                </a:solidFill>
                <a:latin typeface="Calibri" pitchFamily="34" charset="0"/>
                <a:cs typeface="Calibri" pitchFamily="34" charset="0"/>
              </a:rPr>
              <a:t> </a:t>
            </a:r>
          </a:p>
        </p:txBody>
      </p:sp>
      <p:sp>
        <p:nvSpPr>
          <p:cNvPr id="151" name="TextBox 150"/>
          <p:cNvSpPr txBox="1"/>
          <p:nvPr/>
        </p:nvSpPr>
        <p:spPr>
          <a:xfrm>
            <a:off x="5203193" y="1447800"/>
            <a:ext cx="351378" cy="220060"/>
          </a:xfrm>
          <a:prstGeom prst="rect">
            <a:avLst/>
          </a:prstGeom>
          <a:noFill/>
        </p:spPr>
        <p:txBody>
          <a:bodyPr wrap="none" rtlCol="0">
            <a:spAutoFit/>
          </a:bodyPr>
          <a:lstStyle/>
          <a:p>
            <a:r>
              <a:rPr lang="en-US" sz="830" b="1" dirty="0">
                <a:solidFill>
                  <a:srgbClr val="FFFFFF"/>
                </a:solidFill>
                <a:latin typeface="Open Sans"/>
                <a:ea typeface="Open Sans" panose="020B0606030504020204" pitchFamily="34" charset="0"/>
                <a:cs typeface="Open Sans"/>
              </a:rPr>
              <a:t>ME</a:t>
            </a:r>
            <a:endParaRPr lang="en-US" sz="830" dirty="0">
              <a:latin typeface="Open Sans"/>
              <a:cs typeface="Open Sans"/>
            </a:endParaRPr>
          </a:p>
        </p:txBody>
      </p:sp>
    </p:spTree>
    <p:extLst>
      <p:ext uri="{BB962C8B-B14F-4D97-AF65-F5344CB8AC3E}">
        <p14:creationId xmlns:p14="http://schemas.microsoft.com/office/powerpoint/2010/main" val="2367393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5400000">
            <a:off x="3878262" y="519113"/>
            <a:ext cx="1404937"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44034" name="TextBox 2"/>
          <p:cNvSpPr txBox="1">
            <a:spLocks noChangeArrowheads="1"/>
          </p:cNvSpPr>
          <p:nvPr/>
        </p:nvSpPr>
        <p:spPr bwMode="auto">
          <a:xfrm>
            <a:off x="457200" y="1431766"/>
            <a:ext cx="8188325" cy="270843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chor="b">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just" eaLnBrk="1" hangingPunct="1"/>
            <a:r>
              <a:rPr lang="en-US" sz="1000" dirty="0">
                <a:solidFill>
                  <a:schemeClr val="bg1"/>
                </a:solidFill>
                <a:latin typeface="Arial Narrow" charset="0"/>
              </a:rPr>
              <a:t>Amwell and MDLIVE are independent companies/entities and are not affiliated with Cigna. The services and websites are provided exclusively by Amwell and MDLIVE and not by Cigna. Providers are solely responsible for any treatment provided. Not all providers have video chat capabilities. Video chat is not available in all areas. Amwell/MDLIVE services are separate from your health plan’s provider network. Telehealth services may not be available to all plan types. A Primary Care Provider referral is not required for Amwell/MDLIVE services. </a:t>
            </a:r>
          </a:p>
          <a:p>
            <a:pPr algn="just" eaLnBrk="1" hangingPunct="1"/>
            <a:endParaRPr lang="en-US" sz="1000" dirty="0">
              <a:solidFill>
                <a:schemeClr val="bg1"/>
              </a:solidFill>
              <a:latin typeface="Arial Narrow" charset="0"/>
            </a:endParaRPr>
          </a:p>
          <a:p>
            <a:pPr algn="just" eaLnBrk="1" hangingPunct="1"/>
            <a:r>
              <a:rPr lang="en-US" sz="1000" dirty="0">
                <a:solidFill>
                  <a:schemeClr val="bg1"/>
                </a:solidFill>
                <a:latin typeface="Arial Narrow" charset="0"/>
              </a:rPr>
              <a:t>Product availability may vary by location and plan type and is subject to change. All group health insurance policies and health benefit plans contain exclusions and limitations. See your plan materials for costs and details of coverage, including other telehealth/telemedicine benefits that may be available under your specific health plan.</a:t>
            </a:r>
          </a:p>
          <a:p>
            <a:pPr algn="just" eaLnBrk="1" hangingPunct="1"/>
            <a:endParaRPr lang="en-US" sz="1000" dirty="0">
              <a:solidFill>
                <a:schemeClr val="bg1"/>
              </a:solidFill>
              <a:latin typeface="Arial Narrow" charset="0"/>
            </a:endParaRPr>
          </a:p>
          <a:p>
            <a:pPr algn="just" eaLnBrk="1" hangingPunct="1"/>
            <a:r>
              <a:rPr lang="en-US" sz="1000" dirty="0">
                <a:solidFill>
                  <a:schemeClr val="bg1"/>
                </a:solidFill>
                <a:latin typeface="Arial Narrow" charset="0"/>
              </a:rPr>
              <a:t>All Cigna products and services are provided exclusively by or through operating subsidiaries of Cigna Corporation, including Cigna Health and Life Insurance Company (CHLIC), Cigna Behavioral Health, Inc., and HMO or service company subsidiaries of Cigna Health Corporation, including Cigna HealthCare of Arizona, Inc., Cigna HealthCare of California, Inc., Cigna HealthCare of Colorado, Inc., Cigna HealthCare of Connecticut, Inc., Cigna HealthCare of Florida, Inc., Cigna HealthCare of Georgia, Inc., Cigna HealthCare of Illinois, Inc., Cigna HealthCare of Indiana, Inc., Cigna HealthCare of St. Louis, Inc., Cigna HealthCare of North Carolina, Inc., Cigna HealthCare of New Jersey, Inc., Cigna HealthCare of South Carolina, Inc., Cigna HealthCare of Tennessee, Inc. (CHC-TN), and Cigna HealthCare of Texas, Inc. Policy forms: OK - HP-APP-1 et al (CHLIC); OR - HP-POL38 02-13; TN - HP-POL43/HC-CER1V1 et al (CHLIC), GSA-COVER, et al (CHC-TN). The Cigna name, logo, and other Cigna marks are owned by Cigna Intellectual Property, Inc.</a:t>
            </a:r>
          </a:p>
          <a:p>
            <a:pPr algn="just" eaLnBrk="1" hangingPunct="1"/>
            <a:endParaRPr lang="en-US" sz="1000" dirty="0">
              <a:solidFill>
                <a:schemeClr val="bg1"/>
              </a:solidFill>
              <a:latin typeface="Arial Narrow" charset="0"/>
              <a:ea typeface="MS PGothic" charset="0"/>
              <a:cs typeface="MS PGothic" charset="0"/>
            </a:endParaRPr>
          </a:p>
          <a:p>
            <a:pPr algn="just" eaLnBrk="1" hangingPunct="1"/>
            <a:r>
              <a:rPr lang="en-US" sz="1000" dirty="0">
                <a:solidFill>
                  <a:schemeClr val="bg1"/>
                </a:solidFill>
                <a:latin typeface="Arial Narrow" charset="0"/>
                <a:ea typeface="MS PGothic" charset="0"/>
                <a:cs typeface="MS PGothic" charset="0"/>
              </a:rPr>
              <a:t>900005 d  02/19     © 2019 Cigna. Some content provided under license.</a:t>
            </a:r>
          </a:p>
        </p:txBody>
      </p:sp>
      <p:sp>
        <p:nvSpPr>
          <p:cNvPr id="4" name="Slide Number Placeholder 2"/>
          <p:cNvSpPr>
            <a:spLocks noGrp="1"/>
          </p:cNvSpPr>
          <p:nvPr>
            <p:ph type="sldNum" sz="quarter" idx="10"/>
          </p:nvPr>
        </p:nvSpPr>
        <p:spPr>
          <a:xfrm>
            <a:off x="7010400" y="6629400"/>
            <a:ext cx="2133600" cy="212725"/>
          </a:xfrm>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B2AFBF79-7BA3-984A-913B-E723228E3C01}" type="slidenum">
              <a:rPr lang="en-US" sz="1000">
                <a:solidFill>
                  <a:srgbClr val="999999"/>
                </a:solidFill>
              </a:rPr>
              <a:pPr algn="r" eaLnBrk="1" hangingPunct="1"/>
              <a:t>14</a:t>
            </a:fld>
            <a:endParaRPr lang="en-US" sz="1000" dirty="0">
              <a:solidFill>
                <a:srgbClr val="999999"/>
              </a:solidFill>
            </a:endParaRPr>
          </a:p>
        </p:txBody>
      </p:sp>
    </p:spTree>
    <p:extLst>
      <p:ext uri="{BB962C8B-B14F-4D97-AF65-F5344CB8AC3E}">
        <p14:creationId xmlns:p14="http://schemas.microsoft.com/office/powerpoint/2010/main" val="166237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title"/>
          </p:nvPr>
        </p:nvSpPr>
        <p:spPr/>
        <p:txBody>
          <a:bodyPr/>
          <a:lstStyle/>
          <a:p>
            <a:pPr eaLnBrk="1" hangingPunct="1"/>
            <a:r>
              <a:rPr lang="en-US" dirty="0">
                <a:latin typeface="Arial" charset="0"/>
                <a:ea typeface="MS PGothic" charset="0"/>
              </a:rPr>
              <a:t>Cigna Telehealth Connection overview</a:t>
            </a:r>
          </a:p>
        </p:txBody>
      </p:sp>
      <p:sp>
        <p:nvSpPr>
          <p:cNvPr id="15362" name="Slide Number Placeholder 3"/>
          <p:cNvSpPr>
            <a:spLocks noGrp="1"/>
          </p:cNvSpPr>
          <p:nvPr>
            <p:ph type="sldNum" sz="quarter" idx="10"/>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DD2B3B0-C9C2-1E46-BEBC-6B74A3084FD4}" type="slidenum">
              <a:rPr lang="en-US" sz="1000">
                <a:solidFill>
                  <a:srgbClr val="999999"/>
                </a:solidFill>
              </a:rPr>
              <a:pPr eaLnBrk="1" hangingPunct="1"/>
              <a:t>2</a:t>
            </a:fld>
            <a:endParaRPr lang="en-US" sz="1000">
              <a:solidFill>
                <a:srgbClr val="999999"/>
              </a:solidFill>
            </a:endParaRPr>
          </a:p>
        </p:txBody>
      </p:sp>
      <p:sp>
        <p:nvSpPr>
          <p:cNvPr id="15363" name="Footer Placeholder 45"/>
          <p:cNvSpPr>
            <a:spLocks noGrp="1"/>
          </p:cNvSpPr>
          <p:nvPr>
            <p:ph type="ftr" sz="quarter" idx="1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2019 Cigna</a:t>
            </a:r>
          </a:p>
        </p:txBody>
      </p:sp>
      <p:sp>
        <p:nvSpPr>
          <p:cNvPr id="15364" name="Content Placeholder 1"/>
          <p:cNvSpPr>
            <a:spLocks noGrp="1"/>
          </p:cNvSpPr>
          <p:nvPr>
            <p:ph idx="4294967295"/>
          </p:nvPr>
        </p:nvSpPr>
        <p:spPr>
          <a:xfrm>
            <a:off x="3944938" y="990600"/>
            <a:ext cx="4513262" cy="1862137"/>
          </a:xfrm>
        </p:spPr>
        <p:txBody>
          <a:bodyPr/>
          <a:lstStyle/>
          <a:p>
            <a:pPr marL="0" indent="0" eaLnBrk="1" hangingPunct="1">
              <a:buFont typeface="Arial" charset="0"/>
              <a:buNone/>
            </a:pPr>
            <a:r>
              <a:rPr lang="en-US" b="1" dirty="0">
                <a:latin typeface="Arial" charset="0"/>
                <a:ea typeface="MS PGothic" charset="0"/>
              </a:rPr>
              <a:t>Telehealth vendors </a:t>
            </a:r>
            <a:r>
              <a:rPr lang="en-US" dirty="0">
                <a:latin typeface="Arial" charset="0"/>
                <a:ea typeface="MS PGothic" charset="0"/>
              </a:rPr>
              <a:t>provide on-demand 24/7/365 access to cost-effective, quality </a:t>
            </a:r>
            <a:br>
              <a:rPr lang="en-US" dirty="0">
                <a:latin typeface="Arial" charset="0"/>
                <a:ea typeface="MS PGothic" charset="0"/>
              </a:rPr>
            </a:br>
            <a:r>
              <a:rPr lang="en-US" dirty="0">
                <a:latin typeface="Arial" charset="0"/>
                <a:ea typeface="MS PGothic" charset="0"/>
              </a:rPr>
              <a:t>nonurgent care through a national network of licensed, board-certified U.S.-based doctors, including pediatricians.</a:t>
            </a:r>
          </a:p>
          <a:p>
            <a:pPr marL="0" indent="0" eaLnBrk="1" hangingPunct="1">
              <a:buFont typeface="Arial" charset="0"/>
              <a:buNone/>
            </a:pPr>
            <a:endParaRPr lang="en-US" sz="400" b="1" dirty="0">
              <a:latin typeface="Arial" charset="0"/>
              <a:ea typeface="MS PGothic" charset="0"/>
            </a:endParaRPr>
          </a:p>
          <a:p>
            <a:pPr marL="0" indent="0" eaLnBrk="1" hangingPunct="1">
              <a:buNone/>
            </a:pPr>
            <a:r>
              <a:rPr lang="en-US" b="1" dirty="0">
                <a:latin typeface="Arial" charset="0"/>
                <a:ea typeface="MS PGothic" charset="0"/>
              </a:rPr>
              <a:t>Telehealth Services will be provided by both American Well (</a:t>
            </a:r>
            <a:r>
              <a:rPr lang="en-US" b="1" dirty="0" err="1">
                <a:latin typeface="Arial" charset="0"/>
                <a:ea typeface="MS PGothic" charset="0"/>
              </a:rPr>
              <a:t>Amwell</a:t>
            </a:r>
            <a:r>
              <a:rPr lang="en-US" baseline="30000" dirty="0" err="1">
                <a:latin typeface="Arial" charset="0"/>
                <a:ea typeface="MS PGothic" charset="0"/>
              </a:rPr>
              <a:t>TM</a:t>
            </a:r>
            <a:r>
              <a:rPr lang="en-US" b="1" dirty="0">
                <a:latin typeface="Arial" charset="0"/>
                <a:ea typeface="MS PGothic" charset="0"/>
              </a:rPr>
              <a:t>) and MDLIVE</a:t>
            </a:r>
            <a:r>
              <a:rPr lang="en-US" baseline="30000" dirty="0">
                <a:latin typeface="Arial" charset="0"/>
                <a:ea typeface="MS PGothic" charset="0"/>
              </a:rPr>
              <a:t>®</a:t>
            </a:r>
            <a:r>
              <a:rPr lang="en-US" b="1" dirty="0">
                <a:latin typeface="Arial" charset="0"/>
                <a:ea typeface="MS PGothic" charset="0"/>
              </a:rPr>
              <a:t>. </a:t>
            </a:r>
            <a:endParaRPr lang="en-US" baseline="30000" dirty="0">
              <a:latin typeface="Arial" charset="0"/>
              <a:ea typeface="MS PGothic" charset="0"/>
            </a:endParaRPr>
          </a:p>
        </p:txBody>
      </p:sp>
      <p:grpSp>
        <p:nvGrpSpPr>
          <p:cNvPr id="15366" name="Group 9"/>
          <p:cNvGrpSpPr>
            <a:grpSpLocks/>
          </p:cNvGrpSpPr>
          <p:nvPr/>
        </p:nvGrpSpPr>
        <p:grpSpPr bwMode="auto">
          <a:xfrm>
            <a:off x="2952750" y="990600"/>
            <a:ext cx="763588" cy="871537"/>
            <a:chOff x="2857756" y="5606115"/>
            <a:chExt cx="701655" cy="800833"/>
          </a:xfrm>
        </p:grpSpPr>
        <p:grpSp>
          <p:nvGrpSpPr>
            <p:cNvPr id="15374" name="Group 10"/>
            <p:cNvGrpSpPr>
              <a:grpSpLocks/>
            </p:cNvGrpSpPr>
            <p:nvPr/>
          </p:nvGrpSpPr>
          <p:grpSpPr bwMode="auto">
            <a:xfrm>
              <a:off x="2857756" y="5606115"/>
              <a:ext cx="701655" cy="800833"/>
              <a:chOff x="6824381" y="3652884"/>
              <a:chExt cx="1399396" cy="1597197"/>
            </a:xfrm>
          </p:grpSpPr>
          <p:sp>
            <p:nvSpPr>
              <p:cNvPr id="17" name="Freeform 16"/>
              <p:cNvSpPr/>
              <p:nvPr/>
            </p:nvSpPr>
            <p:spPr>
              <a:xfrm>
                <a:off x="6824381" y="3652884"/>
                <a:ext cx="1399396" cy="1527374"/>
              </a:xfrm>
              <a:custGeom>
                <a:avLst/>
                <a:gdLst>
                  <a:gd name="connsiteX0" fmla="*/ 1028700 w 2781300"/>
                  <a:gd name="connsiteY0" fmla="*/ 1571625 h 3048000"/>
                  <a:gd name="connsiteX1" fmla="*/ 957262 w 2781300"/>
                  <a:gd name="connsiteY1" fmla="*/ 1719263 h 3048000"/>
                  <a:gd name="connsiteX2" fmla="*/ 95250 w 2781300"/>
                  <a:gd name="connsiteY2" fmla="*/ 2324100 h 3048000"/>
                  <a:gd name="connsiteX3" fmla="*/ 0 w 2781300"/>
                  <a:gd name="connsiteY3" fmla="*/ 2709863 h 3048000"/>
                  <a:gd name="connsiteX4" fmla="*/ 223837 w 2781300"/>
                  <a:gd name="connsiteY4" fmla="*/ 3048000 h 3048000"/>
                  <a:gd name="connsiteX5" fmla="*/ 2533650 w 2781300"/>
                  <a:gd name="connsiteY5" fmla="*/ 3048000 h 3048000"/>
                  <a:gd name="connsiteX6" fmla="*/ 2781300 w 2781300"/>
                  <a:gd name="connsiteY6" fmla="*/ 2719388 h 3048000"/>
                  <a:gd name="connsiteX7" fmla="*/ 2543175 w 2781300"/>
                  <a:gd name="connsiteY7" fmla="*/ 2205038 h 3048000"/>
                  <a:gd name="connsiteX8" fmla="*/ 1828800 w 2781300"/>
                  <a:gd name="connsiteY8" fmla="*/ 1724025 h 3048000"/>
                  <a:gd name="connsiteX9" fmla="*/ 1747837 w 2781300"/>
                  <a:gd name="connsiteY9" fmla="*/ 1581150 h 3048000"/>
                  <a:gd name="connsiteX10" fmla="*/ 2009775 w 2781300"/>
                  <a:gd name="connsiteY10" fmla="*/ 1252538 h 3048000"/>
                  <a:gd name="connsiteX11" fmla="*/ 2133600 w 2781300"/>
                  <a:gd name="connsiteY11" fmla="*/ 814388 h 3048000"/>
                  <a:gd name="connsiteX12" fmla="*/ 1347787 w 2781300"/>
                  <a:gd name="connsiteY12" fmla="*/ 0 h 3048000"/>
                  <a:gd name="connsiteX13" fmla="*/ 619125 w 2781300"/>
                  <a:gd name="connsiteY13" fmla="*/ 847725 h 3048000"/>
                  <a:gd name="connsiteX14" fmla="*/ 790575 w 2781300"/>
                  <a:gd name="connsiteY14" fmla="*/ 1276350 h 3048000"/>
                  <a:gd name="connsiteX15" fmla="*/ 1028700 w 2781300"/>
                  <a:gd name="connsiteY15" fmla="*/ 1571625 h 3048000"/>
                  <a:gd name="connsiteX0" fmla="*/ 1028728 w 2781328"/>
                  <a:gd name="connsiteY0" fmla="*/ 1571625 h 3048000"/>
                  <a:gd name="connsiteX1" fmla="*/ 957290 w 2781328"/>
                  <a:gd name="connsiteY1" fmla="*/ 1719263 h 3048000"/>
                  <a:gd name="connsiteX2" fmla="*/ 95278 w 2781328"/>
                  <a:gd name="connsiteY2" fmla="*/ 2324100 h 3048000"/>
                  <a:gd name="connsiteX3" fmla="*/ 28 w 2781328"/>
                  <a:gd name="connsiteY3" fmla="*/ 2709863 h 3048000"/>
                  <a:gd name="connsiteX4" fmla="*/ 223865 w 2781328"/>
                  <a:gd name="connsiteY4" fmla="*/ 3048000 h 3048000"/>
                  <a:gd name="connsiteX5" fmla="*/ 2533678 w 2781328"/>
                  <a:gd name="connsiteY5" fmla="*/ 3048000 h 3048000"/>
                  <a:gd name="connsiteX6" fmla="*/ 2781328 w 2781328"/>
                  <a:gd name="connsiteY6" fmla="*/ 2719388 h 3048000"/>
                  <a:gd name="connsiteX7" fmla="*/ 2543203 w 2781328"/>
                  <a:gd name="connsiteY7" fmla="*/ 2205038 h 3048000"/>
                  <a:gd name="connsiteX8" fmla="*/ 1828828 w 2781328"/>
                  <a:gd name="connsiteY8" fmla="*/ 1724025 h 3048000"/>
                  <a:gd name="connsiteX9" fmla="*/ 1747865 w 2781328"/>
                  <a:gd name="connsiteY9" fmla="*/ 1581150 h 3048000"/>
                  <a:gd name="connsiteX10" fmla="*/ 2009803 w 2781328"/>
                  <a:gd name="connsiteY10" fmla="*/ 1252538 h 3048000"/>
                  <a:gd name="connsiteX11" fmla="*/ 2133628 w 2781328"/>
                  <a:gd name="connsiteY11" fmla="*/ 814388 h 3048000"/>
                  <a:gd name="connsiteX12" fmla="*/ 1347815 w 2781328"/>
                  <a:gd name="connsiteY12" fmla="*/ 0 h 3048000"/>
                  <a:gd name="connsiteX13" fmla="*/ 619153 w 2781328"/>
                  <a:gd name="connsiteY13" fmla="*/ 847725 h 3048000"/>
                  <a:gd name="connsiteX14" fmla="*/ 790603 w 2781328"/>
                  <a:gd name="connsiteY14" fmla="*/ 1276350 h 3048000"/>
                  <a:gd name="connsiteX15" fmla="*/ 1028728 w 2781328"/>
                  <a:gd name="connsiteY15" fmla="*/ 1571625 h 3048000"/>
                  <a:gd name="connsiteX0" fmla="*/ 1034117 w 2786717"/>
                  <a:gd name="connsiteY0" fmla="*/ 1571625 h 3048000"/>
                  <a:gd name="connsiteX1" fmla="*/ 962679 w 2786717"/>
                  <a:gd name="connsiteY1" fmla="*/ 1719263 h 3048000"/>
                  <a:gd name="connsiteX2" fmla="*/ 100667 w 2786717"/>
                  <a:gd name="connsiteY2" fmla="*/ 2324100 h 3048000"/>
                  <a:gd name="connsiteX3" fmla="*/ 5417 w 2786717"/>
                  <a:gd name="connsiteY3" fmla="*/ 2709863 h 3048000"/>
                  <a:gd name="connsiteX4" fmla="*/ 229254 w 2786717"/>
                  <a:gd name="connsiteY4" fmla="*/ 3048000 h 3048000"/>
                  <a:gd name="connsiteX5" fmla="*/ 2539067 w 2786717"/>
                  <a:gd name="connsiteY5" fmla="*/ 3048000 h 3048000"/>
                  <a:gd name="connsiteX6" fmla="*/ 2786717 w 2786717"/>
                  <a:gd name="connsiteY6" fmla="*/ 2719388 h 3048000"/>
                  <a:gd name="connsiteX7" fmla="*/ 2548592 w 2786717"/>
                  <a:gd name="connsiteY7" fmla="*/ 2205038 h 3048000"/>
                  <a:gd name="connsiteX8" fmla="*/ 1834217 w 2786717"/>
                  <a:gd name="connsiteY8" fmla="*/ 1724025 h 3048000"/>
                  <a:gd name="connsiteX9" fmla="*/ 1753254 w 2786717"/>
                  <a:gd name="connsiteY9" fmla="*/ 1581150 h 3048000"/>
                  <a:gd name="connsiteX10" fmla="*/ 2015192 w 2786717"/>
                  <a:gd name="connsiteY10" fmla="*/ 1252538 h 3048000"/>
                  <a:gd name="connsiteX11" fmla="*/ 2139017 w 2786717"/>
                  <a:gd name="connsiteY11" fmla="*/ 814388 h 3048000"/>
                  <a:gd name="connsiteX12" fmla="*/ 1353204 w 2786717"/>
                  <a:gd name="connsiteY12" fmla="*/ 0 h 3048000"/>
                  <a:gd name="connsiteX13" fmla="*/ 624542 w 2786717"/>
                  <a:gd name="connsiteY13" fmla="*/ 847725 h 3048000"/>
                  <a:gd name="connsiteX14" fmla="*/ 795992 w 2786717"/>
                  <a:gd name="connsiteY14" fmla="*/ 1276350 h 3048000"/>
                  <a:gd name="connsiteX15" fmla="*/ 1034117 w 2786717"/>
                  <a:gd name="connsiteY15" fmla="*/ 1571625 h 3048000"/>
                  <a:gd name="connsiteX0" fmla="*/ 1034607 w 2787207"/>
                  <a:gd name="connsiteY0" fmla="*/ 1571625 h 3048000"/>
                  <a:gd name="connsiteX1" fmla="*/ 963169 w 2787207"/>
                  <a:gd name="connsiteY1" fmla="*/ 1719263 h 3048000"/>
                  <a:gd name="connsiteX2" fmla="*/ 101157 w 2787207"/>
                  <a:gd name="connsiteY2" fmla="*/ 2324100 h 3048000"/>
                  <a:gd name="connsiteX3" fmla="*/ 5907 w 2787207"/>
                  <a:gd name="connsiteY3" fmla="*/ 2709863 h 3048000"/>
                  <a:gd name="connsiteX4" fmla="*/ 229744 w 2787207"/>
                  <a:gd name="connsiteY4" fmla="*/ 3048000 h 3048000"/>
                  <a:gd name="connsiteX5" fmla="*/ 2539557 w 2787207"/>
                  <a:gd name="connsiteY5" fmla="*/ 3048000 h 3048000"/>
                  <a:gd name="connsiteX6" fmla="*/ 2787207 w 2787207"/>
                  <a:gd name="connsiteY6" fmla="*/ 2719388 h 3048000"/>
                  <a:gd name="connsiteX7" fmla="*/ 2549082 w 2787207"/>
                  <a:gd name="connsiteY7" fmla="*/ 2205038 h 3048000"/>
                  <a:gd name="connsiteX8" fmla="*/ 1834707 w 2787207"/>
                  <a:gd name="connsiteY8" fmla="*/ 1724025 h 3048000"/>
                  <a:gd name="connsiteX9" fmla="*/ 1753744 w 2787207"/>
                  <a:gd name="connsiteY9" fmla="*/ 1581150 h 3048000"/>
                  <a:gd name="connsiteX10" fmla="*/ 2015682 w 2787207"/>
                  <a:gd name="connsiteY10" fmla="*/ 1252538 h 3048000"/>
                  <a:gd name="connsiteX11" fmla="*/ 2139507 w 2787207"/>
                  <a:gd name="connsiteY11" fmla="*/ 814388 h 3048000"/>
                  <a:gd name="connsiteX12" fmla="*/ 1353694 w 2787207"/>
                  <a:gd name="connsiteY12" fmla="*/ 0 h 3048000"/>
                  <a:gd name="connsiteX13" fmla="*/ 625032 w 2787207"/>
                  <a:gd name="connsiteY13" fmla="*/ 847725 h 3048000"/>
                  <a:gd name="connsiteX14" fmla="*/ 796482 w 2787207"/>
                  <a:gd name="connsiteY14" fmla="*/ 1276350 h 3048000"/>
                  <a:gd name="connsiteX15" fmla="*/ 1034607 w 2787207"/>
                  <a:gd name="connsiteY15" fmla="*/ 1571625 h 3048000"/>
                  <a:gd name="connsiteX0" fmla="*/ 1034607 w 2787207"/>
                  <a:gd name="connsiteY0" fmla="*/ 1581150 h 3057525"/>
                  <a:gd name="connsiteX1" fmla="*/ 963169 w 2787207"/>
                  <a:gd name="connsiteY1" fmla="*/ 1728788 h 3057525"/>
                  <a:gd name="connsiteX2" fmla="*/ 101157 w 2787207"/>
                  <a:gd name="connsiteY2" fmla="*/ 2333625 h 3057525"/>
                  <a:gd name="connsiteX3" fmla="*/ 5907 w 2787207"/>
                  <a:gd name="connsiteY3" fmla="*/ 2719388 h 3057525"/>
                  <a:gd name="connsiteX4" fmla="*/ 229744 w 2787207"/>
                  <a:gd name="connsiteY4" fmla="*/ 3057525 h 3057525"/>
                  <a:gd name="connsiteX5" fmla="*/ 2539557 w 2787207"/>
                  <a:gd name="connsiteY5" fmla="*/ 3057525 h 3057525"/>
                  <a:gd name="connsiteX6" fmla="*/ 2787207 w 2787207"/>
                  <a:gd name="connsiteY6" fmla="*/ 2728913 h 3057525"/>
                  <a:gd name="connsiteX7" fmla="*/ 2549082 w 2787207"/>
                  <a:gd name="connsiteY7" fmla="*/ 2214563 h 3057525"/>
                  <a:gd name="connsiteX8" fmla="*/ 1834707 w 2787207"/>
                  <a:gd name="connsiteY8" fmla="*/ 1733550 h 3057525"/>
                  <a:gd name="connsiteX9" fmla="*/ 1753744 w 2787207"/>
                  <a:gd name="connsiteY9" fmla="*/ 1590675 h 3057525"/>
                  <a:gd name="connsiteX10" fmla="*/ 2015682 w 2787207"/>
                  <a:gd name="connsiteY10" fmla="*/ 1262063 h 3057525"/>
                  <a:gd name="connsiteX11" fmla="*/ 2139507 w 2787207"/>
                  <a:gd name="connsiteY11" fmla="*/ 823913 h 3057525"/>
                  <a:gd name="connsiteX12" fmla="*/ 1348932 w 2787207"/>
                  <a:gd name="connsiteY12" fmla="*/ 0 h 3057525"/>
                  <a:gd name="connsiteX13" fmla="*/ 625032 w 2787207"/>
                  <a:gd name="connsiteY13" fmla="*/ 857250 h 3057525"/>
                  <a:gd name="connsiteX14" fmla="*/ 796482 w 2787207"/>
                  <a:gd name="connsiteY14" fmla="*/ 1285875 h 3057525"/>
                  <a:gd name="connsiteX15" fmla="*/ 1034607 w 2787207"/>
                  <a:gd name="connsiteY15" fmla="*/ 1581150 h 3057525"/>
                  <a:gd name="connsiteX0" fmla="*/ 1034607 w 2787207"/>
                  <a:gd name="connsiteY0" fmla="*/ 1581150 h 3057525"/>
                  <a:gd name="connsiteX1" fmla="*/ 963169 w 2787207"/>
                  <a:gd name="connsiteY1" fmla="*/ 1728788 h 3057525"/>
                  <a:gd name="connsiteX2" fmla="*/ 101157 w 2787207"/>
                  <a:gd name="connsiteY2" fmla="*/ 2333625 h 3057525"/>
                  <a:gd name="connsiteX3" fmla="*/ 5907 w 2787207"/>
                  <a:gd name="connsiteY3" fmla="*/ 2719388 h 3057525"/>
                  <a:gd name="connsiteX4" fmla="*/ 229744 w 2787207"/>
                  <a:gd name="connsiteY4" fmla="*/ 3057525 h 3057525"/>
                  <a:gd name="connsiteX5" fmla="*/ 2539557 w 2787207"/>
                  <a:gd name="connsiteY5" fmla="*/ 3057525 h 3057525"/>
                  <a:gd name="connsiteX6" fmla="*/ 2787207 w 2787207"/>
                  <a:gd name="connsiteY6" fmla="*/ 2728913 h 3057525"/>
                  <a:gd name="connsiteX7" fmla="*/ 2549082 w 2787207"/>
                  <a:gd name="connsiteY7" fmla="*/ 2214563 h 3057525"/>
                  <a:gd name="connsiteX8" fmla="*/ 1834707 w 2787207"/>
                  <a:gd name="connsiteY8" fmla="*/ 1733550 h 3057525"/>
                  <a:gd name="connsiteX9" fmla="*/ 1753744 w 2787207"/>
                  <a:gd name="connsiteY9" fmla="*/ 1590675 h 3057525"/>
                  <a:gd name="connsiteX10" fmla="*/ 2015682 w 2787207"/>
                  <a:gd name="connsiteY10" fmla="*/ 1262063 h 3057525"/>
                  <a:gd name="connsiteX11" fmla="*/ 2139507 w 2787207"/>
                  <a:gd name="connsiteY11" fmla="*/ 823913 h 3057525"/>
                  <a:gd name="connsiteX12" fmla="*/ 1348932 w 2787207"/>
                  <a:gd name="connsiteY12" fmla="*/ 0 h 3057525"/>
                  <a:gd name="connsiteX13" fmla="*/ 625032 w 2787207"/>
                  <a:gd name="connsiteY13" fmla="*/ 857250 h 3057525"/>
                  <a:gd name="connsiteX14" fmla="*/ 796482 w 2787207"/>
                  <a:gd name="connsiteY14" fmla="*/ 1285875 h 3057525"/>
                  <a:gd name="connsiteX15" fmla="*/ 1034607 w 2787207"/>
                  <a:gd name="connsiteY15" fmla="*/ 1581150 h 3057525"/>
                  <a:gd name="connsiteX0" fmla="*/ 1034607 w 2787207"/>
                  <a:gd name="connsiteY0" fmla="*/ 1581150 h 3057525"/>
                  <a:gd name="connsiteX1" fmla="*/ 963169 w 2787207"/>
                  <a:gd name="connsiteY1" fmla="*/ 1728788 h 3057525"/>
                  <a:gd name="connsiteX2" fmla="*/ 101157 w 2787207"/>
                  <a:gd name="connsiteY2" fmla="*/ 2333625 h 3057525"/>
                  <a:gd name="connsiteX3" fmla="*/ 5907 w 2787207"/>
                  <a:gd name="connsiteY3" fmla="*/ 2719388 h 3057525"/>
                  <a:gd name="connsiteX4" fmla="*/ 229744 w 2787207"/>
                  <a:gd name="connsiteY4" fmla="*/ 3057525 h 3057525"/>
                  <a:gd name="connsiteX5" fmla="*/ 2539557 w 2787207"/>
                  <a:gd name="connsiteY5" fmla="*/ 3057525 h 3057525"/>
                  <a:gd name="connsiteX6" fmla="*/ 2787207 w 2787207"/>
                  <a:gd name="connsiteY6" fmla="*/ 2728913 h 3057525"/>
                  <a:gd name="connsiteX7" fmla="*/ 2549082 w 2787207"/>
                  <a:gd name="connsiteY7" fmla="*/ 2214563 h 3057525"/>
                  <a:gd name="connsiteX8" fmla="*/ 1834707 w 2787207"/>
                  <a:gd name="connsiteY8" fmla="*/ 1733550 h 3057525"/>
                  <a:gd name="connsiteX9" fmla="*/ 1753744 w 2787207"/>
                  <a:gd name="connsiteY9" fmla="*/ 1590675 h 3057525"/>
                  <a:gd name="connsiteX10" fmla="*/ 2015682 w 2787207"/>
                  <a:gd name="connsiteY10" fmla="*/ 1262063 h 3057525"/>
                  <a:gd name="connsiteX11" fmla="*/ 2139507 w 2787207"/>
                  <a:gd name="connsiteY11" fmla="*/ 823913 h 3057525"/>
                  <a:gd name="connsiteX12" fmla="*/ 1348932 w 2787207"/>
                  <a:gd name="connsiteY12" fmla="*/ 0 h 3057525"/>
                  <a:gd name="connsiteX13" fmla="*/ 625032 w 2787207"/>
                  <a:gd name="connsiteY13" fmla="*/ 857250 h 3057525"/>
                  <a:gd name="connsiteX14" fmla="*/ 796482 w 2787207"/>
                  <a:gd name="connsiteY14" fmla="*/ 1285875 h 3057525"/>
                  <a:gd name="connsiteX15" fmla="*/ 1034607 w 2787207"/>
                  <a:gd name="connsiteY15" fmla="*/ 1581150 h 3057525"/>
                  <a:gd name="connsiteX0" fmla="*/ 1034607 w 2787207"/>
                  <a:gd name="connsiteY0" fmla="*/ 1581150 h 3057525"/>
                  <a:gd name="connsiteX1" fmla="*/ 963169 w 2787207"/>
                  <a:gd name="connsiteY1" fmla="*/ 1728788 h 3057525"/>
                  <a:gd name="connsiteX2" fmla="*/ 101157 w 2787207"/>
                  <a:gd name="connsiteY2" fmla="*/ 2333625 h 3057525"/>
                  <a:gd name="connsiteX3" fmla="*/ 5907 w 2787207"/>
                  <a:gd name="connsiteY3" fmla="*/ 2719388 h 3057525"/>
                  <a:gd name="connsiteX4" fmla="*/ 229744 w 2787207"/>
                  <a:gd name="connsiteY4" fmla="*/ 3057525 h 3057525"/>
                  <a:gd name="connsiteX5" fmla="*/ 2539557 w 2787207"/>
                  <a:gd name="connsiteY5" fmla="*/ 3057525 h 3057525"/>
                  <a:gd name="connsiteX6" fmla="*/ 2787207 w 2787207"/>
                  <a:gd name="connsiteY6" fmla="*/ 2728913 h 3057525"/>
                  <a:gd name="connsiteX7" fmla="*/ 2549082 w 2787207"/>
                  <a:gd name="connsiteY7" fmla="*/ 2214563 h 3057525"/>
                  <a:gd name="connsiteX8" fmla="*/ 1834707 w 2787207"/>
                  <a:gd name="connsiteY8" fmla="*/ 1733550 h 3057525"/>
                  <a:gd name="connsiteX9" fmla="*/ 1753744 w 2787207"/>
                  <a:gd name="connsiteY9" fmla="*/ 1590675 h 3057525"/>
                  <a:gd name="connsiteX10" fmla="*/ 2015682 w 2787207"/>
                  <a:gd name="connsiteY10" fmla="*/ 1262063 h 3057525"/>
                  <a:gd name="connsiteX11" fmla="*/ 2139507 w 2787207"/>
                  <a:gd name="connsiteY11" fmla="*/ 823913 h 3057525"/>
                  <a:gd name="connsiteX12" fmla="*/ 1348932 w 2787207"/>
                  <a:gd name="connsiteY12" fmla="*/ 0 h 3057525"/>
                  <a:gd name="connsiteX13" fmla="*/ 625032 w 2787207"/>
                  <a:gd name="connsiteY13" fmla="*/ 857250 h 3057525"/>
                  <a:gd name="connsiteX14" fmla="*/ 796482 w 2787207"/>
                  <a:gd name="connsiteY14" fmla="*/ 1285875 h 3057525"/>
                  <a:gd name="connsiteX15" fmla="*/ 1034607 w 2787207"/>
                  <a:gd name="connsiteY15" fmla="*/ 1581150 h 3057525"/>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33555 h 3057530"/>
                  <a:gd name="connsiteX9" fmla="*/ 1753744 w 2787207"/>
                  <a:gd name="connsiteY9" fmla="*/ 1590680 h 3057530"/>
                  <a:gd name="connsiteX10" fmla="*/ 2015682 w 2787207"/>
                  <a:gd name="connsiteY10" fmla="*/ 1262068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33555 h 3057530"/>
                  <a:gd name="connsiteX9" fmla="*/ 1753744 w 2787207"/>
                  <a:gd name="connsiteY9" fmla="*/ 1590680 h 3057530"/>
                  <a:gd name="connsiteX10" fmla="*/ 2015682 w 2787207"/>
                  <a:gd name="connsiteY10" fmla="*/ 1262068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33555 h 3057530"/>
                  <a:gd name="connsiteX9" fmla="*/ 1753744 w 2787207"/>
                  <a:gd name="connsiteY9" fmla="*/ 1590680 h 3057530"/>
                  <a:gd name="connsiteX10" fmla="*/ 2015682 w 2787207"/>
                  <a:gd name="connsiteY10" fmla="*/ 1262068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33555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33555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33555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47842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47842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4319 w 2787207"/>
                  <a:gd name="connsiteY7" fmla="*/ 2238380 h 3057530"/>
                  <a:gd name="connsiteX8" fmla="*/ 1834707 w 2787207"/>
                  <a:gd name="connsiteY8" fmla="*/ 1747842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4319 w 2787207"/>
                  <a:gd name="connsiteY7" fmla="*/ 2238380 h 3057530"/>
                  <a:gd name="connsiteX8" fmla="*/ 1834707 w 2787207"/>
                  <a:gd name="connsiteY8" fmla="*/ 1724029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4319 w 2787207"/>
                  <a:gd name="connsiteY7" fmla="*/ 2238380 h 3057530"/>
                  <a:gd name="connsiteX8" fmla="*/ 1834707 w 2787207"/>
                  <a:gd name="connsiteY8" fmla="*/ 1743079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4319 w 2787207"/>
                  <a:gd name="connsiteY7" fmla="*/ 2238380 h 3057530"/>
                  <a:gd name="connsiteX8" fmla="*/ 1863282 w 2787207"/>
                  <a:gd name="connsiteY8" fmla="*/ 1752604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90355"/>
                  <a:gd name="connsiteY0" fmla="*/ 1581155 h 3057530"/>
                  <a:gd name="connsiteX1" fmla="*/ 963169 w 2790355"/>
                  <a:gd name="connsiteY1" fmla="*/ 1728793 h 3057530"/>
                  <a:gd name="connsiteX2" fmla="*/ 101157 w 2790355"/>
                  <a:gd name="connsiteY2" fmla="*/ 2333630 h 3057530"/>
                  <a:gd name="connsiteX3" fmla="*/ 5907 w 2790355"/>
                  <a:gd name="connsiteY3" fmla="*/ 2719393 h 3057530"/>
                  <a:gd name="connsiteX4" fmla="*/ 229744 w 2790355"/>
                  <a:gd name="connsiteY4" fmla="*/ 3057530 h 3057530"/>
                  <a:gd name="connsiteX5" fmla="*/ 2539557 w 2790355"/>
                  <a:gd name="connsiteY5" fmla="*/ 3057530 h 3057530"/>
                  <a:gd name="connsiteX6" fmla="*/ 2787207 w 2790355"/>
                  <a:gd name="connsiteY6" fmla="*/ 2728918 h 3057530"/>
                  <a:gd name="connsiteX7" fmla="*/ 2544319 w 2790355"/>
                  <a:gd name="connsiteY7" fmla="*/ 2238380 h 3057530"/>
                  <a:gd name="connsiteX8" fmla="*/ 1863282 w 2790355"/>
                  <a:gd name="connsiteY8" fmla="*/ 1752604 h 3057530"/>
                  <a:gd name="connsiteX9" fmla="*/ 1753744 w 2790355"/>
                  <a:gd name="connsiteY9" fmla="*/ 1590680 h 3057530"/>
                  <a:gd name="connsiteX10" fmla="*/ 1987107 w 2790355"/>
                  <a:gd name="connsiteY10" fmla="*/ 1271593 h 3057530"/>
                  <a:gd name="connsiteX11" fmla="*/ 2139507 w 2790355"/>
                  <a:gd name="connsiteY11" fmla="*/ 823918 h 3057530"/>
                  <a:gd name="connsiteX12" fmla="*/ 1348932 w 2790355"/>
                  <a:gd name="connsiteY12" fmla="*/ 5 h 3057530"/>
                  <a:gd name="connsiteX13" fmla="*/ 625032 w 2790355"/>
                  <a:gd name="connsiteY13" fmla="*/ 857255 h 3057530"/>
                  <a:gd name="connsiteX14" fmla="*/ 796482 w 2790355"/>
                  <a:gd name="connsiteY14" fmla="*/ 1285880 h 3057530"/>
                  <a:gd name="connsiteX15" fmla="*/ 1034607 w 2790355"/>
                  <a:gd name="connsiteY15" fmla="*/ 1581155 h 3057530"/>
                  <a:gd name="connsiteX0" fmla="*/ 1034607 w 2790355"/>
                  <a:gd name="connsiteY0" fmla="*/ 1581155 h 3057530"/>
                  <a:gd name="connsiteX1" fmla="*/ 963169 w 2790355"/>
                  <a:gd name="connsiteY1" fmla="*/ 1728793 h 3057530"/>
                  <a:gd name="connsiteX2" fmla="*/ 101157 w 2790355"/>
                  <a:gd name="connsiteY2" fmla="*/ 2333630 h 3057530"/>
                  <a:gd name="connsiteX3" fmla="*/ 5907 w 2790355"/>
                  <a:gd name="connsiteY3" fmla="*/ 2719393 h 3057530"/>
                  <a:gd name="connsiteX4" fmla="*/ 229744 w 2790355"/>
                  <a:gd name="connsiteY4" fmla="*/ 3057530 h 3057530"/>
                  <a:gd name="connsiteX5" fmla="*/ 2539557 w 2790355"/>
                  <a:gd name="connsiteY5" fmla="*/ 3057530 h 3057530"/>
                  <a:gd name="connsiteX6" fmla="*/ 2787207 w 2790355"/>
                  <a:gd name="connsiteY6" fmla="*/ 2728918 h 3057530"/>
                  <a:gd name="connsiteX7" fmla="*/ 2544319 w 2790355"/>
                  <a:gd name="connsiteY7" fmla="*/ 2238380 h 3057530"/>
                  <a:gd name="connsiteX8" fmla="*/ 1863282 w 2790355"/>
                  <a:gd name="connsiteY8" fmla="*/ 1752604 h 3057530"/>
                  <a:gd name="connsiteX9" fmla="*/ 1753744 w 2790355"/>
                  <a:gd name="connsiteY9" fmla="*/ 1590680 h 3057530"/>
                  <a:gd name="connsiteX10" fmla="*/ 1987107 w 2790355"/>
                  <a:gd name="connsiteY10" fmla="*/ 1271593 h 3057530"/>
                  <a:gd name="connsiteX11" fmla="*/ 2139507 w 2790355"/>
                  <a:gd name="connsiteY11" fmla="*/ 823918 h 3057530"/>
                  <a:gd name="connsiteX12" fmla="*/ 1348932 w 2790355"/>
                  <a:gd name="connsiteY12" fmla="*/ 5 h 3057530"/>
                  <a:gd name="connsiteX13" fmla="*/ 625032 w 2790355"/>
                  <a:gd name="connsiteY13" fmla="*/ 857255 h 3057530"/>
                  <a:gd name="connsiteX14" fmla="*/ 796482 w 2790355"/>
                  <a:gd name="connsiteY14" fmla="*/ 1285880 h 3057530"/>
                  <a:gd name="connsiteX15" fmla="*/ 1034607 w 2790355"/>
                  <a:gd name="connsiteY15" fmla="*/ 1581155 h 3057530"/>
                  <a:gd name="connsiteX0" fmla="*/ 1034607 w 2791582"/>
                  <a:gd name="connsiteY0" fmla="*/ 1581155 h 3057530"/>
                  <a:gd name="connsiteX1" fmla="*/ 963169 w 2791582"/>
                  <a:gd name="connsiteY1" fmla="*/ 1728793 h 3057530"/>
                  <a:gd name="connsiteX2" fmla="*/ 101157 w 2791582"/>
                  <a:gd name="connsiteY2" fmla="*/ 2333630 h 3057530"/>
                  <a:gd name="connsiteX3" fmla="*/ 5907 w 2791582"/>
                  <a:gd name="connsiteY3" fmla="*/ 2719393 h 3057530"/>
                  <a:gd name="connsiteX4" fmla="*/ 229744 w 2791582"/>
                  <a:gd name="connsiteY4" fmla="*/ 3057530 h 3057530"/>
                  <a:gd name="connsiteX5" fmla="*/ 2539557 w 2791582"/>
                  <a:gd name="connsiteY5" fmla="*/ 3057530 h 3057530"/>
                  <a:gd name="connsiteX6" fmla="*/ 2787207 w 2791582"/>
                  <a:gd name="connsiteY6" fmla="*/ 2728918 h 3057530"/>
                  <a:gd name="connsiteX7" fmla="*/ 2544319 w 2791582"/>
                  <a:gd name="connsiteY7" fmla="*/ 2238380 h 3057530"/>
                  <a:gd name="connsiteX8" fmla="*/ 1863282 w 2791582"/>
                  <a:gd name="connsiteY8" fmla="*/ 1752604 h 3057530"/>
                  <a:gd name="connsiteX9" fmla="*/ 1753744 w 2791582"/>
                  <a:gd name="connsiteY9" fmla="*/ 1590680 h 3057530"/>
                  <a:gd name="connsiteX10" fmla="*/ 1987107 w 2791582"/>
                  <a:gd name="connsiteY10" fmla="*/ 1271593 h 3057530"/>
                  <a:gd name="connsiteX11" fmla="*/ 2139507 w 2791582"/>
                  <a:gd name="connsiteY11" fmla="*/ 823918 h 3057530"/>
                  <a:gd name="connsiteX12" fmla="*/ 1348932 w 2791582"/>
                  <a:gd name="connsiteY12" fmla="*/ 5 h 3057530"/>
                  <a:gd name="connsiteX13" fmla="*/ 625032 w 2791582"/>
                  <a:gd name="connsiteY13" fmla="*/ 857255 h 3057530"/>
                  <a:gd name="connsiteX14" fmla="*/ 796482 w 2791582"/>
                  <a:gd name="connsiteY14" fmla="*/ 1285880 h 3057530"/>
                  <a:gd name="connsiteX15" fmla="*/ 1034607 w 2791582"/>
                  <a:gd name="connsiteY15" fmla="*/ 1581155 h 3057530"/>
                  <a:gd name="connsiteX0" fmla="*/ 1034607 w 2791496"/>
                  <a:gd name="connsiteY0" fmla="*/ 1581155 h 3060696"/>
                  <a:gd name="connsiteX1" fmla="*/ 963169 w 2791496"/>
                  <a:gd name="connsiteY1" fmla="*/ 1728793 h 3060696"/>
                  <a:gd name="connsiteX2" fmla="*/ 101157 w 2791496"/>
                  <a:gd name="connsiteY2" fmla="*/ 2333630 h 3060696"/>
                  <a:gd name="connsiteX3" fmla="*/ 5907 w 2791496"/>
                  <a:gd name="connsiteY3" fmla="*/ 2719393 h 3060696"/>
                  <a:gd name="connsiteX4" fmla="*/ 229744 w 2791496"/>
                  <a:gd name="connsiteY4" fmla="*/ 3057530 h 3060696"/>
                  <a:gd name="connsiteX5" fmla="*/ 2539557 w 2791496"/>
                  <a:gd name="connsiteY5" fmla="*/ 3057530 h 3060696"/>
                  <a:gd name="connsiteX6" fmla="*/ 2787207 w 2791496"/>
                  <a:gd name="connsiteY6" fmla="*/ 2728918 h 3060696"/>
                  <a:gd name="connsiteX7" fmla="*/ 2544319 w 2791496"/>
                  <a:gd name="connsiteY7" fmla="*/ 2238380 h 3060696"/>
                  <a:gd name="connsiteX8" fmla="*/ 1863282 w 2791496"/>
                  <a:gd name="connsiteY8" fmla="*/ 1752604 h 3060696"/>
                  <a:gd name="connsiteX9" fmla="*/ 1753744 w 2791496"/>
                  <a:gd name="connsiteY9" fmla="*/ 1590680 h 3060696"/>
                  <a:gd name="connsiteX10" fmla="*/ 1987107 w 2791496"/>
                  <a:gd name="connsiteY10" fmla="*/ 1271593 h 3060696"/>
                  <a:gd name="connsiteX11" fmla="*/ 2139507 w 2791496"/>
                  <a:gd name="connsiteY11" fmla="*/ 823918 h 3060696"/>
                  <a:gd name="connsiteX12" fmla="*/ 1348932 w 2791496"/>
                  <a:gd name="connsiteY12" fmla="*/ 5 h 3060696"/>
                  <a:gd name="connsiteX13" fmla="*/ 625032 w 2791496"/>
                  <a:gd name="connsiteY13" fmla="*/ 857255 h 3060696"/>
                  <a:gd name="connsiteX14" fmla="*/ 796482 w 2791496"/>
                  <a:gd name="connsiteY14" fmla="*/ 1285880 h 3060696"/>
                  <a:gd name="connsiteX15" fmla="*/ 1034607 w 2791496"/>
                  <a:gd name="connsiteY15" fmla="*/ 1581155 h 3060696"/>
                  <a:gd name="connsiteX0" fmla="*/ 1034607 w 2791413"/>
                  <a:gd name="connsiteY0" fmla="*/ 1581155 h 3057530"/>
                  <a:gd name="connsiteX1" fmla="*/ 963169 w 2791413"/>
                  <a:gd name="connsiteY1" fmla="*/ 1728793 h 3057530"/>
                  <a:gd name="connsiteX2" fmla="*/ 101157 w 2791413"/>
                  <a:gd name="connsiteY2" fmla="*/ 2333630 h 3057530"/>
                  <a:gd name="connsiteX3" fmla="*/ 5907 w 2791413"/>
                  <a:gd name="connsiteY3" fmla="*/ 2719393 h 3057530"/>
                  <a:gd name="connsiteX4" fmla="*/ 229744 w 2791413"/>
                  <a:gd name="connsiteY4" fmla="*/ 3057530 h 3057530"/>
                  <a:gd name="connsiteX5" fmla="*/ 2539557 w 2791413"/>
                  <a:gd name="connsiteY5" fmla="*/ 3057530 h 3057530"/>
                  <a:gd name="connsiteX6" fmla="*/ 2787207 w 2791413"/>
                  <a:gd name="connsiteY6" fmla="*/ 2728918 h 3057530"/>
                  <a:gd name="connsiteX7" fmla="*/ 2544319 w 2791413"/>
                  <a:gd name="connsiteY7" fmla="*/ 2238380 h 3057530"/>
                  <a:gd name="connsiteX8" fmla="*/ 1863282 w 2791413"/>
                  <a:gd name="connsiteY8" fmla="*/ 1752604 h 3057530"/>
                  <a:gd name="connsiteX9" fmla="*/ 1753744 w 2791413"/>
                  <a:gd name="connsiteY9" fmla="*/ 1590680 h 3057530"/>
                  <a:gd name="connsiteX10" fmla="*/ 1987107 w 2791413"/>
                  <a:gd name="connsiteY10" fmla="*/ 1271593 h 3057530"/>
                  <a:gd name="connsiteX11" fmla="*/ 2139507 w 2791413"/>
                  <a:gd name="connsiteY11" fmla="*/ 823918 h 3057530"/>
                  <a:gd name="connsiteX12" fmla="*/ 1348932 w 2791413"/>
                  <a:gd name="connsiteY12" fmla="*/ 5 h 3057530"/>
                  <a:gd name="connsiteX13" fmla="*/ 625032 w 2791413"/>
                  <a:gd name="connsiteY13" fmla="*/ 857255 h 3057530"/>
                  <a:gd name="connsiteX14" fmla="*/ 796482 w 2791413"/>
                  <a:gd name="connsiteY14" fmla="*/ 1285880 h 3057530"/>
                  <a:gd name="connsiteX15" fmla="*/ 1034607 w 2791413"/>
                  <a:gd name="connsiteY15" fmla="*/ 1581155 h 3057530"/>
                  <a:gd name="connsiteX0" fmla="*/ 1034607 w 2790355"/>
                  <a:gd name="connsiteY0" fmla="*/ 1581155 h 3057530"/>
                  <a:gd name="connsiteX1" fmla="*/ 963169 w 2790355"/>
                  <a:gd name="connsiteY1" fmla="*/ 1728793 h 3057530"/>
                  <a:gd name="connsiteX2" fmla="*/ 101157 w 2790355"/>
                  <a:gd name="connsiteY2" fmla="*/ 2333630 h 3057530"/>
                  <a:gd name="connsiteX3" fmla="*/ 5907 w 2790355"/>
                  <a:gd name="connsiteY3" fmla="*/ 2719393 h 3057530"/>
                  <a:gd name="connsiteX4" fmla="*/ 229744 w 2790355"/>
                  <a:gd name="connsiteY4" fmla="*/ 3057530 h 3057530"/>
                  <a:gd name="connsiteX5" fmla="*/ 2539557 w 2790355"/>
                  <a:gd name="connsiteY5" fmla="*/ 3057530 h 3057530"/>
                  <a:gd name="connsiteX6" fmla="*/ 2787207 w 2790355"/>
                  <a:gd name="connsiteY6" fmla="*/ 2728918 h 3057530"/>
                  <a:gd name="connsiteX7" fmla="*/ 2544319 w 2790355"/>
                  <a:gd name="connsiteY7" fmla="*/ 2238380 h 3057530"/>
                  <a:gd name="connsiteX8" fmla="*/ 1863282 w 2790355"/>
                  <a:gd name="connsiteY8" fmla="*/ 1752604 h 3057530"/>
                  <a:gd name="connsiteX9" fmla="*/ 1753744 w 2790355"/>
                  <a:gd name="connsiteY9" fmla="*/ 1590680 h 3057530"/>
                  <a:gd name="connsiteX10" fmla="*/ 1987107 w 2790355"/>
                  <a:gd name="connsiteY10" fmla="*/ 1271593 h 3057530"/>
                  <a:gd name="connsiteX11" fmla="*/ 2139507 w 2790355"/>
                  <a:gd name="connsiteY11" fmla="*/ 823918 h 3057530"/>
                  <a:gd name="connsiteX12" fmla="*/ 1348932 w 2790355"/>
                  <a:gd name="connsiteY12" fmla="*/ 5 h 3057530"/>
                  <a:gd name="connsiteX13" fmla="*/ 625032 w 2790355"/>
                  <a:gd name="connsiteY13" fmla="*/ 857255 h 3057530"/>
                  <a:gd name="connsiteX14" fmla="*/ 796482 w 2790355"/>
                  <a:gd name="connsiteY14" fmla="*/ 1285880 h 3057530"/>
                  <a:gd name="connsiteX15" fmla="*/ 1034607 w 2790355"/>
                  <a:gd name="connsiteY15" fmla="*/ 1581155 h 3057530"/>
                  <a:gd name="connsiteX0" fmla="*/ 1034607 w 2790355"/>
                  <a:gd name="connsiteY0" fmla="*/ 1581155 h 3059255"/>
                  <a:gd name="connsiteX1" fmla="*/ 963169 w 2790355"/>
                  <a:gd name="connsiteY1" fmla="*/ 1728793 h 3059255"/>
                  <a:gd name="connsiteX2" fmla="*/ 101157 w 2790355"/>
                  <a:gd name="connsiteY2" fmla="*/ 2333630 h 3059255"/>
                  <a:gd name="connsiteX3" fmla="*/ 5907 w 2790355"/>
                  <a:gd name="connsiteY3" fmla="*/ 2719393 h 3059255"/>
                  <a:gd name="connsiteX4" fmla="*/ 229744 w 2790355"/>
                  <a:gd name="connsiteY4" fmla="*/ 3057530 h 3059255"/>
                  <a:gd name="connsiteX5" fmla="*/ 2539557 w 2790355"/>
                  <a:gd name="connsiteY5" fmla="*/ 3057530 h 3059255"/>
                  <a:gd name="connsiteX6" fmla="*/ 2787207 w 2790355"/>
                  <a:gd name="connsiteY6" fmla="*/ 2728918 h 3059255"/>
                  <a:gd name="connsiteX7" fmla="*/ 2544319 w 2790355"/>
                  <a:gd name="connsiteY7" fmla="*/ 2238380 h 3059255"/>
                  <a:gd name="connsiteX8" fmla="*/ 1863282 w 2790355"/>
                  <a:gd name="connsiteY8" fmla="*/ 1752604 h 3059255"/>
                  <a:gd name="connsiteX9" fmla="*/ 1753744 w 2790355"/>
                  <a:gd name="connsiteY9" fmla="*/ 1590680 h 3059255"/>
                  <a:gd name="connsiteX10" fmla="*/ 1987107 w 2790355"/>
                  <a:gd name="connsiteY10" fmla="*/ 1271593 h 3059255"/>
                  <a:gd name="connsiteX11" fmla="*/ 2139507 w 2790355"/>
                  <a:gd name="connsiteY11" fmla="*/ 823918 h 3059255"/>
                  <a:gd name="connsiteX12" fmla="*/ 1348932 w 2790355"/>
                  <a:gd name="connsiteY12" fmla="*/ 5 h 3059255"/>
                  <a:gd name="connsiteX13" fmla="*/ 625032 w 2790355"/>
                  <a:gd name="connsiteY13" fmla="*/ 857255 h 3059255"/>
                  <a:gd name="connsiteX14" fmla="*/ 796482 w 2790355"/>
                  <a:gd name="connsiteY14" fmla="*/ 1285880 h 3059255"/>
                  <a:gd name="connsiteX15" fmla="*/ 1034607 w 2790355"/>
                  <a:gd name="connsiteY15" fmla="*/ 1581155 h 3059255"/>
                  <a:gd name="connsiteX0" fmla="*/ 1034607 w 2790355"/>
                  <a:gd name="connsiteY0" fmla="*/ 1581155 h 3059255"/>
                  <a:gd name="connsiteX1" fmla="*/ 963169 w 2790355"/>
                  <a:gd name="connsiteY1" fmla="*/ 1728793 h 3059255"/>
                  <a:gd name="connsiteX2" fmla="*/ 101157 w 2790355"/>
                  <a:gd name="connsiteY2" fmla="*/ 2333630 h 3059255"/>
                  <a:gd name="connsiteX3" fmla="*/ 5907 w 2790355"/>
                  <a:gd name="connsiteY3" fmla="*/ 2719393 h 3059255"/>
                  <a:gd name="connsiteX4" fmla="*/ 229744 w 2790355"/>
                  <a:gd name="connsiteY4" fmla="*/ 3057530 h 3059255"/>
                  <a:gd name="connsiteX5" fmla="*/ 2539557 w 2790355"/>
                  <a:gd name="connsiteY5" fmla="*/ 3057530 h 3059255"/>
                  <a:gd name="connsiteX6" fmla="*/ 2787207 w 2790355"/>
                  <a:gd name="connsiteY6" fmla="*/ 2728918 h 3059255"/>
                  <a:gd name="connsiteX7" fmla="*/ 2544319 w 2790355"/>
                  <a:gd name="connsiteY7" fmla="*/ 2238380 h 3059255"/>
                  <a:gd name="connsiteX8" fmla="*/ 1863282 w 2790355"/>
                  <a:gd name="connsiteY8" fmla="*/ 1752604 h 3059255"/>
                  <a:gd name="connsiteX9" fmla="*/ 1753744 w 2790355"/>
                  <a:gd name="connsiteY9" fmla="*/ 1590680 h 3059255"/>
                  <a:gd name="connsiteX10" fmla="*/ 1987107 w 2790355"/>
                  <a:gd name="connsiteY10" fmla="*/ 1271593 h 3059255"/>
                  <a:gd name="connsiteX11" fmla="*/ 2139507 w 2790355"/>
                  <a:gd name="connsiteY11" fmla="*/ 823918 h 3059255"/>
                  <a:gd name="connsiteX12" fmla="*/ 1348932 w 2790355"/>
                  <a:gd name="connsiteY12" fmla="*/ 5 h 3059255"/>
                  <a:gd name="connsiteX13" fmla="*/ 625032 w 2790355"/>
                  <a:gd name="connsiteY13" fmla="*/ 857255 h 3059255"/>
                  <a:gd name="connsiteX14" fmla="*/ 796482 w 2790355"/>
                  <a:gd name="connsiteY14" fmla="*/ 1285880 h 3059255"/>
                  <a:gd name="connsiteX15" fmla="*/ 1034607 w 2790355"/>
                  <a:gd name="connsiteY15" fmla="*/ 1581155 h 3059255"/>
                  <a:gd name="connsiteX0" fmla="*/ 1034607 w 2790355"/>
                  <a:gd name="connsiteY0" fmla="*/ 1581155 h 3059255"/>
                  <a:gd name="connsiteX1" fmla="*/ 963169 w 2790355"/>
                  <a:gd name="connsiteY1" fmla="*/ 1728793 h 3059255"/>
                  <a:gd name="connsiteX2" fmla="*/ 101157 w 2790355"/>
                  <a:gd name="connsiteY2" fmla="*/ 2333630 h 3059255"/>
                  <a:gd name="connsiteX3" fmla="*/ 5907 w 2790355"/>
                  <a:gd name="connsiteY3" fmla="*/ 2719393 h 3059255"/>
                  <a:gd name="connsiteX4" fmla="*/ 229744 w 2790355"/>
                  <a:gd name="connsiteY4" fmla="*/ 3057530 h 3059255"/>
                  <a:gd name="connsiteX5" fmla="*/ 2539557 w 2790355"/>
                  <a:gd name="connsiteY5" fmla="*/ 3057530 h 3059255"/>
                  <a:gd name="connsiteX6" fmla="*/ 2787207 w 2790355"/>
                  <a:gd name="connsiteY6" fmla="*/ 2728918 h 3059255"/>
                  <a:gd name="connsiteX7" fmla="*/ 2544319 w 2790355"/>
                  <a:gd name="connsiteY7" fmla="*/ 2238380 h 3059255"/>
                  <a:gd name="connsiteX8" fmla="*/ 1863282 w 2790355"/>
                  <a:gd name="connsiteY8" fmla="*/ 1752604 h 3059255"/>
                  <a:gd name="connsiteX9" fmla="*/ 1753744 w 2790355"/>
                  <a:gd name="connsiteY9" fmla="*/ 1590680 h 3059255"/>
                  <a:gd name="connsiteX10" fmla="*/ 1987107 w 2790355"/>
                  <a:gd name="connsiteY10" fmla="*/ 1271593 h 3059255"/>
                  <a:gd name="connsiteX11" fmla="*/ 2139507 w 2790355"/>
                  <a:gd name="connsiteY11" fmla="*/ 823918 h 3059255"/>
                  <a:gd name="connsiteX12" fmla="*/ 1348932 w 2790355"/>
                  <a:gd name="connsiteY12" fmla="*/ 5 h 3059255"/>
                  <a:gd name="connsiteX13" fmla="*/ 625032 w 2790355"/>
                  <a:gd name="connsiteY13" fmla="*/ 857255 h 3059255"/>
                  <a:gd name="connsiteX14" fmla="*/ 796482 w 2790355"/>
                  <a:gd name="connsiteY14" fmla="*/ 1285880 h 3059255"/>
                  <a:gd name="connsiteX15" fmla="*/ 1034607 w 2790355"/>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791769 w 2785642"/>
                  <a:gd name="connsiteY14" fmla="*/ 1285880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791769 w 2785642"/>
                  <a:gd name="connsiteY14" fmla="*/ 1285880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791769 w 2785642"/>
                  <a:gd name="connsiteY14" fmla="*/ 1285880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20344 w 2785642"/>
                  <a:gd name="connsiteY14" fmla="*/ 1276355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20344 w 2785642"/>
                  <a:gd name="connsiteY14" fmla="*/ 1276355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20344 w 2785642"/>
                  <a:gd name="connsiteY14" fmla="*/ 1276355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787006 w 2785642"/>
                  <a:gd name="connsiteY14" fmla="*/ 1290643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29894 w 2785642"/>
                  <a:gd name="connsiteY15" fmla="*/ 1581155 h 3059255"/>
                  <a:gd name="connsiteX0" fmla="*/ 1044181 w 2785642"/>
                  <a:gd name="connsiteY0" fmla="*/ 1571630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44181 w 2785642"/>
                  <a:gd name="connsiteY15" fmla="*/ 1571630 h 3059255"/>
                  <a:gd name="connsiteX0" fmla="*/ 1044181 w 2785642"/>
                  <a:gd name="connsiteY0" fmla="*/ 1571630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44181 w 2785642"/>
                  <a:gd name="connsiteY15" fmla="*/ 1571630 h 3059255"/>
                  <a:gd name="connsiteX0" fmla="*/ 1044181 w 2785642"/>
                  <a:gd name="connsiteY0" fmla="*/ 1571630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44181 w 2785642"/>
                  <a:gd name="connsiteY15" fmla="*/ 1571630 h 3059255"/>
                  <a:gd name="connsiteX0" fmla="*/ 1044790 w 2786251"/>
                  <a:gd name="connsiteY0" fmla="*/ 1571630 h 3059255"/>
                  <a:gd name="connsiteX1" fmla="*/ 959065 w 2786251"/>
                  <a:gd name="connsiteY1" fmla="*/ 1728793 h 3059255"/>
                  <a:gd name="connsiteX2" fmla="*/ 97053 w 2786251"/>
                  <a:gd name="connsiteY2" fmla="*/ 2333630 h 3059255"/>
                  <a:gd name="connsiteX3" fmla="*/ 1803 w 2786251"/>
                  <a:gd name="connsiteY3" fmla="*/ 2719393 h 3059255"/>
                  <a:gd name="connsiteX4" fmla="*/ 225640 w 2786251"/>
                  <a:gd name="connsiteY4" fmla="*/ 3057530 h 3059255"/>
                  <a:gd name="connsiteX5" fmla="*/ 2535453 w 2786251"/>
                  <a:gd name="connsiteY5" fmla="*/ 3057530 h 3059255"/>
                  <a:gd name="connsiteX6" fmla="*/ 2783103 w 2786251"/>
                  <a:gd name="connsiteY6" fmla="*/ 2728918 h 3059255"/>
                  <a:gd name="connsiteX7" fmla="*/ 2540215 w 2786251"/>
                  <a:gd name="connsiteY7" fmla="*/ 2238380 h 3059255"/>
                  <a:gd name="connsiteX8" fmla="*/ 1859178 w 2786251"/>
                  <a:gd name="connsiteY8" fmla="*/ 1752604 h 3059255"/>
                  <a:gd name="connsiteX9" fmla="*/ 1749640 w 2786251"/>
                  <a:gd name="connsiteY9" fmla="*/ 1590680 h 3059255"/>
                  <a:gd name="connsiteX10" fmla="*/ 1983003 w 2786251"/>
                  <a:gd name="connsiteY10" fmla="*/ 1271593 h 3059255"/>
                  <a:gd name="connsiteX11" fmla="*/ 2135403 w 2786251"/>
                  <a:gd name="connsiteY11" fmla="*/ 823918 h 3059255"/>
                  <a:gd name="connsiteX12" fmla="*/ 1344828 w 2786251"/>
                  <a:gd name="connsiteY12" fmla="*/ 5 h 3059255"/>
                  <a:gd name="connsiteX13" fmla="*/ 620928 w 2786251"/>
                  <a:gd name="connsiteY13" fmla="*/ 857255 h 3059255"/>
                  <a:gd name="connsiteX14" fmla="*/ 811427 w 2786251"/>
                  <a:gd name="connsiteY14" fmla="*/ 1271593 h 3059255"/>
                  <a:gd name="connsiteX15" fmla="*/ 1044790 w 2786251"/>
                  <a:gd name="connsiteY15" fmla="*/ 1571630 h 3059255"/>
                  <a:gd name="connsiteX0" fmla="*/ 1044245 w 2785706"/>
                  <a:gd name="connsiteY0" fmla="*/ 1571630 h 3059255"/>
                  <a:gd name="connsiteX1" fmla="*/ 958520 w 2785706"/>
                  <a:gd name="connsiteY1" fmla="*/ 1728793 h 3059255"/>
                  <a:gd name="connsiteX2" fmla="*/ 96508 w 2785706"/>
                  <a:gd name="connsiteY2" fmla="*/ 2333630 h 3059255"/>
                  <a:gd name="connsiteX3" fmla="*/ 1258 w 2785706"/>
                  <a:gd name="connsiteY3" fmla="*/ 2719393 h 3059255"/>
                  <a:gd name="connsiteX4" fmla="*/ 225095 w 2785706"/>
                  <a:gd name="connsiteY4" fmla="*/ 3057530 h 3059255"/>
                  <a:gd name="connsiteX5" fmla="*/ 2534908 w 2785706"/>
                  <a:gd name="connsiteY5" fmla="*/ 3057530 h 3059255"/>
                  <a:gd name="connsiteX6" fmla="*/ 2782558 w 2785706"/>
                  <a:gd name="connsiteY6" fmla="*/ 2728918 h 3059255"/>
                  <a:gd name="connsiteX7" fmla="*/ 2539670 w 2785706"/>
                  <a:gd name="connsiteY7" fmla="*/ 2238380 h 3059255"/>
                  <a:gd name="connsiteX8" fmla="*/ 1858633 w 2785706"/>
                  <a:gd name="connsiteY8" fmla="*/ 1752604 h 3059255"/>
                  <a:gd name="connsiteX9" fmla="*/ 1749095 w 2785706"/>
                  <a:gd name="connsiteY9" fmla="*/ 1590680 h 3059255"/>
                  <a:gd name="connsiteX10" fmla="*/ 1982458 w 2785706"/>
                  <a:gd name="connsiteY10" fmla="*/ 1271593 h 3059255"/>
                  <a:gd name="connsiteX11" fmla="*/ 2134858 w 2785706"/>
                  <a:gd name="connsiteY11" fmla="*/ 823918 h 3059255"/>
                  <a:gd name="connsiteX12" fmla="*/ 1344283 w 2785706"/>
                  <a:gd name="connsiteY12" fmla="*/ 5 h 3059255"/>
                  <a:gd name="connsiteX13" fmla="*/ 620383 w 2785706"/>
                  <a:gd name="connsiteY13" fmla="*/ 857255 h 3059255"/>
                  <a:gd name="connsiteX14" fmla="*/ 810882 w 2785706"/>
                  <a:gd name="connsiteY14" fmla="*/ 1271593 h 3059255"/>
                  <a:gd name="connsiteX15" fmla="*/ 1044245 w 2785706"/>
                  <a:gd name="connsiteY15" fmla="*/ 1571630 h 3059255"/>
                  <a:gd name="connsiteX0" fmla="*/ 1044181 w 2785642"/>
                  <a:gd name="connsiteY0" fmla="*/ 1571630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44181 w 2785642"/>
                  <a:gd name="connsiteY15" fmla="*/ 1571630 h 3059255"/>
                  <a:gd name="connsiteX0" fmla="*/ 1044181 w 2785642"/>
                  <a:gd name="connsiteY0" fmla="*/ 1571630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44181 w 2785642"/>
                  <a:gd name="connsiteY15" fmla="*/ 1571630 h 3059255"/>
                  <a:gd name="connsiteX0" fmla="*/ 1047686 w 2789147"/>
                  <a:gd name="connsiteY0" fmla="*/ 1571630 h 3059255"/>
                  <a:gd name="connsiteX1" fmla="*/ 961961 w 2789147"/>
                  <a:gd name="connsiteY1" fmla="*/ 1728793 h 3059255"/>
                  <a:gd name="connsiteX2" fmla="*/ 99949 w 2789147"/>
                  <a:gd name="connsiteY2" fmla="*/ 2333630 h 3059255"/>
                  <a:gd name="connsiteX3" fmla="*/ 4699 w 2789147"/>
                  <a:gd name="connsiteY3" fmla="*/ 2719393 h 3059255"/>
                  <a:gd name="connsiteX4" fmla="*/ 228536 w 2789147"/>
                  <a:gd name="connsiteY4" fmla="*/ 3057530 h 3059255"/>
                  <a:gd name="connsiteX5" fmla="*/ 2538349 w 2789147"/>
                  <a:gd name="connsiteY5" fmla="*/ 3057530 h 3059255"/>
                  <a:gd name="connsiteX6" fmla="*/ 2785999 w 2789147"/>
                  <a:gd name="connsiteY6" fmla="*/ 2728918 h 3059255"/>
                  <a:gd name="connsiteX7" fmla="*/ 2543111 w 2789147"/>
                  <a:gd name="connsiteY7" fmla="*/ 2238380 h 3059255"/>
                  <a:gd name="connsiteX8" fmla="*/ 1862074 w 2789147"/>
                  <a:gd name="connsiteY8" fmla="*/ 1752604 h 3059255"/>
                  <a:gd name="connsiteX9" fmla="*/ 1752536 w 2789147"/>
                  <a:gd name="connsiteY9" fmla="*/ 1590680 h 3059255"/>
                  <a:gd name="connsiteX10" fmla="*/ 1985899 w 2789147"/>
                  <a:gd name="connsiteY10" fmla="*/ 1271593 h 3059255"/>
                  <a:gd name="connsiteX11" fmla="*/ 2138299 w 2789147"/>
                  <a:gd name="connsiteY11" fmla="*/ 823918 h 3059255"/>
                  <a:gd name="connsiteX12" fmla="*/ 1347724 w 2789147"/>
                  <a:gd name="connsiteY12" fmla="*/ 5 h 3059255"/>
                  <a:gd name="connsiteX13" fmla="*/ 623824 w 2789147"/>
                  <a:gd name="connsiteY13" fmla="*/ 857255 h 3059255"/>
                  <a:gd name="connsiteX14" fmla="*/ 814323 w 2789147"/>
                  <a:gd name="connsiteY14" fmla="*/ 1271593 h 3059255"/>
                  <a:gd name="connsiteX15" fmla="*/ 1047686 w 2789147"/>
                  <a:gd name="connsiteY15" fmla="*/ 1571630 h 3059255"/>
                  <a:gd name="connsiteX0" fmla="*/ 1044181 w 2785642"/>
                  <a:gd name="connsiteY0" fmla="*/ 1571630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44181 w 2785642"/>
                  <a:gd name="connsiteY15" fmla="*/ 1571630 h 3059255"/>
                  <a:gd name="connsiteX0" fmla="*/ 1047686 w 2789147"/>
                  <a:gd name="connsiteY0" fmla="*/ 1571630 h 3059255"/>
                  <a:gd name="connsiteX1" fmla="*/ 961961 w 2789147"/>
                  <a:gd name="connsiteY1" fmla="*/ 1728793 h 3059255"/>
                  <a:gd name="connsiteX2" fmla="*/ 99949 w 2789147"/>
                  <a:gd name="connsiteY2" fmla="*/ 2333630 h 3059255"/>
                  <a:gd name="connsiteX3" fmla="*/ 4699 w 2789147"/>
                  <a:gd name="connsiteY3" fmla="*/ 2719393 h 3059255"/>
                  <a:gd name="connsiteX4" fmla="*/ 228536 w 2789147"/>
                  <a:gd name="connsiteY4" fmla="*/ 3057530 h 3059255"/>
                  <a:gd name="connsiteX5" fmla="*/ 2538349 w 2789147"/>
                  <a:gd name="connsiteY5" fmla="*/ 3057530 h 3059255"/>
                  <a:gd name="connsiteX6" fmla="*/ 2785999 w 2789147"/>
                  <a:gd name="connsiteY6" fmla="*/ 2728918 h 3059255"/>
                  <a:gd name="connsiteX7" fmla="*/ 2543111 w 2789147"/>
                  <a:gd name="connsiteY7" fmla="*/ 2238380 h 3059255"/>
                  <a:gd name="connsiteX8" fmla="*/ 1862074 w 2789147"/>
                  <a:gd name="connsiteY8" fmla="*/ 1752604 h 3059255"/>
                  <a:gd name="connsiteX9" fmla="*/ 1752536 w 2789147"/>
                  <a:gd name="connsiteY9" fmla="*/ 1590680 h 3059255"/>
                  <a:gd name="connsiteX10" fmla="*/ 1985899 w 2789147"/>
                  <a:gd name="connsiteY10" fmla="*/ 1271593 h 3059255"/>
                  <a:gd name="connsiteX11" fmla="*/ 2138299 w 2789147"/>
                  <a:gd name="connsiteY11" fmla="*/ 823918 h 3059255"/>
                  <a:gd name="connsiteX12" fmla="*/ 1347724 w 2789147"/>
                  <a:gd name="connsiteY12" fmla="*/ 5 h 3059255"/>
                  <a:gd name="connsiteX13" fmla="*/ 623824 w 2789147"/>
                  <a:gd name="connsiteY13" fmla="*/ 857255 h 3059255"/>
                  <a:gd name="connsiteX14" fmla="*/ 814323 w 2789147"/>
                  <a:gd name="connsiteY14" fmla="*/ 1271593 h 3059255"/>
                  <a:gd name="connsiteX15" fmla="*/ 1047686 w 2789147"/>
                  <a:gd name="connsiteY15" fmla="*/ 1571630 h 3059255"/>
                  <a:gd name="connsiteX0" fmla="*/ 1047686 w 2789147"/>
                  <a:gd name="connsiteY0" fmla="*/ 1571630 h 3059255"/>
                  <a:gd name="connsiteX1" fmla="*/ 961961 w 2789147"/>
                  <a:gd name="connsiteY1" fmla="*/ 1728793 h 3059255"/>
                  <a:gd name="connsiteX2" fmla="*/ 99949 w 2789147"/>
                  <a:gd name="connsiteY2" fmla="*/ 2333630 h 3059255"/>
                  <a:gd name="connsiteX3" fmla="*/ 4699 w 2789147"/>
                  <a:gd name="connsiteY3" fmla="*/ 2719393 h 3059255"/>
                  <a:gd name="connsiteX4" fmla="*/ 228536 w 2789147"/>
                  <a:gd name="connsiteY4" fmla="*/ 3057530 h 3059255"/>
                  <a:gd name="connsiteX5" fmla="*/ 2538349 w 2789147"/>
                  <a:gd name="connsiteY5" fmla="*/ 3057530 h 3059255"/>
                  <a:gd name="connsiteX6" fmla="*/ 2785999 w 2789147"/>
                  <a:gd name="connsiteY6" fmla="*/ 2728918 h 3059255"/>
                  <a:gd name="connsiteX7" fmla="*/ 2543111 w 2789147"/>
                  <a:gd name="connsiteY7" fmla="*/ 2238380 h 3059255"/>
                  <a:gd name="connsiteX8" fmla="*/ 1862074 w 2789147"/>
                  <a:gd name="connsiteY8" fmla="*/ 1752604 h 3059255"/>
                  <a:gd name="connsiteX9" fmla="*/ 1752536 w 2789147"/>
                  <a:gd name="connsiteY9" fmla="*/ 1590680 h 3059255"/>
                  <a:gd name="connsiteX10" fmla="*/ 1985899 w 2789147"/>
                  <a:gd name="connsiteY10" fmla="*/ 1271593 h 3059255"/>
                  <a:gd name="connsiteX11" fmla="*/ 2138299 w 2789147"/>
                  <a:gd name="connsiteY11" fmla="*/ 823918 h 3059255"/>
                  <a:gd name="connsiteX12" fmla="*/ 1347724 w 2789147"/>
                  <a:gd name="connsiteY12" fmla="*/ 5 h 3059255"/>
                  <a:gd name="connsiteX13" fmla="*/ 623824 w 2789147"/>
                  <a:gd name="connsiteY13" fmla="*/ 857255 h 3059255"/>
                  <a:gd name="connsiteX14" fmla="*/ 814323 w 2789147"/>
                  <a:gd name="connsiteY14" fmla="*/ 1271593 h 3059255"/>
                  <a:gd name="connsiteX15" fmla="*/ 1047686 w 2789147"/>
                  <a:gd name="connsiteY15" fmla="*/ 1571630 h 3059255"/>
                  <a:gd name="connsiteX0" fmla="*/ 1047686 w 2789147"/>
                  <a:gd name="connsiteY0" fmla="*/ 1571630 h 3060121"/>
                  <a:gd name="connsiteX1" fmla="*/ 961961 w 2789147"/>
                  <a:gd name="connsiteY1" fmla="*/ 1728793 h 3060121"/>
                  <a:gd name="connsiteX2" fmla="*/ 99949 w 2789147"/>
                  <a:gd name="connsiteY2" fmla="*/ 2333630 h 3060121"/>
                  <a:gd name="connsiteX3" fmla="*/ 4699 w 2789147"/>
                  <a:gd name="connsiteY3" fmla="*/ 2719393 h 3060121"/>
                  <a:gd name="connsiteX4" fmla="*/ 228536 w 2789147"/>
                  <a:gd name="connsiteY4" fmla="*/ 3057530 h 3060121"/>
                  <a:gd name="connsiteX5" fmla="*/ 2538349 w 2789147"/>
                  <a:gd name="connsiteY5" fmla="*/ 3057530 h 3060121"/>
                  <a:gd name="connsiteX6" fmla="*/ 2785999 w 2789147"/>
                  <a:gd name="connsiteY6" fmla="*/ 2728918 h 3060121"/>
                  <a:gd name="connsiteX7" fmla="*/ 2543111 w 2789147"/>
                  <a:gd name="connsiteY7" fmla="*/ 2238380 h 3060121"/>
                  <a:gd name="connsiteX8" fmla="*/ 1862074 w 2789147"/>
                  <a:gd name="connsiteY8" fmla="*/ 1752604 h 3060121"/>
                  <a:gd name="connsiteX9" fmla="*/ 1752536 w 2789147"/>
                  <a:gd name="connsiteY9" fmla="*/ 1590680 h 3060121"/>
                  <a:gd name="connsiteX10" fmla="*/ 1985899 w 2789147"/>
                  <a:gd name="connsiteY10" fmla="*/ 1271593 h 3060121"/>
                  <a:gd name="connsiteX11" fmla="*/ 2138299 w 2789147"/>
                  <a:gd name="connsiteY11" fmla="*/ 823918 h 3060121"/>
                  <a:gd name="connsiteX12" fmla="*/ 1347724 w 2789147"/>
                  <a:gd name="connsiteY12" fmla="*/ 5 h 3060121"/>
                  <a:gd name="connsiteX13" fmla="*/ 623824 w 2789147"/>
                  <a:gd name="connsiteY13" fmla="*/ 857255 h 3060121"/>
                  <a:gd name="connsiteX14" fmla="*/ 814323 w 2789147"/>
                  <a:gd name="connsiteY14" fmla="*/ 1271593 h 3060121"/>
                  <a:gd name="connsiteX15" fmla="*/ 1047686 w 2789147"/>
                  <a:gd name="connsiteY15" fmla="*/ 1571630 h 3060121"/>
                  <a:gd name="connsiteX0" fmla="*/ 1047686 w 2789147"/>
                  <a:gd name="connsiteY0" fmla="*/ 1571630 h 3059255"/>
                  <a:gd name="connsiteX1" fmla="*/ 961961 w 2789147"/>
                  <a:gd name="connsiteY1" fmla="*/ 1728793 h 3059255"/>
                  <a:gd name="connsiteX2" fmla="*/ 99949 w 2789147"/>
                  <a:gd name="connsiteY2" fmla="*/ 2333630 h 3059255"/>
                  <a:gd name="connsiteX3" fmla="*/ 4699 w 2789147"/>
                  <a:gd name="connsiteY3" fmla="*/ 2719393 h 3059255"/>
                  <a:gd name="connsiteX4" fmla="*/ 228536 w 2789147"/>
                  <a:gd name="connsiteY4" fmla="*/ 3057530 h 3059255"/>
                  <a:gd name="connsiteX5" fmla="*/ 2538349 w 2789147"/>
                  <a:gd name="connsiteY5" fmla="*/ 3057530 h 3059255"/>
                  <a:gd name="connsiteX6" fmla="*/ 2785999 w 2789147"/>
                  <a:gd name="connsiteY6" fmla="*/ 2728918 h 3059255"/>
                  <a:gd name="connsiteX7" fmla="*/ 2543111 w 2789147"/>
                  <a:gd name="connsiteY7" fmla="*/ 2238380 h 3059255"/>
                  <a:gd name="connsiteX8" fmla="*/ 1862074 w 2789147"/>
                  <a:gd name="connsiteY8" fmla="*/ 1752604 h 3059255"/>
                  <a:gd name="connsiteX9" fmla="*/ 1752536 w 2789147"/>
                  <a:gd name="connsiteY9" fmla="*/ 1590680 h 3059255"/>
                  <a:gd name="connsiteX10" fmla="*/ 1985899 w 2789147"/>
                  <a:gd name="connsiteY10" fmla="*/ 1271593 h 3059255"/>
                  <a:gd name="connsiteX11" fmla="*/ 2138299 w 2789147"/>
                  <a:gd name="connsiteY11" fmla="*/ 823918 h 3059255"/>
                  <a:gd name="connsiteX12" fmla="*/ 1347724 w 2789147"/>
                  <a:gd name="connsiteY12" fmla="*/ 5 h 3059255"/>
                  <a:gd name="connsiteX13" fmla="*/ 623824 w 2789147"/>
                  <a:gd name="connsiteY13" fmla="*/ 857255 h 3059255"/>
                  <a:gd name="connsiteX14" fmla="*/ 814323 w 2789147"/>
                  <a:gd name="connsiteY14" fmla="*/ 1271593 h 3059255"/>
                  <a:gd name="connsiteX15" fmla="*/ 1047686 w 2789147"/>
                  <a:gd name="connsiteY15" fmla="*/ 1571630 h 3059255"/>
                  <a:gd name="connsiteX0" fmla="*/ 1045681 w 2787142"/>
                  <a:gd name="connsiteY0" fmla="*/ 1571630 h 3059255"/>
                  <a:gd name="connsiteX1" fmla="*/ 959956 w 2787142"/>
                  <a:gd name="connsiteY1" fmla="*/ 1728793 h 3059255"/>
                  <a:gd name="connsiteX2" fmla="*/ 97944 w 2787142"/>
                  <a:gd name="connsiteY2" fmla="*/ 2333630 h 3059255"/>
                  <a:gd name="connsiteX3" fmla="*/ 2694 w 2787142"/>
                  <a:gd name="connsiteY3" fmla="*/ 2719393 h 3059255"/>
                  <a:gd name="connsiteX4" fmla="*/ 226531 w 2787142"/>
                  <a:gd name="connsiteY4" fmla="*/ 3057530 h 3059255"/>
                  <a:gd name="connsiteX5" fmla="*/ 2536344 w 2787142"/>
                  <a:gd name="connsiteY5" fmla="*/ 3057530 h 3059255"/>
                  <a:gd name="connsiteX6" fmla="*/ 2783994 w 2787142"/>
                  <a:gd name="connsiteY6" fmla="*/ 2728918 h 3059255"/>
                  <a:gd name="connsiteX7" fmla="*/ 2541106 w 2787142"/>
                  <a:gd name="connsiteY7" fmla="*/ 2238380 h 3059255"/>
                  <a:gd name="connsiteX8" fmla="*/ 1860069 w 2787142"/>
                  <a:gd name="connsiteY8" fmla="*/ 1752604 h 3059255"/>
                  <a:gd name="connsiteX9" fmla="*/ 1750531 w 2787142"/>
                  <a:gd name="connsiteY9" fmla="*/ 1590680 h 3059255"/>
                  <a:gd name="connsiteX10" fmla="*/ 1983894 w 2787142"/>
                  <a:gd name="connsiteY10" fmla="*/ 1271593 h 3059255"/>
                  <a:gd name="connsiteX11" fmla="*/ 2136294 w 2787142"/>
                  <a:gd name="connsiteY11" fmla="*/ 823918 h 3059255"/>
                  <a:gd name="connsiteX12" fmla="*/ 1345719 w 2787142"/>
                  <a:gd name="connsiteY12" fmla="*/ 5 h 3059255"/>
                  <a:gd name="connsiteX13" fmla="*/ 621819 w 2787142"/>
                  <a:gd name="connsiteY13" fmla="*/ 857255 h 3059255"/>
                  <a:gd name="connsiteX14" fmla="*/ 812318 w 2787142"/>
                  <a:gd name="connsiteY14" fmla="*/ 1271593 h 3059255"/>
                  <a:gd name="connsiteX15" fmla="*/ 1045681 w 2787142"/>
                  <a:gd name="connsiteY15" fmla="*/ 1571630 h 3059255"/>
                  <a:gd name="connsiteX0" fmla="*/ 1045681 w 2787142"/>
                  <a:gd name="connsiteY0" fmla="*/ 1571630 h 3059255"/>
                  <a:gd name="connsiteX1" fmla="*/ 959956 w 2787142"/>
                  <a:gd name="connsiteY1" fmla="*/ 1728793 h 3059255"/>
                  <a:gd name="connsiteX2" fmla="*/ 97944 w 2787142"/>
                  <a:gd name="connsiteY2" fmla="*/ 2333630 h 3059255"/>
                  <a:gd name="connsiteX3" fmla="*/ 2694 w 2787142"/>
                  <a:gd name="connsiteY3" fmla="*/ 2728918 h 3059255"/>
                  <a:gd name="connsiteX4" fmla="*/ 226531 w 2787142"/>
                  <a:gd name="connsiteY4" fmla="*/ 3057530 h 3059255"/>
                  <a:gd name="connsiteX5" fmla="*/ 2536344 w 2787142"/>
                  <a:gd name="connsiteY5" fmla="*/ 3057530 h 3059255"/>
                  <a:gd name="connsiteX6" fmla="*/ 2783994 w 2787142"/>
                  <a:gd name="connsiteY6" fmla="*/ 2728918 h 3059255"/>
                  <a:gd name="connsiteX7" fmla="*/ 2541106 w 2787142"/>
                  <a:gd name="connsiteY7" fmla="*/ 2238380 h 3059255"/>
                  <a:gd name="connsiteX8" fmla="*/ 1860069 w 2787142"/>
                  <a:gd name="connsiteY8" fmla="*/ 1752604 h 3059255"/>
                  <a:gd name="connsiteX9" fmla="*/ 1750531 w 2787142"/>
                  <a:gd name="connsiteY9" fmla="*/ 1590680 h 3059255"/>
                  <a:gd name="connsiteX10" fmla="*/ 1983894 w 2787142"/>
                  <a:gd name="connsiteY10" fmla="*/ 1271593 h 3059255"/>
                  <a:gd name="connsiteX11" fmla="*/ 2136294 w 2787142"/>
                  <a:gd name="connsiteY11" fmla="*/ 823918 h 3059255"/>
                  <a:gd name="connsiteX12" fmla="*/ 1345719 w 2787142"/>
                  <a:gd name="connsiteY12" fmla="*/ 5 h 3059255"/>
                  <a:gd name="connsiteX13" fmla="*/ 621819 w 2787142"/>
                  <a:gd name="connsiteY13" fmla="*/ 857255 h 3059255"/>
                  <a:gd name="connsiteX14" fmla="*/ 812318 w 2787142"/>
                  <a:gd name="connsiteY14" fmla="*/ 1271593 h 3059255"/>
                  <a:gd name="connsiteX15" fmla="*/ 1045681 w 2787142"/>
                  <a:gd name="connsiteY15" fmla="*/ 1571630 h 3059255"/>
                  <a:gd name="connsiteX0" fmla="*/ 1045172 w 2786633"/>
                  <a:gd name="connsiteY0" fmla="*/ 1571630 h 3059255"/>
                  <a:gd name="connsiteX1" fmla="*/ 959447 w 2786633"/>
                  <a:gd name="connsiteY1" fmla="*/ 1728793 h 3059255"/>
                  <a:gd name="connsiteX2" fmla="*/ 97435 w 2786633"/>
                  <a:gd name="connsiteY2" fmla="*/ 2333630 h 3059255"/>
                  <a:gd name="connsiteX3" fmla="*/ 2185 w 2786633"/>
                  <a:gd name="connsiteY3" fmla="*/ 2728918 h 3059255"/>
                  <a:gd name="connsiteX4" fmla="*/ 226022 w 2786633"/>
                  <a:gd name="connsiteY4" fmla="*/ 3057530 h 3059255"/>
                  <a:gd name="connsiteX5" fmla="*/ 2535835 w 2786633"/>
                  <a:gd name="connsiteY5" fmla="*/ 3057530 h 3059255"/>
                  <a:gd name="connsiteX6" fmla="*/ 2783485 w 2786633"/>
                  <a:gd name="connsiteY6" fmla="*/ 2728918 h 3059255"/>
                  <a:gd name="connsiteX7" fmla="*/ 2540597 w 2786633"/>
                  <a:gd name="connsiteY7" fmla="*/ 2238380 h 3059255"/>
                  <a:gd name="connsiteX8" fmla="*/ 1859560 w 2786633"/>
                  <a:gd name="connsiteY8" fmla="*/ 1752604 h 3059255"/>
                  <a:gd name="connsiteX9" fmla="*/ 1750022 w 2786633"/>
                  <a:gd name="connsiteY9" fmla="*/ 1590680 h 3059255"/>
                  <a:gd name="connsiteX10" fmla="*/ 1983385 w 2786633"/>
                  <a:gd name="connsiteY10" fmla="*/ 1271593 h 3059255"/>
                  <a:gd name="connsiteX11" fmla="*/ 2135785 w 2786633"/>
                  <a:gd name="connsiteY11" fmla="*/ 823918 h 3059255"/>
                  <a:gd name="connsiteX12" fmla="*/ 1345210 w 2786633"/>
                  <a:gd name="connsiteY12" fmla="*/ 5 h 3059255"/>
                  <a:gd name="connsiteX13" fmla="*/ 621310 w 2786633"/>
                  <a:gd name="connsiteY13" fmla="*/ 857255 h 3059255"/>
                  <a:gd name="connsiteX14" fmla="*/ 811809 w 2786633"/>
                  <a:gd name="connsiteY14" fmla="*/ 1271593 h 3059255"/>
                  <a:gd name="connsiteX15" fmla="*/ 1045172 w 2786633"/>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14630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3590 w 2795051"/>
                  <a:gd name="connsiteY0" fmla="*/ 1571630 h 3059255"/>
                  <a:gd name="connsiteX1" fmla="*/ 967865 w 2795051"/>
                  <a:gd name="connsiteY1" fmla="*/ 1728793 h 3059255"/>
                  <a:gd name="connsiteX2" fmla="*/ 105853 w 2795051"/>
                  <a:gd name="connsiteY2" fmla="*/ 2333630 h 3059255"/>
                  <a:gd name="connsiteX3" fmla="*/ 1078 w 2795051"/>
                  <a:gd name="connsiteY3" fmla="*/ 2728918 h 3059255"/>
                  <a:gd name="connsiteX4" fmla="*/ 234440 w 2795051"/>
                  <a:gd name="connsiteY4" fmla="*/ 3057530 h 3059255"/>
                  <a:gd name="connsiteX5" fmla="*/ 2544253 w 2795051"/>
                  <a:gd name="connsiteY5" fmla="*/ 3057530 h 3059255"/>
                  <a:gd name="connsiteX6" fmla="*/ 2791903 w 2795051"/>
                  <a:gd name="connsiteY6" fmla="*/ 2728918 h 3059255"/>
                  <a:gd name="connsiteX7" fmla="*/ 2549015 w 2795051"/>
                  <a:gd name="connsiteY7" fmla="*/ 2238380 h 3059255"/>
                  <a:gd name="connsiteX8" fmla="*/ 1867978 w 2795051"/>
                  <a:gd name="connsiteY8" fmla="*/ 1752604 h 3059255"/>
                  <a:gd name="connsiteX9" fmla="*/ 1758440 w 2795051"/>
                  <a:gd name="connsiteY9" fmla="*/ 1590680 h 3059255"/>
                  <a:gd name="connsiteX10" fmla="*/ 1991803 w 2795051"/>
                  <a:gd name="connsiteY10" fmla="*/ 1271593 h 3059255"/>
                  <a:gd name="connsiteX11" fmla="*/ 2144203 w 2795051"/>
                  <a:gd name="connsiteY11" fmla="*/ 823918 h 3059255"/>
                  <a:gd name="connsiteX12" fmla="*/ 1353628 w 2795051"/>
                  <a:gd name="connsiteY12" fmla="*/ 5 h 3059255"/>
                  <a:gd name="connsiteX13" fmla="*/ 629728 w 2795051"/>
                  <a:gd name="connsiteY13" fmla="*/ 857255 h 3059255"/>
                  <a:gd name="connsiteX14" fmla="*/ 820227 w 2795051"/>
                  <a:gd name="connsiteY14" fmla="*/ 1271593 h 3059255"/>
                  <a:gd name="connsiteX15" fmla="*/ 1053590 w 2795051"/>
                  <a:gd name="connsiteY15" fmla="*/ 1571630 h 3059255"/>
                  <a:gd name="connsiteX0" fmla="*/ 1053590 w 2795051"/>
                  <a:gd name="connsiteY0" fmla="*/ 1562106 h 3049731"/>
                  <a:gd name="connsiteX1" fmla="*/ 967865 w 2795051"/>
                  <a:gd name="connsiteY1" fmla="*/ 1719269 h 3049731"/>
                  <a:gd name="connsiteX2" fmla="*/ 105853 w 2795051"/>
                  <a:gd name="connsiteY2" fmla="*/ 2324106 h 3049731"/>
                  <a:gd name="connsiteX3" fmla="*/ 1078 w 2795051"/>
                  <a:gd name="connsiteY3" fmla="*/ 2719394 h 3049731"/>
                  <a:gd name="connsiteX4" fmla="*/ 234440 w 2795051"/>
                  <a:gd name="connsiteY4" fmla="*/ 3048006 h 3049731"/>
                  <a:gd name="connsiteX5" fmla="*/ 2544253 w 2795051"/>
                  <a:gd name="connsiteY5" fmla="*/ 3048006 h 3049731"/>
                  <a:gd name="connsiteX6" fmla="*/ 2791903 w 2795051"/>
                  <a:gd name="connsiteY6" fmla="*/ 2719394 h 3049731"/>
                  <a:gd name="connsiteX7" fmla="*/ 2549015 w 2795051"/>
                  <a:gd name="connsiteY7" fmla="*/ 2228856 h 3049731"/>
                  <a:gd name="connsiteX8" fmla="*/ 1867978 w 2795051"/>
                  <a:gd name="connsiteY8" fmla="*/ 1743080 h 3049731"/>
                  <a:gd name="connsiteX9" fmla="*/ 1758440 w 2795051"/>
                  <a:gd name="connsiteY9" fmla="*/ 1581156 h 3049731"/>
                  <a:gd name="connsiteX10" fmla="*/ 1991803 w 2795051"/>
                  <a:gd name="connsiteY10" fmla="*/ 1262069 h 3049731"/>
                  <a:gd name="connsiteX11" fmla="*/ 2144203 w 2795051"/>
                  <a:gd name="connsiteY11" fmla="*/ 814394 h 3049731"/>
                  <a:gd name="connsiteX12" fmla="*/ 1339340 w 2795051"/>
                  <a:gd name="connsiteY12" fmla="*/ 6 h 3049731"/>
                  <a:gd name="connsiteX13" fmla="*/ 629728 w 2795051"/>
                  <a:gd name="connsiteY13" fmla="*/ 847731 h 3049731"/>
                  <a:gd name="connsiteX14" fmla="*/ 820227 w 2795051"/>
                  <a:gd name="connsiteY14" fmla="*/ 1262069 h 3049731"/>
                  <a:gd name="connsiteX15" fmla="*/ 1053590 w 2795051"/>
                  <a:gd name="connsiteY15" fmla="*/ 1562106 h 3049731"/>
                  <a:gd name="connsiteX0" fmla="*/ 1053590 w 2795051"/>
                  <a:gd name="connsiteY0" fmla="*/ 1562187 h 3049812"/>
                  <a:gd name="connsiteX1" fmla="*/ 967865 w 2795051"/>
                  <a:gd name="connsiteY1" fmla="*/ 1719350 h 3049812"/>
                  <a:gd name="connsiteX2" fmla="*/ 105853 w 2795051"/>
                  <a:gd name="connsiteY2" fmla="*/ 2324187 h 3049812"/>
                  <a:gd name="connsiteX3" fmla="*/ 1078 w 2795051"/>
                  <a:gd name="connsiteY3" fmla="*/ 2719475 h 3049812"/>
                  <a:gd name="connsiteX4" fmla="*/ 234440 w 2795051"/>
                  <a:gd name="connsiteY4" fmla="*/ 3048087 h 3049812"/>
                  <a:gd name="connsiteX5" fmla="*/ 2544253 w 2795051"/>
                  <a:gd name="connsiteY5" fmla="*/ 3048087 h 3049812"/>
                  <a:gd name="connsiteX6" fmla="*/ 2791903 w 2795051"/>
                  <a:gd name="connsiteY6" fmla="*/ 2719475 h 3049812"/>
                  <a:gd name="connsiteX7" fmla="*/ 2549015 w 2795051"/>
                  <a:gd name="connsiteY7" fmla="*/ 2228937 h 3049812"/>
                  <a:gd name="connsiteX8" fmla="*/ 1867978 w 2795051"/>
                  <a:gd name="connsiteY8" fmla="*/ 1743161 h 3049812"/>
                  <a:gd name="connsiteX9" fmla="*/ 1758440 w 2795051"/>
                  <a:gd name="connsiteY9" fmla="*/ 1581237 h 3049812"/>
                  <a:gd name="connsiteX10" fmla="*/ 1991803 w 2795051"/>
                  <a:gd name="connsiteY10" fmla="*/ 1262150 h 3049812"/>
                  <a:gd name="connsiteX11" fmla="*/ 2144203 w 2795051"/>
                  <a:gd name="connsiteY11" fmla="*/ 814475 h 3049812"/>
                  <a:gd name="connsiteX12" fmla="*/ 1339340 w 2795051"/>
                  <a:gd name="connsiteY12" fmla="*/ 87 h 3049812"/>
                  <a:gd name="connsiteX13" fmla="*/ 629728 w 2795051"/>
                  <a:gd name="connsiteY13" fmla="*/ 847812 h 3049812"/>
                  <a:gd name="connsiteX14" fmla="*/ 820227 w 2795051"/>
                  <a:gd name="connsiteY14" fmla="*/ 1262150 h 3049812"/>
                  <a:gd name="connsiteX15" fmla="*/ 1053590 w 2795051"/>
                  <a:gd name="connsiteY15" fmla="*/ 1562187 h 3049812"/>
                  <a:gd name="connsiteX0" fmla="*/ 1053590 w 2795051"/>
                  <a:gd name="connsiteY0" fmla="*/ 1562187 h 3049812"/>
                  <a:gd name="connsiteX1" fmla="*/ 967865 w 2795051"/>
                  <a:gd name="connsiteY1" fmla="*/ 1719350 h 3049812"/>
                  <a:gd name="connsiteX2" fmla="*/ 105853 w 2795051"/>
                  <a:gd name="connsiteY2" fmla="*/ 2324187 h 3049812"/>
                  <a:gd name="connsiteX3" fmla="*/ 1078 w 2795051"/>
                  <a:gd name="connsiteY3" fmla="*/ 2719475 h 3049812"/>
                  <a:gd name="connsiteX4" fmla="*/ 234440 w 2795051"/>
                  <a:gd name="connsiteY4" fmla="*/ 3048087 h 3049812"/>
                  <a:gd name="connsiteX5" fmla="*/ 2544253 w 2795051"/>
                  <a:gd name="connsiteY5" fmla="*/ 3048087 h 3049812"/>
                  <a:gd name="connsiteX6" fmla="*/ 2791903 w 2795051"/>
                  <a:gd name="connsiteY6" fmla="*/ 2719475 h 3049812"/>
                  <a:gd name="connsiteX7" fmla="*/ 2549015 w 2795051"/>
                  <a:gd name="connsiteY7" fmla="*/ 2228937 h 3049812"/>
                  <a:gd name="connsiteX8" fmla="*/ 1867978 w 2795051"/>
                  <a:gd name="connsiteY8" fmla="*/ 1743161 h 3049812"/>
                  <a:gd name="connsiteX9" fmla="*/ 1758440 w 2795051"/>
                  <a:gd name="connsiteY9" fmla="*/ 1581237 h 3049812"/>
                  <a:gd name="connsiteX10" fmla="*/ 1991803 w 2795051"/>
                  <a:gd name="connsiteY10" fmla="*/ 1262150 h 3049812"/>
                  <a:gd name="connsiteX11" fmla="*/ 2144203 w 2795051"/>
                  <a:gd name="connsiteY11" fmla="*/ 814475 h 3049812"/>
                  <a:gd name="connsiteX12" fmla="*/ 1339340 w 2795051"/>
                  <a:gd name="connsiteY12" fmla="*/ 87 h 3049812"/>
                  <a:gd name="connsiteX13" fmla="*/ 629728 w 2795051"/>
                  <a:gd name="connsiteY13" fmla="*/ 847812 h 3049812"/>
                  <a:gd name="connsiteX14" fmla="*/ 820227 w 2795051"/>
                  <a:gd name="connsiteY14" fmla="*/ 1262150 h 3049812"/>
                  <a:gd name="connsiteX15" fmla="*/ 1053590 w 2795051"/>
                  <a:gd name="connsiteY15" fmla="*/ 1562187 h 3049812"/>
                  <a:gd name="connsiteX0" fmla="*/ 1053590 w 2795051"/>
                  <a:gd name="connsiteY0" fmla="*/ 1562187 h 3049812"/>
                  <a:gd name="connsiteX1" fmla="*/ 967865 w 2795051"/>
                  <a:gd name="connsiteY1" fmla="*/ 1719350 h 3049812"/>
                  <a:gd name="connsiteX2" fmla="*/ 105853 w 2795051"/>
                  <a:gd name="connsiteY2" fmla="*/ 2324187 h 3049812"/>
                  <a:gd name="connsiteX3" fmla="*/ 1078 w 2795051"/>
                  <a:gd name="connsiteY3" fmla="*/ 2719475 h 3049812"/>
                  <a:gd name="connsiteX4" fmla="*/ 234440 w 2795051"/>
                  <a:gd name="connsiteY4" fmla="*/ 3048087 h 3049812"/>
                  <a:gd name="connsiteX5" fmla="*/ 2544253 w 2795051"/>
                  <a:gd name="connsiteY5" fmla="*/ 3048087 h 3049812"/>
                  <a:gd name="connsiteX6" fmla="*/ 2791903 w 2795051"/>
                  <a:gd name="connsiteY6" fmla="*/ 2719475 h 3049812"/>
                  <a:gd name="connsiteX7" fmla="*/ 2549015 w 2795051"/>
                  <a:gd name="connsiteY7" fmla="*/ 2228937 h 3049812"/>
                  <a:gd name="connsiteX8" fmla="*/ 1867978 w 2795051"/>
                  <a:gd name="connsiteY8" fmla="*/ 1743161 h 3049812"/>
                  <a:gd name="connsiteX9" fmla="*/ 1758440 w 2795051"/>
                  <a:gd name="connsiteY9" fmla="*/ 1581237 h 3049812"/>
                  <a:gd name="connsiteX10" fmla="*/ 1991803 w 2795051"/>
                  <a:gd name="connsiteY10" fmla="*/ 1262150 h 3049812"/>
                  <a:gd name="connsiteX11" fmla="*/ 2144203 w 2795051"/>
                  <a:gd name="connsiteY11" fmla="*/ 814475 h 3049812"/>
                  <a:gd name="connsiteX12" fmla="*/ 1339340 w 2795051"/>
                  <a:gd name="connsiteY12" fmla="*/ 87 h 3049812"/>
                  <a:gd name="connsiteX13" fmla="*/ 629728 w 2795051"/>
                  <a:gd name="connsiteY13" fmla="*/ 847812 h 3049812"/>
                  <a:gd name="connsiteX14" fmla="*/ 820227 w 2795051"/>
                  <a:gd name="connsiteY14" fmla="*/ 1262150 h 3049812"/>
                  <a:gd name="connsiteX15" fmla="*/ 1053590 w 2795051"/>
                  <a:gd name="connsiteY15" fmla="*/ 1562187 h 3049812"/>
                  <a:gd name="connsiteX0" fmla="*/ 1053590 w 2795051"/>
                  <a:gd name="connsiteY0" fmla="*/ 1562187 h 3049812"/>
                  <a:gd name="connsiteX1" fmla="*/ 967865 w 2795051"/>
                  <a:gd name="connsiteY1" fmla="*/ 1719350 h 3049812"/>
                  <a:gd name="connsiteX2" fmla="*/ 105853 w 2795051"/>
                  <a:gd name="connsiteY2" fmla="*/ 2324187 h 3049812"/>
                  <a:gd name="connsiteX3" fmla="*/ 1078 w 2795051"/>
                  <a:gd name="connsiteY3" fmla="*/ 2719475 h 3049812"/>
                  <a:gd name="connsiteX4" fmla="*/ 234440 w 2795051"/>
                  <a:gd name="connsiteY4" fmla="*/ 3048087 h 3049812"/>
                  <a:gd name="connsiteX5" fmla="*/ 2544253 w 2795051"/>
                  <a:gd name="connsiteY5" fmla="*/ 3048087 h 3049812"/>
                  <a:gd name="connsiteX6" fmla="*/ 2791903 w 2795051"/>
                  <a:gd name="connsiteY6" fmla="*/ 2719475 h 3049812"/>
                  <a:gd name="connsiteX7" fmla="*/ 2549015 w 2795051"/>
                  <a:gd name="connsiteY7" fmla="*/ 2228937 h 3049812"/>
                  <a:gd name="connsiteX8" fmla="*/ 1867978 w 2795051"/>
                  <a:gd name="connsiteY8" fmla="*/ 1743161 h 3049812"/>
                  <a:gd name="connsiteX9" fmla="*/ 1758440 w 2795051"/>
                  <a:gd name="connsiteY9" fmla="*/ 1581237 h 3049812"/>
                  <a:gd name="connsiteX10" fmla="*/ 1991803 w 2795051"/>
                  <a:gd name="connsiteY10" fmla="*/ 1262150 h 3049812"/>
                  <a:gd name="connsiteX11" fmla="*/ 2144203 w 2795051"/>
                  <a:gd name="connsiteY11" fmla="*/ 814475 h 3049812"/>
                  <a:gd name="connsiteX12" fmla="*/ 1339340 w 2795051"/>
                  <a:gd name="connsiteY12" fmla="*/ 87 h 3049812"/>
                  <a:gd name="connsiteX13" fmla="*/ 629728 w 2795051"/>
                  <a:gd name="connsiteY13" fmla="*/ 847812 h 3049812"/>
                  <a:gd name="connsiteX14" fmla="*/ 820227 w 2795051"/>
                  <a:gd name="connsiteY14" fmla="*/ 1262150 h 3049812"/>
                  <a:gd name="connsiteX15" fmla="*/ 1053590 w 2795051"/>
                  <a:gd name="connsiteY15" fmla="*/ 1562187 h 3049812"/>
                  <a:gd name="connsiteX0" fmla="*/ 1053590 w 2795051"/>
                  <a:gd name="connsiteY0" fmla="*/ 1562187 h 3049812"/>
                  <a:gd name="connsiteX1" fmla="*/ 967865 w 2795051"/>
                  <a:gd name="connsiteY1" fmla="*/ 1719350 h 3049812"/>
                  <a:gd name="connsiteX2" fmla="*/ 105853 w 2795051"/>
                  <a:gd name="connsiteY2" fmla="*/ 2324187 h 3049812"/>
                  <a:gd name="connsiteX3" fmla="*/ 1078 w 2795051"/>
                  <a:gd name="connsiteY3" fmla="*/ 2719475 h 3049812"/>
                  <a:gd name="connsiteX4" fmla="*/ 234440 w 2795051"/>
                  <a:gd name="connsiteY4" fmla="*/ 3048087 h 3049812"/>
                  <a:gd name="connsiteX5" fmla="*/ 2544253 w 2795051"/>
                  <a:gd name="connsiteY5" fmla="*/ 3048087 h 3049812"/>
                  <a:gd name="connsiteX6" fmla="*/ 2791903 w 2795051"/>
                  <a:gd name="connsiteY6" fmla="*/ 2719475 h 3049812"/>
                  <a:gd name="connsiteX7" fmla="*/ 2549015 w 2795051"/>
                  <a:gd name="connsiteY7" fmla="*/ 2228937 h 3049812"/>
                  <a:gd name="connsiteX8" fmla="*/ 1867978 w 2795051"/>
                  <a:gd name="connsiteY8" fmla="*/ 1743161 h 3049812"/>
                  <a:gd name="connsiteX9" fmla="*/ 1758440 w 2795051"/>
                  <a:gd name="connsiteY9" fmla="*/ 1581237 h 3049812"/>
                  <a:gd name="connsiteX10" fmla="*/ 1991803 w 2795051"/>
                  <a:gd name="connsiteY10" fmla="*/ 1262150 h 3049812"/>
                  <a:gd name="connsiteX11" fmla="*/ 2144203 w 2795051"/>
                  <a:gd name="connsiteY11" fmla="*/ 814475 h 3049812"/>
                  <a:gd name="connsiteX12" fmla="*/ 1339340 w 2795051"/>
                  <a:gd name="connsiteY12" fmla="*/ 87 h 3049812"/>
                  <a:gd name="connsiteX13" fmla="*/ 629728 w 2795051"/>
                  <a:gd name="connsiteY13" fmla="*/ 847812 h 3049812"/>
                  <a:gd name="connsiteX14" fmla="*/ 820227 w 2795051"/>
                  <a:gd name="connsiteY14" fmla="*/ 1262150 h 3049812"/>
                  <a:gd name="connsiteX15" fmla="*/ 1053590 w 2795051"/>
                  <a:gd name="connsiteY15" fmla="*/ 1562187 h 3049812"/>
                  <a:gd name="connsiteX0" fmla="*/ 1053590 w 2795051"/>
                  <a:gd name="connsiteY0" fmla="*/ 1562187 h 3049812"/>
                  <a:gd name="connsiteX1" fmla="*/ 967865 w 2795051"/>
                  <a:gd name="connsiteY1" fmla="*/ 1719350 h 3049812"/>
                  <a:gd name="connsiteX2" fmla="*/ 105853 w 2795051"/>
                  <a:gd name="connsiteY2" fmla="*/ 2324187 h 3049812"/>
                  <a:gd name="connsiteX3" fmla="*/ 1078 w 2795051"/>
                  <a:gd name="connsiteY3" fmla="*/ 2719475 h 3049812"/>
                  <a:gd name="connsiteX4" fmla="*/ 234440 w 2795051"/>
                  <a:gd name="connsiteY4" fmla="*/ 3048087 h 3049812"/>
                  <a:gd name="connsiteX5" fmla="*/ 2544253 w 2795051"/>
                  <a:gd name="connsiteY5" fmla="*/ 3048087 h 3049812"/>
                  <a:gd name="connsiteX6" fmla="*/ 2791903 w 2795051"/>
                  <a:gd name="connsiteY6" fmla="*/ 2719475 h 3049812"/>
                  <a:gd name="connsiteX7" fmla="*/ 2549015 w 2795051"/>
                  <a:gd name="connsiteY7" fmla="*/ 2228937 h 3049812"/>
                  <a:gd name="connsiteX8" fmla="*/ 1867978 w 2795051"/>
                  <a:gd name="connsiteY8" fmla="*/ 1743161 h 3049812"/>
                  <a:gd name="connsiteX9" fmla="*/ 1758440 w 2795051"/>
                  <a:gd name="connsiteY9" fmla="*/ 1581237 h 3049812"/>
                  <a:gd name="connsiteX10" fmla="*/ 1991803 w 2795051"/>
                  <a:gd name="connsiteY10" fmla="*/ 1262150 h 3049812"/>
                  <a:gd name="connsiteX11" fmla="*/ 2144203 w 2795051"/>
                  <a:gd name="connsiteY11" fmla="*/ 814475 h 3049812"/>
                  <a:gd name="connsiteX12" fmla="*/ 1339340 w 2795051"/>
                  <a:gd name="connsiteY12" fmla="*/ 87 h 3049812"/>
                  <a:gd name="connsiteX13" fmla="*/ 629728 w 2795051"/>
                  <a:gd name="connsiteY13" fmla="*/ 847812 h 3049812"/>
                  <a:gd name="connsiteX14" fmla="*/ 820227 w 2795051"/>
                  <a:gd name="connsiteY14" fmla="*/ 1262150 h 3049812"/>
                  <a:gd name="connsiteX15" fmla="*/ 1053590 w 2795051"/>
                  <a:gd name="connsiteY15" fmla="*/ 1562187 h 3049812"/>
                  <a:gd name="connsiteX0" fmla="*/ 1053590 w 2795051"/>
                  <a:gd name="connsiteY0" fmla="*/ 1562100 h 3049725"/>
                  <a:gd name="connsiteX1" fmla="*/ 967865 w 2795051"/>
                  <a:gd name="connsiteY1" fmla="*/ 1719263 h 3049725"/>
                  <a:gd name="connsiteX2" fmla="*/ 105853 w 2795051"/>
                  <a:gd name="connsiteY2" fmla="*/ 2324100 h 3049725"/>
                  <a:gd name="connsiteX3" fmla="*/ 1078 w 2795051"/>
                  <a:gd name="connsiteY3" fmla="*/ 2719388 h 3049725"/>
                  <a:gd name="connsiteX4" fmla="*/ 234440 w 2795051"/>
                  <a:gd name="connsiteY4" fmla="*/ 3048000 h 3049725"/>
                  <a:gd name="connsiteX5" fmla="*/ 2544253 w 2795051"/>
                  <a:gd name="connsiteY5" fmla="*/ 3048000 h 3049725"/>
                  <a:gd name="connsiteX6" fmla="*/ 2791903 w 2795051"/>
                  <a:gd name="connsiteY6" fmla="*/ 2719388 h 3049725"/>
                  <a:gd name="connsiteX7" fmla="*/ 2549015 w 2795051"/>
                  <a:gd name="connsiteY7" fmla="*/ 2228850 h 3049725"/>
                  <a:gd name="connsiteX8" fmla="*/ 1867978 w 2795051"/>
                  <a:gd name="connsiteY8" fmla="*/ 1743074 h 3049725"/>
                  <a:gd name="connsiteX9" fmla="*/ 1758440 w 2795051"/>
                  <a:gd name="connsiteY9" fmla="*/ 1581150 h 3049725"/>
                  <a:gd name="connsiteX10" fmla="*/ 1991803 w 2795051"/>
                  <a:gd name="connsiteY10" fmla="*/ 1262063 h 3049725"/>
                  <a:gd name="connsiteX11" fmla="*/ 2144203 w 2795051"/>
                  <a:gd name="connsiteY11" fmla="*/ 814388 h 3049725"/>
                  <a:gd name="connsiteX12" fmla="*/ 1339340 w 2795051"/>
                  <a:gd name="connsiteY12" fmla="*/ 0 h 3049725"/>
                  <a:gd name="connsiteX13" fmla="*/ 629728 w 2795051"/>
                  <a:gd name="connsiteY13" fmla="*/ 847725 h 3049725"/>
                  <a:gd name="connsiteX14" fmla="*/ 820227 w 2795051"/>
                  <a:gd name="connsiteY14" fmla="*/ 1262063 h 3049725"/>
                  <a:gd name="connsiteX15" fmla="*/ 1053590 w 2795051"/>
                  <a:gd name="connsiteY15" fmla="*/ 1562100 h 3049725"/>
                  <a:gd name="connsiteX0" fmla="*/ 1053590 w 2795051"/>
                  <a:gd name="connsiteY0" fmla="*/ 1562100 h 3049725"/>
                  <a:gd name="connsiteX1" fmla="*/ 967865 w 2795051"/>
                  <a:gd name="connsiteY1" fmla="*/ 1719263 h 3049725"/>
                  <a:gd name="connsiteX2" fmla="*/ 105853 w 2795051"/>
                  <a:gd name="connsiteY2" fmla="*/ 2324100 h 3049725"/>
                  <a:gd name="connsiteX3" fmla="*/ 1078 w 2795051"/>
                  <a:gd name="connsiteY3" fmla="*/ 2719388 h 3049725"/>
                  <a:gd name="connsiteX4" fmla="*/ 234440 w 2795051"/>
                  <a:gd name="connsiteY4" fmla="*/ 3048000 h 3049725"/>
                  <a:gd name="connsiteX5" fmla="*/ 2544253 w 2795051"/>
                  <a:gd name="connsiteY5" fmla="*/ 3048000 h 3049725"/>
                  <a:gd name="connsiteX6" fmla="*/ 2791903 w 2795051"/>
                  <a:gd name="connsiteY6" fmla="*/ 2719388 h 3049725"/>
                  <a:gd name="connsiteX7" fmla="*/ 2549015 w 2795051"/>
                  <a:gd name="connsiteY7" fmla="*/ 2228850 h 3049725"/>
                  <a:gd name="connsiteX8" fmla="*/ 1867978 w 2795051"/>
                  <a:gd name="connsiteY8" fmla="*/ 1743074 h 3049725"/>
                  <a:gd name="connsiteX9" fmla="*/ 1758440 w 2795051"/>
                  <a:gd name="connsiteY9" fmla="*/ 1581150 h 3049725"/>
                  <a:gd name="connsiteX10" fmla="*/ 1991803 w 2795051"/>
                  <a:gd name="connsiteY10" fmla="*/ 1262063 h 3049725"/>
                  <a:gd name="connsiteX11" fmla="*/ 2144203 w 2795051"/>
                  <a:gd name="connsiteY11" fmla="*/ 814388 h 3049725"/>
                  <a:gd name="connsiteX12" fmla="*/ 1339340 w 2795051"/>
                  <a:gd name="connsiteY12" fmla="*/ 0 h 3049725"/>
                  <a:gd name="connsiteX13" fmla="*/ 629728 w 2795051"/>
                  <a:gd name="connsiteY13" fmla="*/ 847725 h 3049725"/>
                  <a:gd name="connsiteX14" fmla="*/ 820227 w 2795051"/>
                  <a:gd name="connsiteY14" fmla="*/ 1262063 h 3049725"/>
                  <a:gd name="connsiteX15" fmla="*/ 1053590 w 2795051"/>
                  <a:gd name="connsiteY15" fmla="*/ 1562100 h 3049725"/>
                  <a:gd name="connsiteX0" fmla="*/ 1053590 w 2795051"/>
                  <a:gd name="connsiteY0" fmla="*/ 1562105 h 3049730"/>
                  <a:gd name="connsiteX1" fmla="*/ 967865 w 2795051"/>
                  <a:gd name="connsiteY1" fmla="*/ 1719268 h 3049730"/>
                  <a:gd name="connsiteX2" fmla="*/ 105853 w 2795051"/>
                  <a:gd name="connsiteY2" fmla="*/ 2324105 h 3049730"/>
                  <a:gd name="connsiteX3" fmla="*/ 1078 w 2795051"/>
                  <a:gd name="connsiteY3" fmla="*/ 2719393 h 3049730"/>
                  <a:gd name="connsiteX4" fmla="*/ 234440 w 2795051"/>
                  <a:gd name="connsiteY4" fmla="*/ 3048005 h 3049730"/>
                  <a:gd name="connsiteX5" fmla="*/ 2544253 w 2795051"/>
                  <a:gd name="connsiteY5" fmla="*/ 3048005 h 3049730"/>
                  <a:gd name="connsiteX6" fmla="*/ 2791903 w 2795051"/>
                  <a:gd name="connsiteY6" fmla="*/ 2719393 h 3049730"/>
                  <a:gd name="connsiteX7" fmla="*/ 2549015 w 2795051"/>
                  <a:gd name="connsiteY7" fmla="*/ 2228855 h 3049730"/>
                  <a:gd name="connsiteX8" fmla="*/ 1867978 w 2795051"/>
                  <a:gd name="connsiteY8" fmla="*/ 1743079 h 3049730"/>
                  <a:gd name="connsiteX9" fmla="*/ 1758440 w 2795051"/>
                  <a:gd name="connsiteY9" fmla="*/ 1581155 h 3049730"/>
                  <a:gd name="connsiteX10" fmla="*/ 1991803 w 2795051"/>
                  <a:gd name="connsiteY10" fmla="*/ 1262068 h 3049730"/>
                  <a:gd name="connsiteX11" fmla="*/ 2144203 w 2795051"/>
                  <a:gd name="connsiteY11" fmla="*/ 814393 h 3049730"/>
                  <a:gd name="connsiteX12" fmla="*/ 1339340 w 2795051"/>
                  <a:gd name="connsiteY12" fmla="*/ 5 h 3049730"/>
                  <a:gd name="connsiteX13" fmla="*/ 629728 w 2795051"/>
                  <a:gd name="connsiteY13" fmla="*/ 847730 h 3049730"/>
                  <a:gd name="connsiteX14" fmla="*/ 820227 w 2795051"/>
                  <a:gd name="connsiteY14" fmla="*/ 1262068 h 3049730"/>
                  <a:gd name="connsiteX15" fmla="*/ 1053590 w 2795051"/>
                  <a:gd name="connsiteY15" fmla="*/ 1562105 h 3049730"/>
                  <a:gd name="connsiteX0" fmla="*/ 1053590 w 2795051"/>
                  <a:gd name="connsiteY0" fmla="*/ 1562100 h 3049725"/>
                  <a:gd name="connsiteX1" fmla="*/ 967865 w 2795051"/>
                  <a:gd name="connsiteY1" fmla="*/ 1719263 h 3049725"/>
                  <a:gd name="connsiteX2" fmla="*/ 105853 w 2795051"/>
                  <a:gd name="connsiteY2" fmla="*/ 2324100 h 3049725"/>
                  <a:gd name="connsiteX3" fmla="*/ 1078 w 2795051"/>
                  <a:gd name="connsiteY3" fmla="*/ 2719388 h 3049725"/>
                  <a:gd name="connsiteX4" fmla="*/ 234440 w 2795051"/>
                  <a:gd name="connsiteY4" fmla="*/ 3048000 h 3049725"/>
                  <a:gd name="connsiteX5" fmla="*/ 2544253 w 2795051"/>
                  <a:gd name="connsiteY5" fmla="*/ 3048000 h 3049725"/>
                  <a:gd name="connsiteX6" fmla="*/ 2791903 w 2795051"/>
                  <a:gd name="connsiteY6" fmla="*/ 2719388 h 3049725"/>
                  <a:gd name="connsiteX7" fmla="*/ 2549015 w 2795051"/>
                  <a:gd name="connsiteY7" fmla="*/ 2228850 h 3049725"/>
                  <a:gd name="connsiteX8" fmla="*/ 1867978 w 2795051"/>
                  <a:gd name="connsiteY8" fmla="*/ 1743074 h 3049725"/>
                  <a:gd name="connsiteX9" fmla="*/ 1758440 w 2795051"/>
                  <a:gd name="connsiteY9" fmla="*/ 1581150 h 3049725"/>
                  <a:gd name="connsiteX10" fmla="*/ 1991803 w 2795051"/>
                  <a:gd name="connsiteY10" fmla="*/ 1262063 h 3049725"/>
                  <a:gd name="connsiteX11" fmla="*/ 2144203 w 2795051"/>
                  <a:gd name="connsiteY11" fmla="*/ 814388 h 3049725"/>
                  <a:gd name="connsiteX12" fmla="*/ 1339340 w 2795051"/>
                  <a:gd name="connsiteY12" fmla="*/ 0 h 3049725"/>
                  <a:gd name="connsiteX13" fmla="*/ 629728 w 2795051"/>
                  <a:gd name="connsiteY13" fmla="*/ 847725 h 3049725"/>
                  <a:gd name="connsiteX14" fmla="*/ 820227 w 2795051"/>
                  <a:gd name="connsiteY14" fmla="*/ 1262063 h 3049725"/>
                  <a:gd name="connsiteX15" fmla="*/ 1053590 w 2795051"/>
                  <a:gd name="connsiteY15" fmla="*/ 1562100 h 3049725"/>
                  <a:gd name="connsiteX0" fmla="*/ 1053590 w 2795051"/>
                  <a:gd name="connsiteY0" fmla="*/ 1562100 h 3049725"/>
                  <a:gd name="connsiteX1" fmla="*/ 967865 w 2795051"/>
                  <a:gd name="connsiteY1" fmla="*/ 1719263 h 3049725"/>
                  <a:gd name="connsiteX2" fmla="*/ 105853 w 2795051"/>
                  <a:gd name="connsiteY2" fmla="*/ 2324100 h 3049725"/>
                  <a:gd name="connsiteX3" fmla="*/ 1078 w 2795051"/>
                  <a:gd name="connsiteY3" fmla="*/ 2719388 h 3049725"/>
                  <a:gd name="connsiteX4" fmla="*/ 234440 w 2795051"/>
                  <a:gd name="connsiteY4" fmla="*/ 3048000 h 3049725"/>
                  <a:gd name="connsiteX5" fmla="*/ 2544253 w 2795051"/>
                  <a:gd name="connsiteY5" fmla="*/ 3048000 h 3049725"/>
                  <a:gd name="connsiteX6" fmla="*/ 2791903 w 2795051"/>
                  <a:gd name="connsiteY6" fmla="*/ 2719388 h 3049725"/>
                  <a:gd name="connsiteX7" fmla="*/ 2549015 w 2795051"/>
                  <a:gd name="connsiteY7" fmla="*/ 2228850 h 3049725"/>
                  <a:gd name="connsiteX8" fmla="*/ 1867978 w 2795051"/>
                  <a:gd name="connsiteY8" fmla="*/ 1743074 h 3049725"/>
                  <a:gd name="connsiteX9" fmla="*/ 1758440 w 2795051"/>
                  <a:gd name="connsiteY9" fmla="*/ 1581150 h 3049725"/>
                  <a:gd name="connsiteX10" fmla="*/ 1991803 w 2795051"/>
                  <a:gd name="connsiteY10" fmla="*/ 1262063 h 3049725"/>
                  <a:gd name="connsiteX11" fmla="*/ 2144203 w 2795051"/>
                  <a:gd name="connsiteY11" fmla="*/ 814388 h 3049725"/>
                  <a:gd name="connsiteX12" fmla="*/ 1339340 w 2795051"/>
                  <a:gd name="connsiteY12" fmla="*/ 0 h 3049725"/>
                  <a:gd name="connsiteX13" fmla="*/ 629728 w 2795051"/>
                  <a:gd name="connsiteY13" fmla="*/ 847725 h 3049725"/>
                  <a:gd name="connsiteX14" fmla="*/ 820227 w 2795051"/>
                  <a:gd name="connsiteY14" fmla="*/ 1262063 h 3049725"/>
                  <a:gd name="connsiteX15" fmla="*/ 1053590 w 2795051"/>
                  <a:gd name="connsiteY15" fmla="*/ 1562100 h 304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051" h="3049725">
                    <a:moveTo>
                      <a:pt x="1053590" y="1562100"/>
                    </a:moveTo>
                    <a:lnTo>
                      <a:pt x="967865" y="1719263"/>
                    </a:lnTo>
                    <a:lnTo>
                      <a:pt x="105853" y="2324100"/>
                    </a:lnTo>
                    <a:cubicBezTo>
                      <a:pt x="36003" y="2393157"/>
                      <a:pt x="-5272" y="2390775"/>
                      <a:pt x="1078" y="2719388"/>
                    </a:cubicBezTo>
                    <a:cubicBezTo>
                      <a:pt x="-10035" y="3051175"/>
                      <a:pt x="64576" y="3035299"/>
                      <a:pt x="234440" y="3048000"/>
                    </a:cubicBezTo>
                    <a:lnTo>
                      <a:pt x="2544253" y="3048000"/>
                    </a:lnTo>
                    <a:cubicBezTo>
                      <a:pt x="2783965" y="3062289"/>
                      <a:pt x="2804603" y="2990850"/>
                      <a:pt x="2791903" y="2719388"/>
                    </a:cubicBezTo>
                    <a:cubicBezTo>
                      <a:pt x="2783965" y="2481264"/>
                      <a:pt x="2861752" y="2443163"/>
                      <a:pt x="2549015" y="2228850"/>
                    </a:cubicBezTo>
                    <a:lnTo>
                      <a:pt x="1867978" y="1743074"/>
                    </a:lnTo>
                    <a:lnTo>
                      <a:pt x="1758440" y="1581150"/>
                    </a:lnTo>
                    <a:cubicBezTo>
                      <a:pt x="1836228" y="1474788"/>
                      <a:pt x="1923541" y="1416050"/>
                      <a:pt x="1991803" y="1262063"/>
                    </a:cubicBezTo>
                    <a:cubicBezTo>
                      <a:pt x="2080703" y="1277938"/>
                      <a:pt x="2364866" y="1055688"/>
                      <a:pt x="2144203" y="814388"/>
                    </a:cubicBezTo>
                    <a:cubicBezTo>
                      <a:pt x="2223578" y="334963"/>
                      <a:pt x="1798127" y="3175"/>
                      <a:pt x="1339340" y="0"/>
                    </a:cubicBezTo>
                    <a:cubicBezTo>
                      <a:pt x="593215" y="66676"/>
                      <a:pt x="561466" y="757237"/>
                      <a:pt x="629728" y="847725"/>
                    </a:cubicBezTo>
                    <a:cubicBezTo>
                      <a:pt x="458278" y="1133475"/>
                      <a:pt x="758315" y="1271588"/>
                      <a:pt x="820227" y="1262063"/>
                    </a:cubicBezTo>
                    <a:cubicBezTo>
                      <a:pt x="871027" y="1420813"/>
                      <a:pt x="936115" y="1446213"/>
                      <a:pt x="1053590" y="1562100"/>
                    </a:cubicBezTo>
                    <a:close/>
                  </a:path>
                </a:pathLst>
              </a:custGeom>
              <a:no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Freeform 17"/>
              <p:cNvSpPr/>
              <p:nvPr/>
            </p:nvSpPr>
            <p:spPr>
              <a:xfrm>
                <a:off x="7138590" y="3859442"/>
                <a:ext cx="762248" cy="215287"/>
              </a:xfrm>
              <a:custGeom>
                <a:avLst/>
                <a:gdLst>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19237"/>
                  <a:gd name="connsiteY0" fmla="*/ 414338 h 414338"/>
                  <a:gd name="connsiteX1" fmla="*/ 395287 w 1519237"/>
                  <a:gd name="connsiteY1" fmla="*/ 0 h 414338"/>
                  <a:gd name="connsiteX2" fmla="*/ 1519237 w 1519237"/>
                  <a:gd name="connsiteY2" fmla="*/ 390525 h 414338"/>
                  <a:gd name="connsiteX0" fmla="*/ 0 w 1519237"/>
                  <a:gd name="connsiteY0" fmla="*/ 428625 h 428625"/>
                  <a:gd name="connsiteX1" fmla="*/ 400050 w 1519237"/>
                  <a:gd name="connsiteY1" fmla="*/ 0 h 428625"/>
                  <a:gd name="connsiteX2" fmla="*/ 1519237 w 1519237"/>
                  <a:gd name="connsiteY2" fmla="*/ 404812 h 428625"/>
                  <a:gd name="connsiteX0" fmla="*/ 0 w 1519237"/>
                  <a:gd name="connsiteY0" fmla="*/ 428625 h 428625"/>
                  <a:gd name="connsiteX1" fmla="*/ 400050 w 1519237"/>
                  <a:gd name="connsiteY1" fmla="*/ 0 h 428625"/>
                  <a:gd name="connsiteX2" fmla="*/ 1519237 w 1519237"/>
                  <a:gd name="connsiteY2" fmla="*/ 404812 h 428625"/>
                  <a:gd name="connsiteX0" fmla="*/ 0 w 1519237"/>
                  <a:gd name="connsiteY0" fmla="*/ 428625 h 428625"/>
                  <a:gd name="connsiteX1" fmla="*/ 400050 w 1519237"/>
                  <a:gd name="connsiteY1" fmla="*/ 0 h 428625"/>
                  <a:gd name="connsiteX2" fmla="*/ 1519237 w 1519237"/>
                  <a:gd name="connsiteY2" fmla="*/ 404812 h 428625"/>
                </a:gdLst>
                <a:ahLst/>
                <a:cxnLst>
                  <a:cxn ang="0">
                    <a:pos x="connsiteX0" y="connsiteY0"/>
                  </a:cxn>
                  <a:cxn ang="0">
                    <a:pos x="connsiteX1" y="connsiteY1"/>
                  </a:cxn>
                  <a:cxn ang="0">
                    <a:pos x="connsiteX2" y="connsiteY2"/>
                  </a:cxn>
                </a:cxnLst>
                <a:rect l="l" t="t" r="r" b="b"/>
                <a:pathLst>
                  <a:path w="1519237" h="428625">
                    <a:moveTo>
                      <a:pt x="0" y="428625"/>
                    </a:moveTo>
                    <a:cubicBezTo>
                      <a:pt x="198437" y="338137"/>
                      <a:pt x="354012" y="247651"/>
                      <a:pt x="400050" y="0"/>
                    </a:cubicBezTo>
                    <a:cubicBezTo>
                      <a:pt x="835025" y="265112"/>
                      <a:pt x="1131887" y="373062"/>
                      <a:pt x="1519237" y="404812"/>
                    </a:cubicBezTo>
                  </a:path>
                </a:pathLst>
              </a:custGeom>
              <a:no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Freeform 18"/>
              <p:cNvSpPr/>
              <p:nvPr/>
            </p:nvSpPr>
            <p:spPr>
              <a:xfrm>
                <a:off x="7193869" y="4810780"/>
                <a:ext cx="395671" cy="439301"/>
              </a:xfrm>
              <a:custGeom>
                <a:avLst/>
                <a:gdLst>
                  <a:gd name="connsiteX0" fmla="*/ 671513 w 671513"/>
                  <a:gd name="connsiteY0" fmla="*/ 0 h 352425"/>
                  <a:gd name="connsiteX1" fmla="*/ 0 w 671513"/>
                  <a:gd name="connsiteY1" fmla="*/ 352425 h 352425"/>
                  <a:gd name="connsiteX0" fmla="*/ 671513 w 671513"/>
                  <a:gd name="connsiteY0" fmla="*/ 0 h 814164"/>
                  <a:gd name="connsiteX1" fmla="*/ 0 w 671513"/>
                  <a:gd name="connsiteY1" fmla="*/ 352425 h 814164"/>
                  <a:gd name="connsiteX0" fmla="*/ 671513 w 739030"/>
                  <a:gd name="connsiteY0" fmla="*/ 0 h 927135"/>
                  <a:gd name="connsiteX1" fmla="*/ 0 w 739030"/>
                  <a:gd name="connsiteY1" fmla="*/ 352425 h 927135"/>
                  <a:gd name="connsiteX0" fmla="*/ 671513 w 727832"/>
                  <a:gd name="connsiteY0" fmla="*/ 0 h 853374"/>
                  <a:gd name="connsiteX1" fmla="*/ 0 w 727832"/>
                  <a:gd name="connsiteY1" fmla="*/ 352425 h 853374"/>
                  <a:gd name="connsiteX0" fmla="*/ 671513 w 794860"/>
                  <a:gd name="connsiteY0" fmla="*/ 0 h 897124"/>
                  <a:gd name="connsiteX1" fmla="*/ 0 w 794860"/>
                  <a:gd name="connsiteY1" fmla="*/ 352425 h 897124"/>
                  <a:gd name="connsiteX0" fmla="*/ 671513 w 794860"/>
                  <a:gd name="connsiteY0" fmla="*/ 0 h 886750"/>
                  <a:gd name="connsiteX1" fmla="*/ 0 w 794860"/>
                  <a:gd name="connsiteY1" fmla="*/ 352425 h 886750"/>
                  <a:gd name="connsiteX0" fmla="*/ 671513 w 786922"/>
                  <a:gd name="connsiteY0" fmla="*/ 0 h 876323"/>
                  <a:gd name="connsiteX1" fmla="*/ 0 w 786922"/>
                  <a:gd name="connsiteY1" fmla="*/ 352425 h 876323"/>
                  <a:gd name="connsiteX0" fmla="*/ 671513 w 820377"/>
                  <a:gd name="connsiteY0" fmla="*/ 0 h 889375"/>
                  <a:gd name="connsiteX1" fmla="*/ 0 w 820377"/>
                  <a:gd name="connsiteY1" fmla="*/ 352425 h 889375"/>
                  <a:gd name="connsiteX0" fmla="*/ 671513 w 783489"/>
                  <a:gd name="connsiteY0" fmla="*/ 0 h 929160"/>
                  <a:gd name="connsiteX1" fmla="*/ 0 w 783489"/>
                  <a:gd name="connsiteY1" fmla="*/ 352425 h 929160"/>
                  <a:gd name="connsiteX0" fmla="*/ 671513 w 771633"/>
                  <a:gd name="connsiteY0" fmla="*/ 0 h 930582"/>
                  <a:gd name="connsiteX1" fmla="*/ 0 w 771633"/>
                  <a:gd name="connsiteY1" fmla="*/ 352425 h 930582"/>
                  <a:gd name="connsiteX0" fmla="*/ 671513 w 788645"/>
                  <a:gd name="connsiteY0" fmla="*/ 0 h 929160"/>
                  <a:gd name="connsiteX1" fmla="*/ 0 w 788645"/>
                  <a:gd name="connsiteY1" fmla="*/ 352425 h 929160"/>
                  <a:gd name="connsiteX0" fmla="*/ 671513 w 790558"/>
                  <a:gd name="connsiteY0" fmla="*/ 0 h 884492"/>
                  <a:gd name="connsiteX1" fmla="*/ 0 w 790558"/>
                  <a:gd name="connsiteY1" fmla="*/ 352425 h 884492"/>
                  <a:gd name="connsiteX0" fmla="*/ 671513 w 789403"/>
                  <a:gd name="connsiteY0" fmla="*/ 0 h 882469"/>
                  <a:gd name="connsiteX1" fmla="*/ 0 w 789403"/>
                  <a:gd name="connsiteY1" fmla="*/ 352425 h 882469"/>
                  <a:gd name="connsiteX0" fmla="*/ 673894 w 791580"/>
                  <a:gd name="connsiteY0" fmla="*/ 0 h 869246"/>
                  <a:gd name="connsiteX1" fmla="*/ 0 w 791580"/>
                  <a:gd name="connsiteY1" fmla="*/ 330994 h 869246"/>
                  <a:gd name="connsiteX0" fmla="*/ 673894 w 790636"/>
                  <a:gd name="connsiteY0" fmla="*/ 0 h 887368"/>
                  <a:gd name="connsiteX1" fmla="*/ 0 w 790636"/>
                  <a:gd name="connsiteY1" fmla="*/ 330994 h 887368"/>
                  <a:gd name="connsiteX0" fmla="*/ 673894 w 790449"/>
                  <a:gd name="connsiteY0" fmla="*/ 0 h 880312"/>
                  <a:gd name="connsiteX1" fmla="*/ 0 w 790449"/>
                  <a:gd name="connsiteY1" fmla="*/ 330994 h 880312"/>
                </a:gdLst>
                <a:ahLst/>
                <a:cxnLst>
                  <a:cxn ang="0">
                    <a:pos x="connsiteX0" y="connsiteY0"/>
                  </a:cxn>
                  <a:cxn ang="0">
                    <a:pos x="connsiteX1" y="connsiteY1"/>
                  </a:cxn>
                </a:cxnLst>
                <a:rect l="l" t="t" r="r" b="b"/>
                <a:pathLst>
                  <a:path w="790449" h="880312">
                    <a:moveTo>
                      <a:pt x="673894" y="0"/>
                    </a:moveTo>
                    <a:cubicBezTo>
                      <a:pt x="1135857" y="965199"/>
                      <a:pt x="80962" y="1225549"/>
                      <a:pt x="0" y="330994"/>
                    </a:cubicBezTo>
                  </a:path>
                </a:pathLst>
              </a:custGeom>
              <a:solidFill>
                <a:schemeClr val="bg1"/>
              </a:solid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Plus 19"/>
              <p:cNvSpPr/>
              <p:nvPr/>
            </p:nvSpPr>
            <p:spPr>
              <a:xfrm>
                <a:off x="7743734" y="4819507"/>
                <a:ext cx="241477" cy="258927"/>
              </a:xfrm>
              <a:prstGeom prst="mathPlus">
                <a:avLst/>
              </a:prstGeom>
              <a:noFill/>
              <a:ln w="19050"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Oval 20"/>
              <p:cNvSpPr/>
              <p:nvPr/>
            </p:nvSpPr>
            <p:spPr>
              <a:xfrm>
                <a:off x="7071676" y="4764231"/>
                <a:ext cx="212381" cy="209469"/>
              </a:xfrm>
              <a:prstGeom prst="ellipse">
                <a:avLst/>
              </a:prstGeom>
              <a:no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Freeform 21"/>
              <p:cNvSpPr/>
              <p:nvPr/>
            </p:nvSpPr>
            <p:spPr>
              <a:xfrm>
                <a:off x="7289876" y="4531488"/>
                <a:ext cx="474224" cy="276381"/>
              </a:xfrm>
              <a:custGeom>
                <a:avLst/>
                <a:gdLst>
                  <a:gd name="connsiteX0" fmla="*/ 0 w 981075"/>
                  <a:gd name="connsiteY0" fmla="*/ 0 h 28575"/>
                  <a:gd name="connsiteX1" fmla="*/ 981075 w 981075"/>
                  <a:gd name="connsiteY1" fmla="*/ 28575 h 28575"/>
                  <a:gd name="connsiteX0" fmla="*/ 0 w 981075"/>
                  <a:gd name="connsiteY0" fmla="*/ 0 h 303844"/>
                  <a:gd name="connsiteX1" fmla="*/ 981075 w 981075"/>
                  <a:gd name="connsiteY1" fmla="*/ 28575 h 303844"/>
                  <a:gd name="connsiteX0" fmla="*/ 0 w 981075"/>
                  <a:gd name="connsiteY0" fmla="*/ 0 h 560782"/>
                  <a:gd name="connsiteX1" fmla="*/ 981075 w 981075"/>
                  <a:gd name="connsiteY1" fmla="*/ 28575 h 560782"/>
                  <a:gd name="connsiteX0" fmla="*/ 0 w 962025"/>
                  <a:gd name="connsiteY0" fmla="*/ 0 h 555636"/>
                  <a:gd name="connsiteX1" fmla="*/ 962025 w 962025"/>
                  <a:gd name="connsiteY1" fmla="*/ 19050 h 555636"/>
                  <a:gd name="connsiteX0" fmla="*/ 0 w 962025"/>
                  <a:gd name="connsiteY0" fmla="*/ 0 h 538891"/>
                  <a:gd name="connsiteX1" fmla="*/ 962025 w 962025"/>
                  <a:gd name="connsiteY1" fmla="*/ 19050 h 538891"/>
                  <a:gd name="connsiteX0" fmla="*/ 0 w 962025"/>
                  <a:gd name="connsiteY0" fmla="*/ 0 h 570332"/>
                  <a:gd name="connsiteX1" fmla="*/ 962025 w 962025"/>
                  <a:gd name="connsiteY1" fmla="*/ 19050 h 570332"/>
                  <a:gd name="connsiteX0" fmla="*/ 0 w 962025"/>
                  <a:gd name="connsiteY0" fmla="*/ 0 h 565021"/>
                  <a:gd name="connsiteX1" fmla="*/ 962025 w 962025"/>
                  <a:gd name="connsiteY1" fmla="*/ 19050 h 565021"/>
                  <a:gd name="connsiteX0" fmla="*/ 0 w 962025"/>
                  <a:gd name="connsiteY0" fmla="*/ 0 h 554237"/>
                  <a:gd name="connsiteX1" fmla="*/ 962025 w 962025"/>
                  <a:gd name="connsiteY1" fmla="*/ 19050 h 554237"/>
                  <a:gd name="connsiteX0" fmla="*/ 0 w 962025"/>
                  <a:gd name="connsiteY0" fmla="*/ 0 h 570451"/>
                  <a:gd name="connsiteX1" fmla="*/ 962025 w 962025"/>
                  <a:gd name="connsiteY1" fmla="*/ 19050 h 570451"/>
                  <a:gd name="connsiteX0" fmla="*/ 0 w 947738"/>
                  <a:gd name="connsiteY0" fmla="*/ 0 h 563187"/>
                  <a:gd name="connsiteX1" fmla="*/ 947738 w 947738"/>
                  <a:gd name="connsiteY1" fmla="*/ 4762 h 563187"/>
                  <a:gd name="connsiteX0" fmla="*/ 0 w 947738"/>
                  <a:gd name="connsiteY0" fmla="*/ 0 h 564986"/>
                  <a:gd name="connsiteX1" fmla="*/ 947738 w 947738"/>
                  <a:gd name="connsiteY1" fmla="*/ 4762 h 564986"/>
                  <a:gd name="connsiteX0" fmla="*/ 0 w 947738"/>
                  <a:gd name="connsiteY0" fmla="*/ 0 h 554409"/>
                  <a:gd name="connsiteX1" fmla="*/ 947738 w 947738"/>
                  <a:gd name="connsiteY1" fmla="*/ 4762 h 554409"/>
                  <a:gd name="connsiteX0" fmla="*/ 0 w 947738"/>
                  <a:gd name="connsiteY0" fmla="*/ 0 h 556164"/>
                  <a:gd name="connsiteX1" fmla="*/ 947738 w 947738"/>
                  <a:gd name="connsiteY1" fmla="*/ 4762 h 556164"/>
                </a:gdLst>
                <a:ahLst/>
                <a:cxnLst>
                  <a:cxn ang="0">
                    <a:pos x="connsiteX0" y="connsiteY0"/>
                  </a:cxn>
                  <a:cxn ang="0">
                    <a:pos x="connsiteX1" y="connsiteY1"/>
                  </a:cxn>
                </a:cxnLst>
                <a:rect l="l" t="t" r="r" b="b"/>
                <a:pathLst>
                  <a:path w="947738" h="556164">
                    <a:moveTo>
                      <a:pt x="0" y="0"/>
                    </a:moveTo>
                    <a:cubicBezTo>
                      <a:pt x="112712" y="719136"/>
                      <a:pt x="782638" y="761999"/>
                      <a:pt x="947738" y="4762"/>
                    </a:cubicBezTo>
                  </a:path>
                </a:pathLst>
              </a:custGeom>
              <a:no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2" name="Oval 11"/>
            <p:cNvSpPr/>
            <p:nvPr/>
          </p:nvSpPr>
          <p:spPr>
            <a:xfrm>
              <a:off x="3111577" y="5827839"/>
              <a:ext cx="75855" cy="77311"/>
            </a:xfrm>
            <a:prstGeom prst="ellipse">
              <a:avLst/>
            </a:prstGeom>
            <a:no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3228276" y="5827839"/>
              <a:ext cx="77314" cy="77311"/>
            </a:xfrm>
            <a:prstGeom prst="ellipse">
              <a:avLst/>
            </a:prstGeom>
            <a:no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6" name="Straight Connector 15"/>
            <p:cNvCxnSpPr>
              <a:stCxn id="12" idx="6"/>
              <a:endCxn id="14" idx="2"/>
            </p:cNvCxnSpPr>
            <p:nvPr/>
          </p:nvCxnSpPr>
          <p:spPr>
            <a:xfrm>
              <a:off x="3187432" y="5865766"/>
              <a:ext cx="40845" cy="0"/>
            </a:xfrm>
            <a:prstGeom prst="line">
              <a:avLst/>
            </a:prstGeom>
            <a:ln w="28575" cmpd="sng">
              <a:solidFill>
                <a:srgbClr val="00AAE0"/>
              </a:solidFill>
            </a:ln>
            <a:effectLst/>
          </p:spPr>
          <p:style>
            <a:lnRef idx="2">
              <a:schemeClr val="accent1"/>
            </a:lnRef>
            <a:fillRef idx="0">
              <a:schemeClr val="accent1"/>
            </a:fillRef>
            <a:effectRef idx="1">
              <a:schemeClr val="accent1"/>
            </a:effectRef>
            <a:fontRef idx="minor">
              <a:schemeClr val="tx1"/>
            </a:fontRef>
          </p:style>
        </p:cxnSp>
      </p:grpSp>
      <p:sp>
        <p:nvSpPr>
          <p:cNvPr id="23" name="Rounded Rectangle 22"/>
          <p:cNvSpPr/>
          <p:nvPr/>
        </p:nvSpPr>
        <p:spPr bwMode="auto">
          <a:xfrm>
            <a:off x="457200" y="1295400"/>
            <a:ext cx="2057400" cy="3221833"/>
          </a:xfrm>
          <a:prstGeom prst="roundRect">
            <a:avLst>
              <a:gd name="adj" fmla="val 4218"/>
            </a:avLst>
          </a:prstGeom>
          <a:solidFill>
            <a:srgbClr val="188CCC"/>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5368" name="Content Placeholder 1"/>
          <p:cNvSpPr txBox="1">
            <a:spLocks/>
          </p:cNvSpPr>
          <p:nvPr/>
        </p:nvSpPr>
        <p:spPr bwMode="auto">
          <a:xfrm>
            <a:off x="762000" y="1484312"/>
            <a:ext cx="1447800" cy="2843213"/>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Clr>
                <a:schemeClr val="tx1"/>
              </a:buClr>
              <a:buFont typeface="Arial" charset="0"/>
              <a:buNone/>
            </a:pPr>
            <a:r>
              <a:rPr lang="en-US" sz="1800" b="1" dirty="0">
                <a:solidFill>
                  <a:schemeClr val="bg1"/>
                </a:solidFill>
                <a:ea typeface="MS PGothic" charset="0"/>
                <a:cs typeface="MS PGothic" charset="0"/>
              </a:rPr>
              <a:t>Cigna Telehealth Connection </a:t>
            </a:r>
            <a:r>
              <a:rPr lang="en-US" sz="1800" dirty="0">
                <a:solidFill>
                  <a:schemeClr val="bg1"/>
                </a:solidFill>
                <a:ea typeface="MS PGothic" charset="0"/>
                <a:cs typeface="MS PGothic" charset="0"/>
              </a:rPr>
              <a:t>provides your employees access to various telehealth services.</a:t>
            </a:r>
            <a:endParaRPr lang="en-US" sz="1800" b="1" dirty="0">
              <a:solidFill>
                <a:schemeClr val="bg1"/>
              </a:solidFill>
              <a:ea typeface="MS PGothic" charset="0"/>
              <a:cs typeface="MS PGothic" charset="0"/>
            </a:endParaRPr>
          </a:p>
        </p:txBody>
      </p:sp>
      <p:sp>
        <p:nvSpPr>
          <p:cNvPr id="29" name="Footer Placeholder 4"/>
          <p:cNvSpPr txBox="1">
            <a:spLocks/>
          </p:cNvSpPr>
          <p:nvPr/>
        </p:nvSpPr>
        <p:spPr bwMode="auto">
          <a:xfrm>
            <a:off x="474453" y="595342"/>
            <a:ext cx="6705600" cy="381000"/>
          </a:xfrm>
          <a:prstGeom prst="rect">
            <a:avLst/>
          </a:prstGeom>
          <a:noFill/>
          <a:ln w="9525">
            <a:noFill/>
            <a:miter lim="800000"/>
            <a:headEnd/>
            <a:tailEnd/>
          </a:ln>
        </p:spPr>
        <p:txBody>
          <a:bodyPr/>
          <a:lstStyle/>
          <a:p>
            <a:pPr>
              <a:defRPr/>
            </a:pPr>
            <a:r>
              <a:rPr lang="en-US" sz="1600" b="1" dirty="0">
                <a:solidFill>
                  <a:schemeClr val="bg1">
                    <a:lumMod val="50000"/>
                  </a:schemeClr>
                </a:solidFill>
                <a:latin typeface="Arial" pitchFamily="-1" charset="0"/>
                <a:ea typeface="ＭＳ Ｐゴシック" pitchFamily="-65" charset="-128"/>
                <a:cs typeface="ＭＳ Ｐゴシック" pitchFamily="-65" charset="-128"/>
              </a:rPr>
              <a:t>What is it</a:t>
            </a:r>
          </a:p>
        </p:txBody>
      </p:sp>
      <p:sp>
        <p:nvSpPr>
          <p:cNvPr id="15370" name="Content Placeholder 1"/>
          <p:cNvSpPr txBox="1">
            <a:spLocks/>
          </p:cNvSpPr>
          <p:nvPr/>
        </p:nvSpPr>
        <p:spPr bwMode="auto">
          <a:xfrm>
            <a:off x="3906838" y="3200400"/>
            <a:ext cx="4779962" cy="22860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20000"/>
              </a:spcBef>
              <a:buClr>
                <a:schemeClr val="tx1"/>
              </a:buClr>
              <a:buFont typeface="Arial" charset="0"/>
              <a:buNone/>
            </a:pPr>
            <a:r>
              <a:rPr lang="en-US" sz="1600" dirty="0">
                <a:ea typeface="MS PGothic" charset="0"/>
              </a:rPr>
              <a:t>Covered employees can also have a consultation with providers who offer telehealth visits in our </a:t>
            </a:r>
            <a:r>
              <a:rPr lang="en-US" sz="1600" b="1" dirty="0">
                <a:ea typeface="MS PGothic" charset="0"/>
              </a:rPr>
              <a:t>Cigna Behavioral Health </a:t>
            </a:r>
            <a:r>
              <a:rPr lang="en-US" sz="1600" dirty="0">
                <a:ea typeface="MS PGothic" charset="0"/>
              </a:rPr>
              <a:t>network. Behavioral health care providers who offer telehealth visits are listed in the directory on myCigna.com.</a:t>
            </a:r>
            <a:endParaRPr lang="en-US" sz="1600" dirty="0">
              <a:ea typeface="Arial" charset="0"/>
              <a:cs typeface="Arial" charset="0"/>
            </a:endParaRPr>
          </a:p>
        </p:txBody>
      </p:sp>
      <p:grpSp>
        <p:nvGrpSpPr>
          <p:cNvPr id="15371" name="Group 37"/>
          <p:cNvGrpSpPr>
            <a:grpSpLocks/>
          </p:cNvGrpSpPr>
          <p:nvPr/>
        </p:nvGrpSpPr>
        <p:grpSpPr bwMode="auto">
          <a:xfrm>
            <a:off x="2919413" y="3203575"/>
            <a:ext cx="628650" cy="914400"/>
            <a:chOff x="1364195" y="2028759"/>
            <a:chExt cx="2800702" cy="4071238"/>
          </a:xfrm>
        </p:grpSpPr>
        <p:sp>
          <p:nvSpPr>
            <p:cNvPr id="39" name="Freeform 38"/>
            <p:cNvSpPr/>
            <p:nvPr/>
          </p:nvSpPr>
          <p:spPr>
            <a:xfrm>
              <a:off x="1364195" y="2028759"/>
              <a:ext cx="2800702" cy="4071238"/>
            </a:xfrm>
            <a:custGeom>
              <a:avLst/>
              <a:gdLst>
                <a:gd name="connsiteX0" fmla="*/ 0 w 859631"/>
                <a:gd name="connsiteY0" fmla="*/ 435769 h 1004888"/>
                <a:gd name="connsiteX1" fmla="*/ 202406 w 859631"/>
                <a:gd name="connsiteY1" fmla="*/ 1000125 h 1004888"/>
                <a:gd name="connsiteX2" fmla="*/ 828675 w 859631"/>
                <a:gd name="connsiteY2" fmla="*/ 1004888 h 1004888"/>
                <a:gd name="connsiteX3" fmla="*/ 859631 w 859631"/>
                <a:gd name="connsiteY3" fmla="*/ 247650 h 1004888"/>
                <a:gd name="connsiteX4" fmla="*/ 733425 w 859631"/>
                <a:gd name="connsiteY4" fmla="*/ 238125 h 1004888"/>
                <a:gd name="connsiteX5" fmla="*/ 716756 w 859631"/>
                <a:gd name="connsiteY5" fmla="*/ 535782 h 1004888"/>
                <a:gd name="connsiteX6" fmla="*/ 716756 w 859631"/>
                <a:gd name="connsiteY6" fmla="*/ 64294 h 1004888"/>
                <a:gd name="connsiteX7" fmla="*/ 581025 w 859631"/>
                <a:gd name="connsiteY7" fmla="*/ 66675 h 1004888"/>
                <a:gd name="connsiteX8" fmla="*/ 569119 w 859631"/>
                <a:gd name="connsiteY8" fmla="*/ 521494 h 1004888"/>
                <a:gd name="connsiteX9" fmla="*/ 559594 w 859631"/>
                <a:gd name="connsiteY9" fmla="*/ 2382 h 1004888"/>
                <a:gd name="connsiteX10" fmla="*/ 409575 w 859631"/>
                <a:gd name="connsiteY10" fmla="*/ 0 h 1004888"/>
                <a:gd name="connsiteX11" fmla="*/ 414338 w 859631"/>
                <a:gd name="connsiteY11" fmla="*/ 528638 h 1004888"/>
                <a:gd name="connsiteX12" fmla="*/ 409575 w 859631"/>
                <a:gd name="connsiteY12" fmla="*/ 66675 h 1004888"/>
                <a:gd name="connsiteX13" fmla="*/ 254794 w 859631"/>
                <a:gd name="connsiteY13" fmla="*/ 69057 h 1004888"/>
                <a:gd name="connsiteX14" fmla="*/ 257175 w 859631"/>
                <a:gd name="connsiteY14" fmla="*/ 661988 h 1004888"/>
                <a:gd name="connsiteX15" fmla="*/ 0 w 859631"/>
                <a:gd name="connsiteY15" fmla="*/ 435769 h 1004888"/>
                <a:gd name="connsiteX0" fmla="*/ 0 w 859631"/>
                <a:gd name="connsiteY0" fmla="*/ 435769 h 1125544"/>
                <a:gd name="connsiteX1" fmla="*/ 202406 w 859631"/>
                <a:gd name="connsiteY1" fmla="*/ 1000125 h 1125544"/>
                <a:gd name="connsiteX2" fmla="*/ 828675 w 859631"/>
                <a:gd name="connsiteY2" fmla="*/ 1004888 h 1125544"/>
                <a:gd name="connsiteX3" fmla="*/ 859631 w 859631"/>
                <a:gd name="connsiteY3" fmla="*/ 247650 h 1125544"/>
                <a:gd name="connsiteX4" fmla="*/ 733425 w 859631"/>
                <a:gd name="connsiteY4" fmla="*/ 238125 h 1125544"/>
                <a:gd name="connsiteX5" fmla="*/ 716756 w 859631"/>
                <a:gd name="connsiteY5" fmla="*/ 535782 h 1125544"/>
                <a:gd name="connsiteX6" fmla="*/ 716756 w 859631"/>
                <a:gd name="connsiteY6" fmla="*/ 64294 h 1125544"/>
                <a:gd name="connsiteX7" fmla="*/ 581025 w 859631"/>
                <a:gd name="connsiteY7" fmla="*/ 66675 h 1125544"/>
                <a:gd name="connsiteX8" fmla="*/ 569119 w 859631"/>
                <a:gd name="connsiteY8" fmla="*/ 521494 h 1125544"/>
                <a:gd name="connsiteX9" fmla="*/ 559594 w 859631"/>
                <a:gd name="connsiteY9" fmla="*/ 2382 h 1125544"/>
                <a:gd name="connsiteX10" fmla="*/ 409575 w 859631"/>
                <a:gd name="connsiteY10" fmla="*/ 0 h 1125544"/>
                <a:gd name="connsiteX11" fmla="*/ 414338 w 859631"/>
                <a:gd name="connsiteY11" fmla="*/ 528638 h 1125544"/>
                <a:gd name="connsiteX12" fmla="*/ 409575 w 859631"/>
                <a:gd name="connsiteY12" fmla="*/ 66675 h 1125544"/>
                <a:gd name="connsiteX13" fmla="*/ 254794 w 859631"/>
                <a:gd name="connsiteY13" fmla="*/ 69057 h 1125544"/>
                <a:gd name="connsiteX14" fmla="*/ 257175 w 859631"/>
                <a:gd name="connsiteY14" fmla="*/ 661988 h 1125544"/>
                <a:gd name="connsiteX15" fmla="*/ 0 w 859631"/>
                <a:gd name="connsiteY15" fmla="*/ 435769 h 1125544"/>
                <a:gd name="connsiteX0" fmla="*/ 0 w 859631"/>
                <a:gd name="connsiteY0" fmla="*/ 435769 h 1187984"/>
                <a:gd name="connsiteX1" fmla="*/ 202406 w 859631"/>
                <a:gd name="connsiteY1" fmla="*/ 1000125 h 1187984"/>
                <a:gd name="connsiteX2" fmla="*/ 828675 w 859631"/>
                <a:gd name="connsiteY2" fmla="*/ 1004888 h 1187984"/>
                <a:gd name="connsiteX3" fmla="*/ 859631 w 859631"/>
                <a:gd name="connsiteY3" fmla="*/ 247650 h 1187984"/>
                <a:gd name="connsiteX4" fmla="*/ 733425 w 859631"/>
                <a:gd name="connsiteY4" fmla="*/ 238125 h 1187984"/>
                <a:gd name="connsiteX5" fmla="*/ 716756 w 859631"/>
                <a:gd name="connsiteY5" fmla="*/ 535782 h 1187984"/>
                <a:gd name="connsiteX6" fmla="*/ 716756 w 859631"/>
                <a:gd name="connsiteY6" fmla="*/ 64294 h 1187984"/>
                <a:gd name="connsiteX7" fmla="*/ 581025 w 859631"/>
                <a:gd name="connsiteY7" fmla="*/ 66675 h 1187984"/>
                <a:gd name="connsiteX8" fmla="*/ 569119 w 859631"/>
                <a:gd name="connsiteY8" fmla="*/ 521494 h 1187984"/>
                <a:gd name="connsiteX9" fmla="*/ 559594 w 859631"/>
                <a:gd name="connsiteY9" fmla="*/ 2382 h 1187984"/>
                <a:gd name="connsiteX10" fmla="*/ 409575 w 859631"/>
                <a:gd name="connsiteY10" fmla="*/ 0 h 1187984"/>
                <a:gd name="connsiteX11" fmla="*/ 414338 w 859631"/>
                <a:gd name="connsiteY11" fmla="*/ 528638 h 1187984"/>
                <a:gd name="connsiteX12" fmla="*/ 409575 w 859631"/>
                <a:gd name="connsiteY12" fmla="*/ 66675 h 1187984"/>
                <a:gd name="connsiteX13" fmla="*/ 254794 w 859631"/>
                <a:gd name="connsiteY13" fmla="*/ 69057 h 1187984"/>
                <a:gd name="connsiteX14" fmla="*/ 257175 w 859631"/>
                <a:gd name="connsiteY14" fmla="*/ 661988 h 1187984"/>
                <a:gd name="connsiteX15" fmla="*/ 0 w 859631"/>
                <a:gd name="connsiteY15" fmla="*/ 435769 h 1187984"/>
                <a:gd name="connsiteX0" fmla="*/ 0 w 863999"/>
                <a:gd name="connsiteY0" fmla="*/ 435769 h 1187984"/>
                <a:gd name="connsiteX1" fmla="*/ 202406 w 863999"/>
                <a:gd name="connsiteY1" fmla="*/ 1000125 h 1187984"/>
                <a:gd name="connsiteX2" fmla="*/ 828675 w 863999"/>
                <a:gd name="connsiteY2" fmla="*/ 1004888 h 1187984"/>
                <a:gd name="connsiteX3" fmla="*/ 859631 w 863999"/>
                <a:gd name="connsiteY3" fmla="*/ 247650 h 1187984"/>
                <a:gd name="connsiteX4" fmla="*/ 733425 w 863999"/>
                <a:gd name="connsiteY4" fmla="*/ 238125 h 1187984"/>
                <a:gd name="connsiteX5" fmla="*/ 716756 w 863999"/>
                <a:gd name="connsiteY5" fmla="*/ 535782 h 1187984"/>
                <a:gd name="connsiteX6" fmla="*/ 716756 w 863999"/>
                <a:gd name="connsiteY6" fmla="*/ 64294 h 1187984"/>
                <a:gd name="connsiteX7" fmla="*/ 581025 w 863999"/>
                <a:gd name="connsiteY7" fmla="*/ 66675 h 1187984"/>
                <a:gd name="connsiteX8" fmla="*/ 569119 w 863999"/>
                <a:gd name="connsiteY8" fmla="*/ 521494 h 1187984"/>
                <a:gd name="connsiteX9" fmla="*/ 559594 w 863999"/>
                <a:gd name="connsiteY9" fmla="*/ 2382 h 1187984"/>
                <a:gd name="connsiteX10" fmla="*/ 409575 w 863999"/>
                <a:gd name="connsiteY10" fmla="*/ 0 h 1187984"/>
                <a:gd name="connsiteX11" fmla="*/ 414338 w 863999"/>
                <a:gd name="connsiteY11" fmla="*/ 528638 h 1187984"/>
                <a:gd name="connsiteX12" fmla="*/ 409575 w 863999"/>
                <a:gd name="connsiteY12" fmla="*/ 66675 h 1187984"/>
                <a:gd name="connsiteX13" fmla="*/ 254794 w 863999"/>
                <a:gd name="connsiteY13" fmla="*/ 69057 h 1187984"/>
                <a:gd name="connsiteX14" fmla="*/ 257175 w 863999"/>
                <a:gd name="connsiteY14" fmla="*/ 661988 h 1187984"/>
                <a:gd name="connsiteX15" fmla="*/ 0 w 863999"/>
                <a:gd name="connsiteY15" fmla="*/ 435769 h 1187984"/>
                <a:gd name="connsiteX0" fmla="*/ 0 w 878160"/>
                <a:gd name="connsiteY0" fmla="*/ 435769 h 1155622"/>
                <a:gd name="connsiteX1" fmla="*/ 202406 w 878160"/>
                <a:gd name="connsiteY1" fmla="*/ 1000125 h 1155622"/>
                <a:gd name="connsiteX2" fmla="*/ 850107 w 878160"/>
                <a:gd name="connsiteY2" fmla="*/ 923925 h 1155622"/>
                <a:gd name="connsiteX3" fmla="*/ 859631 w 878160"/>
                <a:gd name="connsiteY3" fmla="*/ 247650 h 1155622"/>
                <a:gd name="connsiteX4" fmla="*/ 733425 w 878160"/>
                <a:gd name="connsiteY4" fmla="*/ 238125 h 1155622"/>
                <a:gd name="connsiteX5" fmla="*/ 716756 w 878160"/>
                <a:gd name="connsiteY5" fmla="*/ 535782 h 1155622"/>
                <a:gd name="connsiteX6" fmla="*/ 716756 w 878160"/>
                <a:gd name="connsiteY6" fmla="*/ 64294 h 1155622"/>
                <a:gd name="connsiteX7" fmla="*/ 581025 w 878160"/>
                <a:gd name="connsiteY7" fmla="*/ 66675 h 1155622"/>
                <a:gd name="connsiteX8" fmla="*/ 569119 w 878160"/>
                <a:gd name="connsiteY8" fmla="*/ 521494 h 1155622"/>
                <a:gd name="connsiteX9" fmla="*/ 559594 w 878160"/>
                <a:gd name="connsiteY9" fmla="*/ 2382 h 1155622"/>
                <a:gd name="connsiteX10" fmla="*/ 409575 w 878160"/>
                <a:gd name="connsiteY10" fmla="*/ 0 h 1155622"/>
                <a:gd name="connsiteX11" fmla="*/ 414338 w 878160"/>
                <a:gd name="connsiteY11" fmla="*/ 528638 h 1155622"/>
                <a:gd name="connsiteX12" fmla="*/ 409575 w 878160"/>
                <a:gd name="connsiteY12" fmla="*/ 66675 h 1155622"/>
                <a:gd name="connsiteX13" fmla="*/ 254794 w 878160"/>
                <a:gd name="connsiteY13" fmla="*/ 69057 h 1155622"/>
                <a:gd name="connsiteX14" fmla="*/ 257175 w 878160"/>
                <a:gd name="connsiteY14" fmla="*/ 661988 h 1155622"/>
                <a:gd name="connsiteX15" fmla="*/ 0 w 878160"/>
                <a:gd name="connsiteY15" fmla="*/ 435769 h 1155622"/>
                <a:gd name="connsiteX0" fmla="*/ 0 w 878160"/>
                <a:gd name="connsiteY0" fmla="*/ 435769 h 1189034"/>
                <a:gd name="connsiteX1" fmla="*/ 202406 w 878160"/>
                <a:gd name="connsiteY1" fmla="*/ 1000125 h 1189034"/>
                <a:gd name="connsiteX2" fmla="*/ 850107 w 878160"/>
                <a:gd name="connsiteY2" fmla="*/ 923925 h 1189034"/>
                <a:gd name="connsiteX3" fmla="*/ 859631 w 878160"/>
                <a:gd name="connsiteY3" fmla="*/ 247650 h 1189034"/>
                <a:gd name="connsiteX4" fmla="*/ 733425 w 878160"/>
                <a:gd name="connsiteY4" fmla="*/ 238125 h 1189034"/>
                <a:gd name="connsiteX5" fmla="*/ 716756 w 878160"/>
                <a:gd name="connsiteY5" fmla="*/ 535782 h 1189034"/>
                <a:gd name="connsiteX6" fmla="*/ 716756 w 878160"/>
                <a:gd name="connsiteY6" fmla="*/ 64294 h 1189034"/>
                <a:gd name="connsiteX7" fmla="*/ 581025 w 878160"/>
                <a:gd name="connsiteY7" fmla="*/ 66675 h 1189034"/>
                <a:gd name="connsiteX8" fmla="*/ 569119 w 878160"/>
                <a:gd name="connsiteY8" fmla="*/ 521494 h 1189034"/>
                <a:gd name="connsiteX9" fmla="*/ 559594 w 878160"/>
                <a:gd name="connsiteY9" fmla="*/ 2382 h 1189034"/>
                <a:gd name="connsiteX10" fmla="*/ 409575 w 878160"/>
                <a:gd name="connsiteY10" fmla="*/ 0 h 1189034"/>
                <a:gd name="connsiteX11" fmla="*/ 414338 w 878160"/>
                <a:gd name="connsiteY11" fmla="*/ 528638 h 1189034"/>
                <a:gd name="connsiteX12" fmla="*/ 409575 w 878160"/>
                <a:gd name="connsiteY12" fmla="*/ 66675 h 1189034"/>
                <a:gd name="connsiteX13" fmla="*/ 254794 w 878160"/>
                <a:gd name="connsiteY13" fmla="*/ 69057 h 1189034"/>
                <a:gd name="connsiteX14" fmla="*/ 257175 w 878160"/>
                <a:gd name="connsiteY14" fmla="*/ 661988 h 1189034"/>
                <a:gd name="connsiteX15" fmla="*/ 0 w 878160"/>
                <a:gd name="connsiteY15" fmla="*/ 435769 h 1189034"/>
                <a:gd name="connsiteX0" fmla="*/ 0 w 878160"/>
                <a:gd name="connsiteY0" fmla="*/ 435769 h 1182285"/>
                <a:gd name="connsiteX1" fmla="*/ 202406 w 878160"/>
                <a:gd name="connsiteY1" fmla="*/ 1000125 h 1182285"/>
                <a:gd name="connsiteX2" fmla="*/ 850107 w 878160"/>
                <a:gd name="connsiteY2" fmla="*/ 923925 h 1182285"/>
                <a:gd name="connsiteX3" fmla="*/ 859631 w 878160"/>
                <a:gd name="connsiteY3" fmla="*/ 247650 h 1182285"/>
                <a:gd name="connsiteX4" fmla="*/ 733425 w 878160"/>
                <a:gd name="connsiteY4" fmla="*/ 238125 h 1182285"/>
                <a:gd name="connsiteX5" fmla="*/ 716756 w 878160"/>
                <a:gd name="connsiteY5" fmla="*/ 535782 h 1182285"/>
                <a:gd name="connsiteX6" fmla="*/ 716756 w 878160"/>
                <a:gd name="connsiteY6" fmla="*/ 64294 h 1182285"/>
                <a:gd name="connsiteX7" fmla="*/ 581025 w 878160"/>
                <a:gd name="connsiteY7" fmla="*/ 66675 h 1182285"/>
                <a:gd name="connsiteX8" fmla="*/ 569119 w 878160"/>
                <a:gd name="connsiteY8" fmla="*/ 521494 h 1182285"/>
                <a:gd name="connsiteX9" fmla="*/ 559594 w 878160"/>
                <a:gd name="connsiteY9" fmla="*/ 2382 h 1182285"/>
                <a:gd name="connsiteX10" fmla="*/ 409575 w 878160"/>
                <a:gd name="connsiteY10" fmla="*/ 0 h 1182285"/>
                <a:gd name="connsiteX11" fmla="*/ 414338 w 878160"/>
                <a:gd name="connsiteY11" fmla="*/ 528638 h 1182285"/>
                <a:gd name="connsiteX12" fmla="*/ 409575 w 878160"/>
                <a:gd name="connsiteY12" fmla="*/ 66675 h 1182285"/>
                <a:gd name="connsiteX13" fmla="*/ 254794 w 878160"/>
                <a:gd name="connsiteY13" fmla="*/ 69057 h 1182285"/>
                <a:gd name="connsiteX14" fmla="*/ 257175 w 878160"/>
                <a:gd name="connsiteY14" fmla="*/ 661988 h 1182285"/>
                <a:gd name="connsiteX15" fmla="*/ 0 w 878160"/>
                <a:gd name="connsiteY15" fmla="*/ 435769 h 1182285"/>
                <a:gd name="connsiteX0" fmla="*/ 0 w 878160"/>
                <a:gd name="connsiteY0" fmla="*/ 435769 h 1182285"/>
                <a:gd name="connsiteX1" fmla="*/ 202406 w 878160"/>
                <a:gd name="connsiteY1" fmla="*/ 1000125 h 1182285"/>
                <a:gd name="connsiteX2" fmla="*/ 850107 w 878160"/>
                <a:gd name="connsiteY2" fmla="*/ 923925 h 1182285"/>
                <a:gd name="connsiteX3" fmla="*/ 859631 w 878160"/>
                <a:gd name="connsiteY3" fmla="*/ 247650 h 1182285"/>
                <a:gd name="connsiteX4" fmla="*/ 733425 w 878160"/>
                <a:gd name="connsiteY4" fmla="*/ 238125 h 1182285"/>
                <a:gd name="connsiteX5" fmla="*/ 716756 w 878160"/>
                <a:gd name="connsiteY5" fmla="*/ 535782 h 1182285"/>
                <a:gd name="connsiteX6" fmla="*/ 716756 w 878160"/>
                <a:gd name="connsiteY6" fmla="*/ 64294 h 1182285"/>
                <a:gd name="connsiteX7" fmla="*/ 581025 w 878160"/>
                <a:gd name="connsiteY7" fmla="*/ 66675 h 1182285"/>
                <a:gd name="connsiteX8" fmla="*/ 569119 w 878160"/>
                <a:gd name="connsiteY8" fmla="*/ 521494 h 1182285"/>
                <a:gd name="connsiteX9" fmla="*/ 559594 w 878160"/>
                <a:gd name="connsiteY9" fmla="*/ 2382 h 1182285"/>
                <a:gd name="connsiteX10" fmla="*/ 409575 w 878160"/>
                <a:gd name="connsiteY10" fmla="*/ 0 h 1182285"/>
                <a:gd name="connsiteX11" fmla="*/ 414338 w 878160"/>
                <a:gd name="connsiteY11" fmla="*/ 528638 h 1182285"/>
                <a:gd name="connsiteX12" fmla="*/ 409575 w 878160"/>
                <a:gd name="connsiteY12" fmla="*/ 66675 h 1182285"/>
                <a:gd name="connsiteX13" fmla="*/ 254794 w 878160"/>
                <a:gd name="connsiteY13" fmla="*/ 69057 h 1182285"/>
                <a:gd name="connsiteX14" fmla="*/ 257175 w 878160"/>
                <a:gd name="connsiteY14" fmla="*/ 661988 h 1182285"/>
                <a:gd name="connsiteX15" fmla="*/ 0 w 878160"/>
                <a:gd name="connsiteY15" fmla="*/ 435769 h 1182285"/>
                <a:gd name="connsiteX0" fmla="*/ 0 w 878160"/>
                <a:gd name="connsiteY0" fmla="*/ 435769 h 1182285"/>
                <a:gd name="connsiteX1" fmla="*/ 202406 w 878160"/>
                <a:gd name="connsiteY1" fmla="*/ 1000125 h 1182285"/>
                <a:gd name="connsiteX2" fmla="*/ 850107 w 878160"/>
                <a:gd name="connsiteY2" fmla="*/ 923925 h 1182285"/>
                <a:gd name="connsiteX3" fmla="*/ 859631 w 878160"/>
                <a:gd name="connsiteY3" fmla="*/ 247650 h 1182285"/>
                <a:gd name="connsiteX4" fmla="*/ 733425 w 878160"/>
                <a:gd name="connsiteY4" fmla="*/ 238125 h 1182285"/>
                <a:gd name="connsiteX5" fmla="*/ 716756 w 878160"/>
                <a:gd name="connsiteY5" fmla="*/ 535782 h 1182285"/>
                <a:gd name="connsiteX6" fmla="*/ 716756 w 878160"/>
                <a:gd name="connsiteY6" fmla="*/ 64294 h 1182285"/>
                <a:gd name="connsiteX7" fmla="*/ 581025 w 878160"/>
                <a:gd name="connsiteY7" fmla="*/ 66675 h 1182285"/>
                <a:gd name="connsiteX8" fmla="*/ 569119 w 878160"/>
                <a:gd name="connsiteY8" fmla="*/ 521494 h 1182285"/>
                <a:gd name="connsiteX9" fmla="*/ 559594 w 878160"/>
                <a:gd name="connsiteY9" fmla="*/ 2382 h 1182285"/>
                <a:gd name="connsiteX10" fmla="*/ 409575 w 878160"/>
                <a:gd name="connsiteY10" fmla="*/ 0 h 1182285"/>
                <a:gd name="connsiteX11" fmla="*/ 414338 w 878160"/>
                <a:gd name="connsiteY11" fmla="*/ 528638 h 1182285"/>
                <a:gd name="connsiteX12" fmla="*/ 409575 w 878160"/>
                <a:gd name="connsiteY12" fmla="*/ 66675 h 1182285"/>
                <a:gd name="connsiteX13" fmla="*/ 254794 w 878160"/>
                <a:gd name="connsiteY13" fmla="*/ 69057 h 1182285"/>
                <a:gd name="connsiteX14" fmla="*/ 257175 w 878160"/>
                <a:gd name="connsiteY14" fmla="*/ 661988 h 1182285"/>
                <a:gd name="connsiteX15" fmla="*/ 0 w 878160"/>
                <a:gd name="connsiteY15" fmla="*/ 435769 h 1182285"/>
                <a:gd name="connsiteX0" fmla="*/ 0 w 878160"/>
                <a:gd name="connsiteY0" fmla="*/ 435769 h 1176993"/>
                <a:gd name="connsiteX1" fmla="*/ 204788 w 878160"/>
                <a:gd name="connsiteY1" fmla="*/ 990600 h 1176993"/>
                <a:gd name="connsiteX2" fmla="*/ 850107 w 878160"/>
                <a:gd name="connsiteY2" fmla="*/ 923925 h 1176993"/>
                <a:gd name="connsiteX3" fmla="*/ 859631 w 878160"/>
                <a:gd name="connsiteY3" fmla="*/ 247650 h 1176993"/>
                <a:gd name="connsiteX4" fmla="*/ 733425 w 878160"/>
                <a:gd name="connsiteY4" fmla="*/ 238125 h 1176993"/>
                <a:gd name="connsiteX5" fmla="*/ 716756 w 878160"/>
                <a:gd name="connsiteY5" fmla="*/ 535782 h 1176993"/>
                <a:gd name="connsiteX6" fmla="*/ 716756 w 878160"/>
                <a:gd name="connsiteY6" fmla="*/ 64294 h 1176993"/>
                <a:gd name="connsiteX7" fmla="*/ 581025 w 878160"/>
                <a:gd name="connsiteY7" fmla="*/ 66675 h 1176993"/>
                <a:gd name="connsiteX8" fmla="*/ 569119 w 878160"/>
                <a:gd name="connsiteY8" fmla="*/ 521494 h 1176993"/>
                <a:gd name="connsiteX9" fmla="*/ 559594 w 878160"/>
                <a:gd name="connsiteY9" fmla="*/ 2382 h 1176993"/>
                <a:gd name="connsiteX10" fmla="*/ 409575 w 878160"/>
                <a:gd name="connsiteY10" fmla="*/ 0 h 1176993"/>
                <a:gd name="connsiteX11" fmla="*/ 414338 w 878160"/>
                <a:gd name="connsiteY11" fmla="*/ 528638 h 1176993"/>
                <a:gd name="connsiteX12" fmla="*/ 409575 w 878160"/>
                <a:gd name="connsiteY12" fmla="*/ 66675 h 1176993"/>
                <a:gd name="connsiteX13" fmla="*/ 254794 w 878160"/>
                <a:gd name="connsiteY13" fmla="*/ 69057 h 1176993"/>
                <a:gd name="connsiteX14" fmla="*/ 257175 w 878160"/>
                <a:gd name="connsiteY14" fmla="*/ 661988 h 1176993"/>
                <a:gd name="connsiteX15" fmla="*/ 0 w 878160"/>
                <a:gd name="connsiteY15" fmla="*/ 435769 h 1176993"/>
                <a:gd name="connsiteX0" fmla="*/ 0 w 878160"/>
                <a:gd name="connsiteY0" fmla="*/ 435769 h 1190385"/>
                <a:gd name="connsiteX1" fmla="*/ 204788 w 878160"/>
                <a:gd name="connsiteY1" fmla="*/ 990600 h 1190385"/>
                <a:gd name="connsiteX2" fmla="*/ 850107 w 878160"/>
                <a:gd name="connsiteY2" fmla="*/ 923925 h 1190385"/>
                <a:gd name="connsiteX3" fmla="*/ 859631 w 878160"/>
                <a:gd name="connsiteY3" fmla="*/ 247650 h 1190385"/>
                <a:gd name="connsiteX4" fmla="*/ 733425 w 878160"/>
                <a:gd name="connsiteY4" fmla="*/ 238125 h 1190385"/>
                <a:gd name="connsiteX5" fmla="*/ 716756 w 878160"/>
                <a:gd name="connsiteY5" fmla="*/ 535782 h 1190385"/>
                <a:gd name="connsiteX6" fmla="*/ 716756 w 878160"/>
                <a:gd name="connsiteY6" fmla="*/ 64294 h 1190385"/>
                <a:gd name="connsiteX7" fmla="*/ 581025 w 878160"/>
                <a:gd name="connsiteY7" fmla="*/ 66675 h 1190385"/>
                <a:gd name="connsiteX8" fmla="*/ 569119 w 878160"/>
                <a:gd name="connsiteY8" fmla="*/ 521494 h 1190385"/>
                <a:gd name="connsiteX9" fmla="*/ 559594 w 878160"/>
                <a:gd name="connsiteY9" fmla="*/ 2382 h 1190385"/>
                <a:gd name="connsiteX10" fmla="*/ 409575 w 878160"/>
                <a:gd name="connsiteY10" fmla="*/ 0 h 1190385"/>
                <a:gd name="connsiteX11" fmla="*/ 414338 w 878160"/>
                <a:gd name="connsiteY11" fmla="*/ 528638 h 1190385"/>
                <a:gd name="connsiteX12" fmla="*/ 409575 w 878160"/>
                <a:gd name="connsiteY12" fmla="*/ 66675 h 1190385"/>
                <a:gd name="connsiteX13" fmla="*/ 254794 w 878160"/>
                <a:gd name="connsiteY13" fmla="*/ 69057 h 1190385"/>
                <a:gd name="connsiteX14" fmla="*/ 257175 w 878160"/>
                <a:gd name="connsiteY14" fmla="*/ 661988 h 1190385"/>
                <a:gd name="connsiteX15" fmla="*/ 0 w 878160"/>
                <a:gd name="connsiteY15" fmla="*/ 435769 h 1190385"/>
                <a:gd name="connsiteX0" fmla="*/ 0 w 878160"/>
                <a:gd name="connsiteY0" fmla="*/ 435769 h 1190385"/>
                <a:gd name="connsiteX1" fmla="*/ 204788 w 878160"/>
                <a:gd name="connsiteY1" fmla="*/ 990600 h 1190385"/>
                <a:gd name="connsiteX2" fmla="*/ 850107 w 878160"/>
                <a:gd name="connsiteY2" fmla="*/ 923925 h 1190385"/>
                <a:gd name="connsiteX3" fmla="*/ 859631 w 878160"/>
                <a:gd name="connsiteY3" fmla="*/ 247650 h 1190385"/>
                <a:gd name="connsiteX4" fmla="*/ 733425 w 878160"/>
                <a:gd name="connsiteY4" fmla="*/ 238125 h 1190385"/>
                <a:gd name="connsiteX5" fmla="*/ 716756 w 878160"/>
                <a:gd name="connsiteY5" fmla="*/ 535782 h 1190385"/>
                <a:gd name="connsiteX6" fmla="*/ 716756 w 878160"/>
                <a:gd name="connsiteY6" fmla="*/ 64294 h 1190385"/>
                <a:gd name="connsiteX7" fmla="*/ 581025 w 878160"/>
                <a:gd name="connsiteY7" fmla="*/ 66675 h 1190385"/>
                <a:gd name="connsiteX8" fmla="*/ 569119 w 878160"/>
                <a:gd name="connsiteY8" fmla="*/ 521494 h 1190385"/>
                <a:gd name="connsiteX9" fmla="*/ 559594 w 878160"/>
                <a:gd name="connsiteY9" fmla="*/ 2382 h 1190385"/>
                <a:gd name="connsiteX10" fmla="*/ 409575 w 878160"/>
                <a:gd name="connsiteY10" fmla="*/ 0 h 1190385"/>
                <a:gd name="connsiteX11" fmla="*/ 414338 w 878160"/>
                <a:gd name="connsiteY11" fmla="*/ 528638 h 1190385"/>
                <a:gd name="connsiteX12" fmla="*/ 409575 w 878160"/>
                <a:gd name="connsiteY12" fmla="*/ 66675 h 1190385"/>
                <a:gd name="connsiteX13" fmla="*/ 254794 w 878160"/>
                <a:gd name="connsiteY13" fmla="*/ 69057 h 1190385"/>
                <a:gd name="connsiteX14" fmla="*/ 257175 w 878160"/>
                <a:gd name="connsiteY14" fmla="*/ 661988 h 1190385"/>
                <a:gd name="connsiteX15" fmla="*/ 0 w 878160"/>
                <a:gd name="connsiteY15" fmla="*/ 435769 h 1190385"/>
                <a:gd name="connsiteX0" fmla="*/ 0 w 878160"/>
                <a:gd name="connsiteY0" fmla="*/ 435769 h 1190385"/>
                <a:gd name="connsiteX1" fmla="*/ 204788 w 878160"/>
                <a:gd name="connsiteY1" fmla="*/ 990600 h 1190385"/>
                <a:gd name="connsiteX2" fmla="*/ 850107 w 878160"/>
                <a:gd name="connsiteY2" fmla="*/ 923925 h 1190385"/>
                <a:gd name="connsiteX3" fmla="*/ 859631 w 878160"/>
                <a:gd name="connsiteY3" fmla="*/ 247650 h 1190385"/>
                <a:gd name="connsiteX4" fmla="*/ 733425 w 878160"/>
                <a:gd name="connsiteY4" fmla="*/ 238125 h 1190385"/>
                <a:gd name="connsiteX5" fmla="*/ 716756 w 878160"/>
                <a:gd name="connsiteY5" fmla="*/ 535782 h 1190385"/>
                <a:gd name="connsiteX6" fmla="*/ 716756 w 878160"/>
                <a:gd name="connsiteY6" fmla="*/ 64294 h 1190385"/>
                <a:gd name="connsiteX7" fmla="*/ 581025 w 878160"/>
                <a:gd name="connsiteY7" fmla="*/ 66675 h 1190385"/>
                <a:gd name="connsiteX8" fmla="*/ 569119 w 878160"/>
                <a:gd name="connsiteY8" fmla="*/ 521494 h 1190385"/>
                <a:gd name="connsiteX9" fmla="*/ 559594 w 878160"/>
                <a:gd name="connsiteY9" fmla="*/ 2382 h 1190385"/>
                <a:gd name="connsiteX10" fmla="*/ 409575 w 878160"/>
                <a:gd name="connsiteY10" fmla="*/ 0 h 1190385"/>
                <a:gd name="connsiteX11" fmla="*/ 414338 w 878160"/>
                <a:gd name="connsiteY11" fmla="*/ 528638 h 1190385"/>
                <a:gd name="connsiteX12" fmla="*/ 409575 w 878160"/>
                <a:gd name="connsiteY12" fmla="*/ 66675 h 1190385"/>
                <a:gd name="connsiteX13" fmla="*/ 254794 w 878160"/>
                <a:gd name="connsiteY13" fmla="*/ 69057 h 1190385"/>
                <a:gd name="connsiteX14" fmla="*/ 257175 w 878160"/>
                <a:gd name="connsiteY14" fmla="*/ 661988 h 1190385"/>
                <a:gd name="connsiteX15" fmla="*/ 0 w 878160"/>
                <a:gd name="connsiteY15" fmla="*/ 435769 h 1190385"/>
                <a:gd name="connsiteX0" fmla="*/ 0 w 878160"/>
                <a:gd name="connsiteY0" fmla="*/ 435769 h 1190385"/>
                <a:gd name="connsiteX1" fmla="*/ 204788 w 878160"/>
                <a:gd name="connsiteY1" fmla="*/ 990600 h 1190385"/>
                <a:gd name="connsiteX2" fmla="*/ 850107 w 878160"/>
                <a:gd name="connsiteY2" fmla="*/ 923925 h 1190385"/>
                <a:gd name="connsiteX3" fmla="*/ 859631 w 878160"/>
                <a:gd name="connsiteY3" fmla="*/ 247650 h 1190385"/>
                <a:gd name="connsiteX4" fmla="*/ 733425 w 878160"/>
                <a:gd name="connsiteY4" fmla="*/ 238125 h 1190385"/>
                <a:gd name="connsiteX5" fmla="*/ 716756 w 878160"/>
                <a:gd name="connsiteY5" fmla="*/ 535782 h 1190385"/>
                <a:gd name="connsiteX6" fmla="*/ 716756 w 878160"/>
                <a:gd name="connsiteY6" fmla="*/ 64294 h 1190385"/>
                <a:gd name="connsiteX7" fmla="*/ 581025 w 878160"/>
                <a:gd name="connsiteY7" fmla="*/ 66675 h 1190385"/>
                <a:gd name="connsiteX8" fmla="*/ 569119 w 878160"/>
                <a:gd name="connsiteY8" fmla="*/ 521494 h 1190385"/>
                <a:gd name="connsiteX9" fmla="*/ 559594 w 878160"/>
                <a:gd name="connsiteY9" fmla="*/ 2382 h 1190385"/>
                <a:gd name="connsiteX10" fmla="*/ 409575 w 878160"/>
                <a:gd name="connsiteY10" fmla="*/ 0 h 1190385"/>
                <a:gd name="connsiteX11" fmla="*/ 414338 w 878160"/>
                <a:gd name="connsiteY11" fmla="*/ 528638 h 1190385"/>
                <a:gd name="connsiteX12" fmla="*/ 409575 w 878160"/>
                <a:gd name="connsiteY12" fmla="*/ 66675 h 1190385"/>
                <a:gd name="connsiteX13" fmla="*/ 254794 w 878160"/>
                <a:gd name="connsiteY13" fmla="*/ 69057 h 1190385"/>
                <a:gd name="connsiteX14" fmla="*/ 257175 w 878160"/>
                <a:gd name="connsiteY14" fmla="*/ 661988 h 1190385"/>
                <a:gd name="connsiteX15" fmla="*/ 0 w 878160"/>
                <a:gd name="connsiteY15" fmla="*/ 435769 h 1190385"/>
                <a:gd name="connsiteX0" fmla="*/ 0 w 878160"/>
                <a:gd name="connsiteY0" fmla="*/ 435769 h 1190385"/>
                <a:gd name="connsiteX1" fmla="*/ 204788 w 878160"/>
                <a:gd name="connsiteY1" fmla="*/ 990600 h 1190385"/>
                <a:gd name="connsiteX2" fmla="*/ 850107 w 878160"/>
                <a:gd name="connsiteY2" fmla="*/ 923925 h 1190385"/>
                <a:gd name="connsiteX3" fmla="*/ 859631 w 878160"/>
                <a:gd name="connsiteY3" fmla="*/ 247650 h 1190385"/>
                <a:gd name="connsiteX4" fmla="*/ 733425 w 878160"/>
                <a:gd name="connsiteY4" fmla="*/ 238125 h 1190385"/>
                <a:gd name="connsiteX5" fmla="*/ 716756 w 878160"/>
                <a:gd name="connsiteY5" fmla="*/ 535782 h 1190385"/>
                <a:gd name="connsiteX6" fmla="*/ 716756 w 878160"/>
                <a:gd name="connsiteY6" fmla="*/ 64294 h 1190385"/>
                <a:gd name="connsiteX7" fmla="*/ 581025 w 878160"/>
                <a:gd name="connsiteY7" fmla="*/ 66675 h 1190385"/>
                <a:gd name="connsiteX8" fmla="*/ 569119 w 878160"/>
                <a:gd name="connsiteY8" fmla="*/ 521494 h 1190385"/>
                <a:gd name="connsiteX9" fmla="*/ 559594 w 878160"/>
                <a:gd name="connsiteY9" fmla="*/ 2382 h 1190385"/>
                <a:gd name="connsiteX10" fmla="*/ 409575 w 878160"/>
                <a:gd name="connsiteY10" fmla="*/ 0 h 1190385"/>
                <a:gd name="connsiteX11" fmla="*/ 414338 w 878160"/>
                <a:gd name="connsiteY11" fmla="*/ 528638 h 1190385"/>
                <a:gd name="connsiteX12" fmla="*/ 409575 w 878160"/>
                <a:gd name="connsiteY12" fmla="*/ 66675 h 1190385"/>
                <a:gd name="connsiteX13" fmla="*/ 254794 w 878160"/>
                <a:gd name="connsiteY13" fmla="*/ 69057 h 1190385"/>
                <a:gd name="connsiteX14" fmla="*/ 257175 w 878160"/>
                <a:gd name="connsiteY14" fmla="*/ 661988 h 1190385"/>
                <a:gd name="connsiteX15" fmla="*/ 0 w 878160"/>
                <a:gd name="connsiteY15" fmla="*/ 435769 h 1190385"/>
                <a:gd name="connsiteX0" fmla="*/ 0 w 878160"/>
                <a:gd name="connsiteY0" fmla="*/ 435769 h 1190385"/>
                <a:gd name="connsiteX1" fmla="*/ 204788 w 878160"/>
                <a:gd name="connsiteY1" fmla="*/ 990600 h 1190385"/>
                <a:gd name="connsiteX2" fmla="*/ 850107 w 878160"/>
                <a:gd name="connsiteY2" fmla="*/ 923925 h 1190385"/>
                <a:gd name="connsiteX3" fmla="*/ 859631 w 878160"/>
                <a:gd name="connsiteY3" fmla="*/ 247650 h 1190385"/>
                <a:gd name="connsiteX4" fmla="*/ 733425 w 878160"/>
                <a:gd name="connsiteY4" fmla="*/ 238125 h 1190385"/>
                <a:gd name="connsiteX5" fmla="*/ 716756 w 878160"/>
                <a:gd name="connsiteY5" fmla="*/ 535782 h 1190385"/>
                <a:gd name="connsiteX6" fmla="*/ 716756 w 878160"/>
                <a:gd name="connsiteY6" fmla="*/ 64294 h 1190385"/>
                <a:gd name="connsiteX7" fmla="*/ 581025 w 878160"/>
                <a:gd name="connsiteY7" fmla="*/ 66675 h 1190385"/>
                <a:gd name="connsiteX8" fmla="*/ 569119 w 878160"/>
                <a:gd name="connsiteY8" fmla="*/ 521494 h 1190385"/>
                <a:gd name="connsiteX9" fmla="*/ 559594 w 878160"/>
                <a:gd name="connsiteY9" fmla="*/ 2382 h 1190385"/>
                <a:gd name="connsiteX10" fmla="*/ 409575 w 878160"/>
                <a:gd name="connsiteY10" fmla="*/ 0 h 1190385"/>
                <a:gd name="connsiteX11" fmla="*/ 414338 w 878160"/>
                <a:gd name="connsiteY11" fmla="*/ 528638 h 1190385"/>
                <a:gd name="connsiteX12" fmla="*/ 409575 w 878160"/>
                <a:gd name="connsiteY12" fmla="*/ 66675 h 1190385"/>
                <a:gd name="connsiteX13" fmla="*/ 254794 w 878160"/>
                <a:gd name="connsiteY13" fmla="*/ 102003 h 1190385"/>
                <a:gd name="connsiteX14" fmla="*/ 257175 w 878160"/>
                <a:gd name="connsiteY14" fmla="*/ 661988 h 1190385"/>
                <a:gd name="connsiteX15" fmla="*/ 0 w 878160"/>
                <a:gd name="connsiteY15" fmla="*/ 435769 h 1190385"/>
                <a:gd name="connsiteX0" fmla="*/ 0 w 878160"/>
                <a:gd name="connsiteY0" fmla="*/ 435769 h 1190385"/>
                <a:gd name="connsiteX1" fmla="*/ 204788 w 878160"/>
                <a:gd name="connsiteY1" fmla="*/ 990600 h 1190385"/>
                <a:gd name="connsiteX2" fmla="*/ 850107 w 878160"/>
                <a:gd name="connsiteY2" fmla="*/ 923925 h 1190385"/>
                <a:gd name="connsiteX3" fmla="*/ 859631 w 878160"/>
                <a:gd name="connsiteY3" fmla="*/ 247650 h 1190385"/>
                <a:gd name="connsiteX4" fmla="*/ 733425 w 878160"/>
                <a:gd name="connsiteY4" fmla="*/ 238125 h 1190385"/>
                <a:gd name="connsiteX5" fmla="*/ 716756 w 878160"/>
                <a:gd name="connsiteY5" fmla="*/ 535782 h 1190385"/>
                <a:gd name="connsiteX6" fmla="*/ 716756 w 878160"/>
                <a:gd name="connsiteY6" fmla="*/ 64294 h 1190385"/>
                <a:gd name="connsiteX7" fmla="*/ 581025 w 878160"/>
                <a:gd name="connsiteY7" fmla="*/ 66675 h 1190385"/>
                <a:gd name="connsiteX8" fmla="*/ 569119 w 878160"/>
                <a:gd name="connsiteY8" fmla="*/ 521494 h 1190385"/>
                <a:gd name="connsiteX9" fmla="*/ 559594 w 878160"/>
                <a:gd name="connsiteY9" fmla="*/ 2382 h 1190385"/>
                <a:gd name="connsiteX10" fmla="*/ 409575 w 878160"/>
                <a:gd name="connsiteY10" fmla="*/ 0 h 1190385"/>
                <a:gd name="connsiteX11" fmla="*/ 414338 w 878160"/>
                <a:gd name="connsiteY11" fmla="*/ 528638 h 1190385"/>
                <a:gd name="connsiteX12" fmla="*/ 409575 w 878160"/>
                <a:gd name="connsiteY12" fmla="*/ 66675 h 1190385"/>
                <a:gd name="connsiteX13" fmla="*/ 254794 w 878160"/>
                <a:gd name="connsiteY13" fmla="*/ 102003 h 1190385"/>
                <a:gd name="connsiteX14" fmla="*/ 257175 w 878160"/>
                <a:gd name="connsiteY14" fmla="*/ 661988 h 1190385"/>
                <a:gd name="connsiteX15" fmla="*/ 0 w 878160"/>
                <a:gd name="connsiteY15" fmla="*/ 435769 h 1190385"/>
                <a:gd name="connsiteX0" fmla="*/ 0 w 878160"/>
                <a:gd name="connsiteY0" fmla="*/ 435769 h 1190385"/>
                <a:gd name="connsiteX1" fmla="*/ 204788 w 878160"/>
                <a:gd name="connsiteY1" fmla="*/ 990600 h 1190385"/>
                <a:gd name="connsiteX2" fmla="*/ 850107 w 878160"/>
                <a:gd name="connsiteY2" fmla="*/ 923925 h 1190385"/>
                <a:gd name="connsiteX3" fmla="*/ 859631 w 878160"/>
                <a:gd name="connsiteY3" fmla="*/ 247650 h 1190385"/>
                <a:gd name="connsiteX4" fmla="*/ 733425 w 878160"/>
                <a:gd name="connsiteY4" fmla="*/ 238125 h 1190385"/>
                <a:gd name="connsiteX5" fmla="*/ 716756 w 878160"/>
                <a:gd name="connsiteY5" fmla="*/ 535782 h 1190385"/>
                <a:gd name="connsiteX6" fmla="*/ 716756 w 878160"/>
                <a:gd name="connsiteY6" fmla="*/ 64294 h 1190385"/>
                <a:gd name="connsiteX7" fmla="*/ 581025 w 878160"/>
                <a:gd name="connsiteY7" fmla="*/ 66675 h 1190385"/>
                <a:gd name="connsiteX8" fmla="*/ 569119 w 878160"/>
                <a:gd name="connsiteY8" fmla="*/ 521494 h 1190385"/>
                <a:gd name="connsiteX9" fmla="*/ 559594 w 878160"/>
                <a:gd name="connsiteY9" fmla="*/ 2382 h 1190385"/>
                <a:gd name="connsiteX10" fmla="*/ 409575 w 878160"/>
                <a:gd name="connsiteY10" fmla="*/ 0 h 1190385"/>
                <a:gd name="connsiteX11" fmla="*/ 414338 w 878160"/>
                <a:gd name="connsiteY11" fmla="*/ 528638 h 1190385"/>
                <a:gd name="connsiteX12" fmla="*/ 409575 w 878160"/>
                <a:gd name="connsiteY12" fmla="*/ 66675 h 1190385"/>
                <a:gd name="connsiteX13" fmla="*/ 254794 w 878160"/>
                <a:gd name="connsiteY13" fmla="*/ 102003 h 1190385"/>
                <a:gd name="connsiteX14" fmla="*/ 257175 w 878160"/>
                <a:gd name="connsiteY14" fmla="*/ 661988 h 1190385"/>
                <a:gd name="connsiteX15" fmla="*/ 0 w 878160"/>
                <a:gd name="connsiteY15" fmla="*/ 435769 h 1190385"/>
                <a:gd name="connsiteX0" fmla="*/ 0 w 878160"/>
                <a:gd name="connsiteY0" fmla="*/ 435769 h 1190385"/>
                <a:gd name="connsiteX1" fmla="*/ 204788 w 878160"/>
                <a:gd name="connsiteY1" fmla="*/ 990600 h 1190385"/>
                <a:gd name="connsiteX2" fmla="*/ 850107 w 878160"/>
                <a:gd name="connsiteY2" fmla="*/ 923925 h 1190385"/>
                <a:gd name="connsiteX3" fmla="*/ 859631 w 878160"/>
                <a:gd name="connsiteY3" fmla="*/ 247650 h 1190385"/>
                <a:gd name="connsiteX4" fmla="*/ 733425 w 878160"/>
                <a:gd name="connsiteY4" fmla="*/ 238125 h 1190385"/>
                <a:gd name="connsiteX5" fmla="*/ 716756 w 878160"/>
                <a:gd name="connsiteY5" fmla="*/ 535782 h 1190385"/>
                <a:gd name="connsiteX6" fmla="*/ 716756 w 878160"/>
                <a:gd name="connsiteY6" fmla="*/ 64294 h 1190385"/>
                <a:gd name="connsiteX7" fmla="*/ 581025 w 878160"/>
                <a:gd name="connsiteY7" fmla="*/ 66675 h 1190385"/>
                <a:gd name="connsiteX8" fmla="*/ 569119 w 878160"/>
                <a:gd name="connsiteY8" fmla="*/ 521494 h 1190385"/>
                <a:gd name="connsiteX9" fmla="*/ 559594 w 878160"/>
                <a:gd name="connsiteY9" fmla="*/ 2382 h 1190385"/>
                <a:gd name="connsiteX10" fmla="*/ 409575 w 878160"/>
                <a:gd name="connsiteY10" fmla="*/ 0 h 1190385"/>
                <a:gd name="connsiteX11" fmla="*/ 414338 w 878160"/>
                <a:gd name="connsiteY11" fmla="*/ 528638 h 1190385"/>
                <a:gd name="connsiteX12" fmla="*/ 409575 w 878160"/>
                <a:gd name="connsiteY12" fmla="*/ 66675 h 1190385"/>
                <a:gd name="connsiteX13" fmla="*/ 254794 w 878160"/>
                <a:gd name="connsiteY13" fmla="*/ 102003 h 1190385"/>
                <a:gd name="connsiteX14" fmla="*/ 257175 w 878160"/>
                <a:gd name="connsiteY14" fmla="*/ 661988 h 1190385"/>
                <a:gd name="connsiteX15" fmla="*/ 0 w 878160"/>
                <a:gd name="connsiteY15" fmla="*/ 435769 h 1190385"/>
                <a:gd name="connsiteX0" fmla="*/ 0 w 878160"/>
                <a:gd name="connsiteY0" fmla="*/ 485089 h 1239705"/>
                <a:gd name="connsiteX1" fmla="*/ 204788 w 878160"/>
                <a:gd name="connsiteY1" fmla="*/ 1039920 h 1239705"/>
                <a:gd name="connsiteX2" fmla="*/ 850107 w 878160"/>
                <a:gd name="connsiteY2" fmla="*/ 973245 h 1239705"/>
                <a:gd name="connsiteX3" fmla="*/ 859631 w 878160"/>
                <a:gd name="connsiteY3" fmla="*/ 296970 h 1239705"/>
                <a:gd name="connsiteX4" fmla="*/ 733425 w 878160"/>
                <a:gd name="connsiteY4" fmla="*/ 287445 h 1239705"/>
                <a:gd name="connsiteX5" fmla="*/ 716756 w 878160"/>
                <a:gd name="connsiteY5" fmla="*/ 585102 h 1239705"/>
                <a:gd name="connsiteX6" fmla="*/ 716756 w 878160"/>
                <a:gd name="connsiteY6" fmla="*/ 113614 h 1239705"/>
                <a:gd name="connsiteX7" fmla="*/ 581025 w 878160"/>
                <a:gd name="connsiteY7" fmla="*/ 115995 h 1239705"/>
                <a:gd name="connsiteX8" fmla="*/ 569119 w 878160"/>
                <a:gd name="connsiteY8" fmla="*/ 570814 h 1239705"/>
                <a:gd name="connsiteX9" fmla="*/ 559594 w 878160"/>
                <a:gd name="connsiteY9" fmla="*/ 51702 h 1239705"/>
                <a:gd name="connsiteX10" fmla="*/ 409575 w 878160"/>
                <a:gd name="connsiteY10" fmla="*/ 49320 h 1239705"/>
                <a:gd name="connsiteX11" fmla="*/ 414338 w 878160"/>
                <a:gd name="connsiteY11" fmla="*/ 577958 h 1239705"/>
                <a:gd name="connsiteX12" fmla="*/ 409575 w 878160"/>
                <a:gd name="connsiteY12" fmla="*/ 115995 h 1239705"/>
                <a:gd name="connsiteX13" fmla="*/ 254794 w 878160"/>
                <a:gd name="connsiteY13" fmla="*/ 151323 h 1239705"/>
                <a:gd name="connsiteX14" fmla="*/ 257175 w 878160"/>
                <a:gd name="connsiteY14" fmla="*/ 711308 h 1239705"/>
                <a:gd name="connsiteX15" fmla="*/ 0 w 878160"/>
                <a:gd name="connsiteY15" fmla="*/ 485089 h 1239705"/>
                <a:gd name="connsiteX0" fmla="*/ 0 w 878160"/>
                <a:gd name="connsiteY0" fmla="*/ 508905 h 1263521"/>
                <a:gd name="connsiteX1" fmla="*/ 204788 w 878160"/>
                <a:gd name="connsiteY1" fmla="*/ 1063736 h 1263521"/>
                <a:gd name="connsiteX2" fmla="*/ 850107 w 878160"/>
                <a:gd name="connsiteY2" fmla="*/ 997061 h 1263521"/>
                <a:gd name="connsiteX3" fmla="*/ 859631 w 878160"/>
                <a:gd name="connsiteY3" fmla="*/ 320786 h 1263521"/>
                <a:gd name="connsiteX4" fmla="*/ 733425 w 878160"/>
                <a:gd name="connsiteY4" fmla="*/ 311261 h 1263521"/>
                <a:gd name="connsiteX5" fmla="*/ 716756 w 878160"/>
                <a:gd name="connsiteY5" fmla="*/ 608918 h 1263521"/>
                <a:gd name="connsiteX6" fmla="*/ 716756 w 878160"/>
                <a:gd name="connsiteY6" fmla="*/ 137430 h 1263521"/>
                <a:gd name="connsiteX7" fmla="*/ 581025 w 878160"/>
                <a:gd name="connsiteY7" fmla="*/ 139811 h 1263521"/>
                <a:gd name="connsiteX8" fmla="*/ 569119 w 878160"/>
                <a:gd name="connsiteY8" fmla="*/ 594630 h 1263521"/>
                <a:gd name="connsiteX9" fmla="*/ 559594 w 878160"/>
                <a:gd name="connsiteY9" fmla="*/ 75518 h 1263521"/>
                <a:gd name="connsiteX10" fmla="*/ 409575 w 878160"/>
                <a:gd name="connsiteY10" fmla="*/ 73136 h 1263521"/>
                <a:gd name="connsiteX11" fmla="*/ 414338 w 878160"/>
                <a:gd name="connsiteY11" fmla="*/ 601774 h 1263521"/>
                <a:gd name="connsiteX12" fmla="*/ 409575 w 878160"/>
                <a:gd name="connsiteY12" fmla="*/ 139811 h 1263521"/>
                <a:gd name="connsiteX13" fmla="*/ 254794 w 878160"/>
                <a:gd name="connsiteY13" fmla="*/ 175139 h 1263521"/>
                <a:gd name="connsiteX14" fmla="*/ 257175 w 878160"/>
                <a:gd name="connsiteY14" fmla="*/ 735124 h 1263521"/>
                <a:gd name="connsiteX15" fmla="*/ 0 w 878160"/>
                <a:gd name="connsiteY15" fmla="*/ 508905 h 1263521"/>
                <a:gd name="connsiteX0" fmla="*/ 0 w 878160"/>
                <a:gd name="connsiteY0" fmla="*/ 508905 h 1263521"/>
                <a:gd name="connsiteX1" fmla="*/ 204788 w 878160"/>
                <a:gd name="connsiteY1" fmla="*/ 1063736 h 1263521"/>
                <a:gd name="connsiteX2" fmla="*/ 850107 w 878160"/>
                <a:gd name="connsiteY2" fmla="*/ 997061 h 1263521"/>
                <a:gd name="connsiteX3" fmla="*/ 859631 w 878160"/>
                <a:gd name="connsiteY3" fmla="*/ 320786 h 1263521"/>
                <a:gd name="connsiteX4" fmla="*/ 733425 w 878160"/>
                <a:gd name="connsiteY4" fmla="*/ 311261 h 1263521"/>
                <a:gd name="connsiteX5" fmla="*/ 716756 w 878160"/>
                <a:gd name="connsiteY5" fmla="*/ 608918 h 1263521"/>
                <a:gd name="connsiteX6" fmla="*/ 716756 w 878160"/>
                <a:gd name="connsiteY6" fmla="*/ 137430 h 1263521"/>
                <a:gd name="connsiteX7" fmla="*/ 600429 w 878160"/>
                <a:gd name="connsiteY7" fmla="*/ 81364 h 1263521"/>
                <a:gd name="connsiteX8" fmla="*/ 581025 w 878160"/>
                <a:gd name="connsiteY8" fmla="*/ 139811 h 1263521"/>
                <a:gd name="connsiteX9" fmla="*/ 569119 w 878160"/>
                <a:gd name="connsiteY9" fmla="*/ 594630 h 1263521"/>
                <a:gd name="connsiteX10" fmla="*/ 559594 w 878160"/>
                <a:gd name="connsiteY10" fmla="*/ 75518 h 1263521"/>
                <a:gd name="connsiteX11" fmla="*/ 409575 w 878160"/>
                <a:gd name="connsiteY11" fmla="*/ 73136 h 1263521"/>
                <a:gd name="connsiteX12" fmla="*/ 414338 w 878160"/>
                <a:gd name="connsiteY12" fmla="*/ 601774 h 1263521"/>
                <a:gd name="connsiteX13" fmla="*/ 409575 w 878160"/>
                <a:gd name="connsiteY13" fmla="*/ 139811 h 1263521"/>
                <a:gd name="connsiteX14" fmla="*/ 254794 w 878160"/>
                <a:gd name="connsiteY14" fmla="*/ 175139 h 1263521"/>
                <a:gd name="connsiteX15" fmla="*/ 257175 w 878160"/>
                <a:gd name="connsiteY15" fmla="*/ 735124 h 1263521"/>
                <a:gd name="connsiteX16" fmla="*/ 0 w 878160"/>
                <a:gd name="connsiteY16" fmla="*/ 508905 h 1263521"/>
                <a:gd name="connsiteX0" fmla="*/ 0 w 878160"/>
                <a:gd name="connsiteY0" fmla="*/ 508905 h 1263521"/>
                <a:gd name="connsiteX1" fmla="*/ 204788 w 878160"/>
                <a:gd name="connsiteY1" fmla="*/ 1063736 h 1263521"/>
                <a:gd name="connsiteX2" fmla="*/ 850107 w 878160"/>
                <a:gd name="connsiteY2" fmla="*/ 997061 h 1263521"/>
                <a:gd name="connsiteX3" fmla="*/ 859631 w 878160"/>
                <a:gd name="connsiteY3" fmla="*/ 320786 h 1263521"/>
                <a:gd name="connsiteX4" fmla="*/ 733425 w 878160"/>
                <a:gd name="connsiteY4" fmla="*/ 311261 h 1263521"/>
                <a:gd name="connsiteX5" fmla="*/ 716756 w 878160"/>
                <a:gd name="connsiteY5" fmla="*/ 608918 h 1263521"/>
                <a:gd name="connsiteX6" fmla="*/ 716756 w 878160"/>
                <a:gd name="connsiteY6" fmla="*/ 137430 h 1263521"/>
                <a:gd name="connsiteX7" fmla="*/ 600429 w 878160"/>
                <a:gd name="connsiteY7" fmla="*/ 81364 h 1263521"/>
                <a:gd name="connsiteX8" fmla="*/ 560525 w 878160"/>
                <a:gd name="connsiteY8" fmla="*/ 182275 h 1263521"/>
                <a:gd name="connsiteX9" fmla="*/ 569119 w 878160"/>
                <a:gd name="connsiteY9" fmla="*/ 594630 h 1263521"/>
                <a:gd name="connsiteX10" fmla="*/ 559594 w 878160"/>
                <a:gd name="connsiteY10" fmla="*/ 75518 h 1263521"/>
                <a:gd name="connsiteX11" fmla="*/ 409575 w 878160"/>
                <a:gd name="connsiteY11" fmla="*/ 73136 h 1263521"/>
                <a:gd name="connsiteX12" fmla="*/ 414338 w 878160"/>
                <a:gd name="connsiteY12" fmla="*/ 601774 h 1263521"/>
                <a:gd name="connsiteX13" fmla="*/ 409575 w 878160"/>
                <a:gd name="connsiteY13" fmla="*/ 139811 h 1263521"/>
                <a:gd name="connsiteX14" fmla="*/ 254794 w 878160"/>
                <a:gd name="connsiteY14" fmla="*/ 175139 h 1263521"/>
                <a:gd name="connsiteX15" fmla="*/ 257175 w 878160"/>
                <a:gd name="connsiteY15" fmla="*/ 735124 h 1263521"/>
                <a:gd name="connsiteX16" fmla="*/ 0 w 878160"/>
                <a:gd name="connsiteY16" fmla="*/ 508905 h 1263521"/>
                <a:gd name="connsiteX0" fmla="*/ 0 w 878160"/>
                <a:gd name="connsiteY0" fmla="*/ 508905 h 1263521"/>
                <a:gd name="connsiteX1" fmla="*/ 204788 w 878160"/>
                <a:gd name="connsiteY1" fmla="*/ 1063736 h 1263521"/>
                <a:gd name="connsiteX2" fmla="*/ 850107 w 878160"/>
                <a:gd name="connsiteY2" fmla="*/ 997061 h 1263521"/>
                <a:gd name="connsiteX3" fmla="*/ 859631 w 878160"/>
                <a:gd name="connsiteY3" fmla="*/ 320786 h 1263521"/>
                <a:gd name="connsiteX4" fmla="*/ 733425 w 878160"/>
                <a:gd name="connsiteY4" fmla="*/ 311261 h 1263521"/>
                <a:gd name="connsiteX5" fmla="*/ 716756 w 878160"/>
                <a:gd name="connsiteY5" fmla="*/ 608918 h 1263521"/>
                <a:gd name="connsiteX6" fmla="*/ 716756 w 878160"/>
                <a:gd name="connsiteY6" fmla="*/ 137430 h 1263521"/>
                <a:gd name="connsiteX7" fmla="*/ 578465 w 878160"/>
                <a:gd name="connsiteY7" fmla="*/ 112114 h 1263521"/>
                <a:gd name="connsiteX8" fmla="*/ 560525 w 878160"/>
                <a:gd name="connsiteY8" fmla="*/ 182275 h 1263521"/>
                <a:gd name="connsiteX9" fmla="*/ 569119 w 878160"/>
                <a:gd name="connsiteY9" fmla="*/ 594630 h 1263521"/>
                <a:gd name="connsiteX10" fmla="*/ 559594 w 878160"/>
                <a:gd name="connsiteY10" fmla="*/ 75518 h 1263521"/>
                <a:gd name="connsiteX11" fmla="*/ 409575 w 878160"/>
                <a:gd name="connsiteY11" fmla="*/ 73136 h 1263521"/>
                <a:gd name="connsiteX12" fmla="*/ 414338 w 878160"/>
                <a:gd name="connsiteY12" fmla="*/ 601774 h 1263521"/>
                <a:gd name="connsiteX13" fmla="*/ 409575 w 878160"/>
                <a:gd name="connsiteY13" fmla="*/ 139811 h 1263521"/>
                <a:gd name="connsiteX14" fmla="*/ 254794 w 878160"/>
                <a:gd name="connsiteY14" fmla="*/ 175139 h 1263521"/>
                <a:gd name="connsiteX15" fmla="*/ 257175 w 878160"/>
                <a:gd name="connsiteY15" fmla="*/ 735124 h 1263521"/>
                <a:gd name="connsiteX16" fmla="*/ 0 w 878160"/>
                <a:gd name="connsiteY16" fmla="*/ 508905 h 1263521"/>
                <a:gd name="connsiteX0" fmla="*/ 0 w 878160"/>
                <a:gd name="connsiteY0" fmla="*/ 508905 h 1263521"/>
                <a:gd name="connsiteX1" fmla="*/ 204788 w 878160"/>
                <a:gd name="connsiteY1" fmla="*/ 1063736 h 1263521"/>
                <a:gd name="connsiteX2" fmla="*/ 850107 w 878160"/>
                <a:gd name="connsiteY2" fmla="*/ 997061 h 1263521"/>
                <a:gd name="connsiteX3" fmla="*/ 859631 w 878160"/>
                <a:gd name="connsiteY3" fmla="*/ 320786 h 1263521"/>
                <a:gd name="connsiteX4" fmla="*/ 733425 w 878160"/>
                <a:gd name="connsiteY4" fmla="*/ 311261 h 1263521"/>
                <a:gd name="connsiteX5" fmla="*/ 716756 w 878160"/>
                <a:gd name="connsiteY5" fmla="*/ 608918 h 1263521"/>
                <a:gd name="connsiteX6" fmla="*/ 716756 w 878160"/>
                <a:gd name="connsiteY6" fmla="*/ 137430 h 1263521"/>
                <a:gd name="connsiteX7" fmla="*/ 578465 w 878160"/>
                <a:gd name="connsiteY7" fmla="*/ 112114 h 1263521"/>
                <a:gd name="connsiteX8" fmla="*/ 560525 w 878160"/>
                <a:gd name="connsiteY8" fmla="*/ 182275 h 1263521"/>
                <a:gd name="connsiteX9" fmla="*/ 569119 w 878160"/>
                <a:gd name="connsiteY9" fmla="*/ 594630 h 1263521"/>
                <a:gd name="connsiteX10" fmla="*/ 559594 w 878160"/>
                <a:gd name="connsiteY10" fmla="*/ 75518 h 1263521"/>
                <a:gd name="connsiteX11" fmla="*/ 409575 w 878160"/>
                <a:gd name="connsiteY11" fmla="*/ 73136 h 1263521"/>
                <a:gd name="connsiteX12" fmla="*/ 414338 w 878160"/>
                <a:gd name="connsiteY12" fmla="*/ 601774 h 1263521"/>
                <a:gd name="connsiteX13" fmla="*/ 409575 w 878160"/>
                <a:gd name="connsiteY13" fmla="*/ 139811 h 1263521"/>
                <a:gd name="connsiteX14" fmla="*/ 254794 w 878160"/>
                <a:gd name="connsiteY14" fmla="*/ 175139 h 1263521"/>
                <a:gd name="connsiteX15" fmla="*/ 257175 w 878160"/>
                <a:gd name="connsiteY15" fmla="*/ 735124 h 1263521"/>
                <a:gd name="connsiteX16" fmla="*/ 0 w 878160"/>
                <a:gd name="connsiteY16" fmla="*/ 508905 h 1263521"/>
                <a:gd name="connsiteX0" fmla="*/ 0 w 878160"/>
                <a:gd name="connsiteY0" fmla="*/ 508905 h 1263521"/>
                <a:gd name="connsiteX1" fmla="*/ 204788 w 878160"/>
                <a:gd name="connsiteY1" fmla="*/ 1063736 h 1263521"/>
                <a:gd name="connsiteX2" fmla="*/ 850107 w 878160"/>
                <a:gd name="connsiteY2" fmla="*/ 997061 h 1263521"/>
                <a:gd name="connsiteX3" fmla="*/ 859631 w 878160"/>
                <a:gd name="connsiteY3" fmla="*/ 320786 h 1263521"/>
                <a:gd name="connsiteX4" fmla="*/ 733425 w 878160"/>
                <a:gd name="connsiteY4" fmla="*/ 311261 h 1263521"/>
                <a:gd name="connsiteX5" fmla="*/ 716756 w 878160"/>
                <a:gd name="connsiteY5" fmla="*/ 608918 h 1263521"/>
                <a:gd name="connsiteX6" fmla="*/ 716756 w 878160"/>
                <a:gd name="connsiteY6" fmla="*/ 137430 h 1263521"/>
                <a:gd name="connsiteX7" fmla="*/ 578465 w 878160"/>
                <a:gd name="connsiteY7" fmla="*/ 112114 h 1263521"/>
                <a:gd name="connsiteX8" fmla="*/ 560525 w 878160"/>
                <a:gd name="connsiteY8" fmla="*/ 182275 h 1263521"/>
                <a:gd name="connsiteX9" fmla="*/ 569119 w 878160"/>
                <a:gd name="connsiteY9" fmla="*/ 594630 h 1263521"/>
                <a:gd name="connsiteX10" fmla="*/ 559594 w 878160"/>
                <a:gd name="connsiteY10" fmla="*/ 75518 h 1263521"/>
                <a:gd name="connsiteX11" fmla="*/ 409575 w 878160"/>
                <a:gd name="connsiteY11" fmla="*/ 73136 h 1263521"/>
                <a:gd name="connsiteX12" fmla="*/ 414338 w 878160"/>
                <a:gd name="connsiteY12" fmla="*/ 601774 h 1263521"/>
                <a:gd name="connsiteX13" fmla="*/ 409575 w 878160"/>
                <a:gd name="connsiteY13" fmla="*/ 139811 h 1263521"/>
                <a:gd name="connsiteX14" fmla="*/ 254794 w 878160"/>
                <a:gd name="connsiteY14" fmla="*/ 175139 h 1263521"/>
                <a:gd name="connsiteX15" fmla="*/ 257175 w 878160"/>
                <a:gd name="connsiteY15" fmla="*/ 735124 h 1263521"/>
                <a:gd name="connsiteX16" fmla="*/ 0 w 878160"/>
                <a:gd name="connsiteY16" fmla="*/ 508905 h 1263521"/>
                <a:gd name="connsiteX0" fmla="*/ 0 w 878160"/>
                <a:gd name="connsiteY0" fmla="*/ 508905 h 1263521"/>
                <a:gd name="connsiteX1" fmla="*/ 204788 w 878160"/>
                <a:gd name="connsiteY1" fmla="*/ 1063736 h 1263521"/>
                <a:gd name="connsiteX2" fmla="*/ 850107 w 878160"/>
                <a:gd name="connsiteY2" fmla="*/ 997061 h 1263521"/>
                <a:gd name="connsiteX3" fmla="*/ 859631 w 878160"/>
                <a:gd name="connsiteY3" fmla="*/ 320786 h 1263521"/>
                <a:gd name="connsiteX4" fmla="*/ 733425 w 878160"/>
                <a:gd name="connsiteY4" fmla="*/ 311261 h 1263521"/>
                <a:gd name="connsiteX5" fmla="*/ 716756 w 878160"/>
                <a:gd name="connsiteY5" fmla="*/ 608918 h 1263521"/>
                <a:gd name="connsiteX6" fmla="*/ 716756 w 878160"/>
                <a:gd name="connsiteY6" fmla="*/ 137430 h 1263521"/>
                <a:gd name="connsiteX7" fmla="*/ 578465 w 878160"/>
                <a:gd name="connsiteY7" fmla="*/ 112114 h 1263521"/>
                <a:gd name="connsiteX8" fmla="*/ 560525 w 878160"/>
                <a:gd name="connsiteY8" fmla="*/ 182275 h 1263521"/>
                <a:gd name="connsiteX9" fmla="*/ 569119 w 878160"/>
                <a:gd name="connsiteY9" fmla="*/ 594630 h 1263521"/>
                <a:gd name="connsiteX10" fmla="*/ 559594 w 878160"/>
                <a:gd name="connsiteY10" fmla="*/ 75518 h 1263521"/>
                <a:gd name="connsiteX11" fmla="*/ 409575 w 878160"/>
                <a:gd name="connsiteY11" fmla="*/ 73136 h 1263521"/>
                <a:gd name="connsiteX12" fmla="*/ 414338 w 878160"/>
                <a:gd name="connsiteY12" fmla="*/ 601774 h 1263521"/>
                <a:gd name="connsiteX13" fmla="*/ 409575 w 878160"/>
                <a:gd name="connsiteY13" fmla="*/ 139811 h 1263521"/>
                <a:gd name="connsiteX14" fmla="*/ 254794 w 878160"/>
                <a:gd name="connsiteY14" fmla="*/ 175139 h 1263521"/>
                <a:gd name="connsiteX15" fmla="*/ 257175 w 878160"/>
                <a:gd name="connsiteY15" fmla="*/ 735124 h 1263521"/>
                <a:gd name="connsiteX16" fmla="*/ 0 w 878160"/>
                <a:gd name="connsiteY16" fmla="*/ 508905 h 1263521"/>
                <a:gd name="connsiteX0" fmla="*/ 0 w 878160"/>
                <a:gd name="connsiteY0" fmla="*/ 508905 h 1263521"/>
                <a:gd name="connsiteX1" fmla="*/ 204788 w 878160"/>
                <a:gd name="connsiteY1" fmla="*/ 1063736 h 1263521"/>
                <a:gd name="connsiteX2" fmla="*/ 850107 w 878160"/>
                <a:gd name="connsiteY2" fmla="*/ 997061 h 1263521"/>
                <a:gd name="connsiteX3" fmla="*/ 859631 w 878160"/>
                <a:gd name="connsiteY3" fmla="*/ 320786 h 1263521"/>
                <a:gd name="connsiteX4" fmla="*/ 733425 w 878160"/>
                <a:gd name="connsiteY4" fmla="*/ 311261 h 1263521"/>
                <a:gd name="connsiteX5" fmla="*/ 716756 w 878160"/>
                <a:gd name="connsiteY5" fmla="*/ 608918 h 1263521"/>
                <a:gd name="connsiteX6" fmla="*/ 716756 w 878160"/>
                <a:gd name="connsiteY6" fmla="*/ 137430 h 1263521"/>
                <a:gd name="connsiteX7" fmla="*/ 578465 w 878160"/>
                <a:gd name="connsiteY7" fmla="*/ 112114 h 1263521"/>
                <a:gd name="connsiteX8" fmla="*/ 560525 w 878160"/>
                <a:gd name="connsiteY8" fmla="*/ 182275 h 1263521"/>
                <a:gd name="connsiteX9" fmla="*/ 569119 w 878160"/>
                <a:gd name="connsiteY9" fmla="*/ 594630 h 1263521"/>
                <a:gd name="connsiteX10" fmla="*/ 559594 w 878160"/>
                <a:gd name="connsiteY10" fmla="*/ 75518 h 1263521"/>
                <a:gd name="connsiteX11" fmla="*/ 409575 w 878160"/>
                <a:gd name="connsiteY11" fmla="*/ 73136 h 1263521"/>
                <a:gd name="connsiteX12" fmla="*/ 414338 w 878160"/>
                <a:gd name="connsiteY12" fmla="*/ 601774 h 1263521"/>
                <a:gd name="connsiteX13" fmla="*/ 409575 w 878160"/>
                <a:gd name="connsiteY13" fmla="*/ 139811 h 1263521"/>
                <a:gd name="connsiteX14" fmla="*/ 254794 w 878160"/>
                <a:gd name="connsiteY14" fmla="*/ 175139 h 1263521"/>
                <a:gd name="connsiteX15" fmla="*/ 257175 w 878160"/>
                <a:gd name="connsiteY15" fmla="*/ 735124 h 1263521"/>
                <a:gd name="connsiteX16" fmla="*/ 0 w 878160"/>
                <a:gd name="connsiteY16" fmla="*/ 508905 h 1263521"/>
                <a:gd name="connsiteX0" fmla="*/ 0 w 859931"/>
                <a:gd name="connsiteY0" fmla="*/ 508905 h 1263521"/>
                <a:gd name="connsiteX1" fmla="*/ 204788 w 859931"/>
                <a:gd name="connsiteY1" fmla="*/ 1063736 h 1263521"/>
                <a:gd name="connsiteX2" fmla="*/ 850107 w 859931"/>
                <a:gd name="connsiteY2" fmla="*/ 997061 h 1263521"/>
                <a:gd name="connsiteX3" fmla="*/ 859631 w 859931"/>
                <a:gd name="connsiteY3" fmla="*/ 320786 h 1263521"/>
                <a:gd name="connsiteX4" fmla="*/ 733425 w 859931"/>
                <a:gd name="connsiteY4" fmla="*/ 311261 h 1263521"/>
                <a:gd name="connsiteX5" fmla="*/ 716756 w 859931"/>
                <a:gd name="connsiteY5" fmla="*/ 608918 h 1263521"/>
                <a:gd name="connsiteX6" fmla="*/ 716756 w 859931"/>
                <a:gd name="connsiteY6" fmla="*/ 137430 h 1263521"/>
                <a:gd name="connsiteX7" fmla="*/ 578465 w 859931"/>
                <a:gd name="connsiteY7" fmla="*/ 112114 h 1263521"/>
                <a:gd name="connsiteX8" fmla="*/ 560525 w 859931"/>
                <a:gd name="connsiteY8" fmla="*/ 182275 h 1263521"/>
                <a:gd name="connsiteX9" fmla="*/ 569119 w 859931"/>
                <a:gd name="connsiteY9" fmla="*/ 594630 h 1263521"/>
                <a:gd name="connsiteX10" fmla="*/ 559594 w 859931"/>
                <a:gd name="connsiteY10" fmla="*/ 75518 h 1263521"/>
                <a:gd name="connsiteX11" fmla="*/ 409575 w 859931"/>
                <a:gd name="connsiteY11" fmla="*/ 73136 h 1263521"/>
                <a:gd name="connsiteX12" fmla="*/ 414338 w 859931"/>
                <a:gd name="connsiteY12" fmla="*/ 601774 h 1263521"/>
                <a:gd name="connsiteX13" fmla="*/ 409575 w 859931"/>
                <a:gd name="connsiteY13" fmla="*/ 139811 h 1263521"/>
                <a:gd name="connsiteX14" fmla="*/ 254794 w 859931"/>
                <a:gd name="connsiteY14" fmla="*/ 175139 h 1263521"/>
                <a:gd name="connsiteX15" fmla="*/ 257175 w 859931"/>
                <a:gd name="connsiteY15" fmla="*/ 735124 h 1263521"/>
                <a:gd name="connsiteX16" fmla="*/ 0 w 859931"/>
                <a:gd name="connsiteY16" fmla="*/ 508905 h 1263521"/>
                <a:gd name="connsiteX0" fmla="*/ 0 w 859931"/>
                <a:gd name="connsiteY0" fmla="*/ 506853 h 1261469"/>
                <a:gd name="connsiteX1" fmla="*/ 204788 w 859931"/>
                <a:gd name="connsiteY1" fmla="*/ 1061684 h 1261469"/>
                <a:gd name="connsiteX2" fmla="*/ 850107 w 859931"/>
                <a:gd name="connsiteY2" fmla="*/ 995009 h 1261469"/>
                <a:gd name="connsiteX3" fmla="*/ 859631 w 859931"/>
                <a:gd name="connsiteY3" fmla="*/ 318734 h 1261469"/>
                <a:gd name="connsiteX4" fmla="*/ 733425 w 859931"/>
                <a:gd name="connsiteY4" fmla="*/ 309209 h 1261469"/>
                <a:gd name="connsiteX5" fmla="*/ 716756 w 859931"/>
                <a:gd name="connsiteY5" fmla="*/ 606866 h 1261469"/>
                <a:gd name="connsiteX6" fmla="*/ 716756 w 859931"/>
                <a:gd name="connsiteY6" fmla="*/ 135378 h 1261469"/>
                <a:gd name="connsiteX7" fmla="*/ 578465 w 859931"/>
                <a:gd name="connsiteY7" fmla="*/ 110062 h 1261469"/>
                <a:gd name="connsiteX8" fmla="*/ 560525 w 859931"/>
                <a:gd name="connsiteY8" fmla="*/ 180223 h 1261469"/>
                <a:gd name="connsiteX9" fmla="*/ 569119 w 859931"/>
                <a:gd name="connsiteY9" fmla="*/ 592578 h 1261469"/>
                <a:gd name="connsiteX10" fmla="*/ 559594 w 859931"/>
                <a:gd name="connsiteY10" fmla="*/ 73466 h 1261469"/>
                <a:gd name="connsiteX11" fmla="*/ 409575 w 859931"/>
                <a:gd name="connsiteY11" fmla="*/ 71084 h 1261469"/>
                <a:gd name="connsiteX12" fmla="*/ 414338 w 859931"/>
                <a:gd name="connsiteY12" fmla="*/ 599722 h 1261469"/>
                <a:gd name="connsiteX13" fmla="*/ 409575 w 859931"/>
                <a:gd name="connsiteY13" fmla="*/ 137759 h 1261469"/>
                <a:gd name="connsiteX14" fmla="*/ 254794 w 859931"/>
                <a:gd name="connsiteY14" fmla="*/ 173087 h 1261469"/>
                <a:gd name="connsiteX15" fmla="*/ 257175 w 859931"/>
                <a:gd name="connsiteY15" fmla="*/ 733072 h 1261469"/>
                <a:gd name="connsiteX16" fmla="*/ 0 w 859931"/>
                <a:gd name="connsiteY16" fmla="*/ 506853 h 1261469"/>
                <a:gd name="connsiteX0" fmla="*/ 0 w 859931"/>
                <a:gd name="connsiteY0" fmla="*/ 493995 h 1248611"/>
                <a:gd name="connsiteX1" fmla="*/ 204788 w 859931"/>
                <a:gd name="connsiteY1" fmla="*/ 1048826 h 1248611"/>
                <a:gd name="connsiteX2" fmla="*/ 850107 w 859931"/>
                <a:gd name="connsiteY2" fmla="*/ 982151 h 1248611"/>
                <a:gd name="connsiteX3" fmla="*/ 859631 w 859931"/>
                <a:gd name="connsiteY3" fmla="*/ 305876 h 1248611"/>
                <a:gd name="connsiteX4" fmla="*/ 733425 w 859931"/>
                <a:gd name="connsiteY4" fmla="*/ 296351 h 1248611"/>
                <a:gd name="connsiteX5" fmla="*/ 716756 w 859931"/>
                <a:gd name="connsiteY5" fmla="*/ 594008 h 1248611"/>
                <a:gd name="connsiteX6" fmla="*/ 716756 w 859931"/>
                <a:gd name="connsiteY6" fmla="*/ 122520 h 1248611"/>
                <a:gd name="connsiteX7" fmla="*/ 578465 w 859931"/>
                <a:gd name="connsiteY7" fmla="*/ 97204 h 1248611"/>
                <a:gd name="connsiteX8" fmla="*/ 560525 w 859931"/>
                <a:gd name="connsiteY8" fmla="*/ 167365 h 1248611"/>
                <a:gd name="connsiteX9" fmla="*/ 569119 w 859931"/>
                <a:gd name="connsiteY9" fmla="*/ 579720 h 1248611"/>
                <a:gd name="connsiteX10" fmla="*/ 559594 w 859931"/>
                <a:gd name="connsiteY10" fmla="*/ 60608 h 1248611"/>
                <a:gd name="connsiteX11" fmla="*/ 408843 w 859931"/>
                <a:gd name="connsiteY11" fmla="*/ 83851 h 1248611"/>
                <a:gd name="connsiteX12" fmla="*/ 414338 w 859931"/>
                <a:gd name="connsiteY12" fmla="*/ 586864 h 1248611"/>
                <a:gd name="connsiteX13" fmla="*/ 409575 w 859931"/>
                <a:gd name="connsiteY13" fmla="*/ 124901 h 1248611"/>
                <a:gd name="connsiteX14" fmla="*/ 254794 w 859931"/>
                <a:gd name="connsiteY14" fmla="*/ 160229 h 1248611"/>
                <a:gd name="connsiteX15" fmla="*/ 257175 w 859931"/>
                <a:gd name="connsiteY15" fmla="*/ 720214 h 1248611"/>
                <a:gd name="connsiteX16" fmla="*/ 0 w 859931"/>
                <a:gd name="connsiteY16" fmla="*/ 493995 h 1248611"/>
                <a:gd name="connsiteX0" fmla="*/ 0 w 859931"/>
                <a:gd name="connsiteY0" fmla="*/ 508046 h 1262662"/>
                <a:gd name="connsiteX1" fmla="*/ 204788 w 859931"/>
                <a:gd name="connsiteY1" fmla="*/ 1062877 h 1262662"/>
                <a:gd name="connsiteX2" fmla="*/ 850107 w 859931"/>
                <a:gd name="connsiteY2" fmla="*/ 996202 h 1262662"/>
                <a:gd name="connsiteX3" fmla="*/ 859631 w 859931"/>
                <a:gd name="connsiteY3" fmla="*/ 319927 h 1262662"/>
                <a:gd name="connsiteX4" fmla="*/ 733425 w 859931"/>
                <a:gd name="connsiteY4" fmla="*/ 310402 h 1262662"/>
                <a:gd name="connsiteX5" fmla="*/ 716756 w 859931"/>
                <a:gd name="connsiteY5" fmla="*/ 608059 h 1262662"/>
                <a:gd name="connsiteX6" fmla="*/ 716756 w 859931"/>
                <a:gd name="connsiteY6" fmla="*/ 136571 h 1262662"/>
                <a:gd name="connsiteX7" fmla="*/ 578465 w 859931"/>
                <a:gd name="connsiteY7" fmla="*/ 111255 h 1262662"/>
                <a:gd name="connsiteX8" fmla="*/ 560525 w 859931"/>
                <a:gd name="connsiteY8" fmla="*/ 181416 h 1262662"/>
                <a:gd name="connsiteX9" fmla="*/ 569119 w 859931"/>
                <a:gd name="connsiteY9" fmla="*/ 593771 h 1262662"/>
                <a:gd name="connsiteX10" fmla="*/ 559594 w 859931"/>
                <a:gd name="connsiteY10" fmla="*/ 74659 h 1262662"/>
                <a:gd name="connsiteX11" fmla="*/ 408843 w 859931"/>
                <a:gd name="connsiteY11" fmla="*/ 97902 h 1262662"/>
                <a:gd name="connsiteX12" fmla="*/ 414338 w 859931"/>
                <a:gd name="connsiteY12" fmla="*/ 600915 h 1262662"/>
                <a:gd name="connsiteX13" fmla="*/ 409575 w 859931"/>
                <a:gd name="connsiteY13" fmla="*/ 138952 h 1262662"/>
                <a:gd name="connsiteX14" fmla="*/ 254794 w 859931"/>
                <a:gd name="connsiteY14" fmla="*/ 174280 h 1262662"/>
                <a:gd name="connsiteX15" fmla="*/ 257175 w 859931"/>
                <a:gd name="connsiteY15" fmla="*/ 734265 h 1262662"/>
                <a:gd name="connsiteX16" fmla="*/ 0 w 859931"/>
                <a:gd name="connsiteY16" fmla="*/ 508046 h 1262662"/>
                <a:gd name="connsiteX0" fmla="*/ 0 w 859931"/>
                <a:gd name="connsiteY0" fmla="*/ 506986 h 1261602"/>
                <a:gd name="connsiteX1" fmla="*/ 204788 w 859931"/>
                <a:gd name="connsiteY1" fmla="*/ 1061817 h 1261602"/>
                <a:gd name="connsiteX2" fmla="*/ 850107 w 859931"/>
                <a:gd name="connsiteY2" fmla="*/ 995142 h 1261602"/>
                <a:gd name="connsiteX3" fmla="*/ 859631 w 859931"/>
                <a:gd name="connsiteY3" fmla="*/ 318867 h 1261602"/>
                <a:gd name="connsiteX4" fmla="*/ 733425 w 859931"/>
                <a:gd name="connsiteY4" fmla="*/ 309342 h 1261602"/>
                <a:gd name="connsiteX5" fmla="*/ 716756 w 859931"/>
                <a:gd name="connsiteY5" fmla="*/ 606999 h 1261602"/>
                <a:gd name="connsiteX6" fmla="*/ 716756 w 859931"/>
                <a:gd name="connsiteY6" fmla="*/ 135511 h 1261602"/>
                <a:gd name="connsiteX7" fmla="*/ 578465 w 859931"/>
                <a:gd name="connsiteY7" fmla="*/ 110195 h 1261602"/>
                <a:gd name="connsiteX8" fmla="*/ 560525 w 859931"/>
                <a:gd name="connsiteY8" fmla="*/ 180356 h 1261602"/>
                <a:gd name="connsiteX9" fmla="*/ 569119 w 859931"/>
                <a:gd name="connsiteY9" fmla="*/ 592711 h 1261602"/>
                <a:gd name="connsiteX10" fmla="*/ 559594 w 859931"/>
                <a:gd name="connsiteY10" fmla="*/ 73599 h 1261602"/>
                <a:gd name="connsiteX11" fmla="*/ 408843 w 859931"/>
                <a:gd name="connsiteY11" fmla="*/ 96842 h 1261602"/>
                <a:gd name="connsiteX12" fmla="*/ 414338 w 859931"/>
                <a:gd name="connsiteY12" fmla="*/ 599855 h 1261602"/>
                <a:gd name="connsiteX13" fmla="*/ 409575 w 859931"/>
                <a:gd name="connsiteY13" fmla="*/ 137892 h 1261602"/>
                <a:gd name="connsiteX14" fmla="*/ 254794 w 859931"/>
                <a:gd name="connsiteY14" fmla="*/ 173220 h 1261602"/>
                <a:gd name="connsiteX15" fmla="*/ 257175 w 859931"/>
                <a:gd name="connsiteY15" fmla="*/ 733205 h 1261602"/>
                <a:gd name="connsiteX16" fmla="*/ 0 w 859931"/>
                <a:gd name="connsiteY16" fmla="*/ 506986 h 1261602"/>
                <a:gd name="connsiteX0" fmla="*/ 0 w 859896"/>
                <a:gd name="connsiteY0" fmla="*/ 506986 h 1261602"/>
                <a:gd name="connsiteX1" fmla="*/ 204788 w 859896"/>
                <a:gd name="connsiteY1" fmla="*/ 1061817 h 1261602"/>
                <a:gd name="connsiteX2" fmla="*/ 850107 w 859896"/>
                <a:gd name="connsiteY2" fmla="*/ 995142 h 1261602"/>
                <a:gd name="connsiteX3" fmla="*/ 859631 w 859896"/>
                <a:gd name="connsiteY3" fmla="*/ 318867 h 1261602"/>
                <a:gd name="connsiteX4" fmla="*/ 717318 w 859896"/>
                <a:gd name="connsiteY4" fmla="*/ 307878 h 1261602"/>
                <a:gd name="connsiteX5" fmla="*/ 716756 w 859896"/>
                <a:gd name="connsiteY5" fmla="*/ 606999 h 1261602"/>
                <a:gd name="connsiteX6" fmla="*/ 716756 w 859896"/>
                <a:gd name="connsiteY6" fmla="*/ 135511 h 1261602"/>
                <a:gd name="connsiteX7" fmla="*/ 578465 w 859896"/>
                <a:gd name="connsiteY7" fmla="*/ 110195 h 1261602"/>
                <a:gd name="connsiteX8" fmla="*/ 560525 w 859896"/>
                <a:gd name="connsiteY8" fmla="*/ 180356 h 1261602"/>
                <a:gd name="connsiteX9" fmla="*/ 569119 w 859896"/>
                <a:gd name="connsiteY9" fmla="*/ 592711 h 1261602"/>
                <a:gd name="connsiteX10" fmla="*/ 559594 w 859896"/>
                <a:gd name="connsiteY10" fmla="*/ 73599 h 1261602"/>
                <a:gd name="connsiteX11" fmla="*/ 408843 w 859896"/>
                <a:gd name="connsiteY11" fmla="*/ 96842 h 1261602"/>
                <a:gd name="connsiteX12" fmla="*/ 414338 w 859896"/>
                <a:gd name="connsiteY12" fmla="*/ 599855 h 1261602"/>
                <a:gd name="connsiteX13" fmla="*/ 409575 w 859896"/>
                <a:gd name="connsiteY13" fmla="*/ 137892 h 1261602"/>
                <a:gd name="connsiteX14" fmla="*/ 254794 w 859896"/>
                <a:gd name="connsiteY14" fmla="*/ 173220 h 1261602"/>
                <a:gd name="connsiteX15" fmla="*/ 257175 w 859896"/>
                <a:gd name="connsiteY15" fmla="*/ 733205 h 1261602"/>
                <a:gd name="connsiteX16" fmla="*/ 0 w 859896"/>
                <a:gd name="connsiteY16" fmla="*/ 506986 h 1261602"/>
                <a:gd name="connsiteX0" fmla="*/ 0 w 859893"/>
                <a:gd name="connsiteY0" fmla="*/ 506986 h 1261602"/>
                <a:gd name="connsiteX1" fmla="*/ 204788 w 859893"/>
                <a:gd name="connsiteY1" fmla="*/ 1061817 h 1261602"/>
                <a:gd name="connsiteX2" fmla="*/ 850107 w 859893"/>
                <a:gd name="connsiteY2" fmla="*/ 995142 h 1261602"/>
                <a:gd name="connsiteX3" fmla="*/ 859631 w 859893"/>
                <a:gd name="connsiteY3" fmla="*/ 318867 h 1261602"/>
                <a:gd name="connsiteX4" fmla="*/ 717318 w 859893"/>
                <a:gd name="connsiteY4" fmla="*/ 307878 h 1261602"/>
                <a:gd name="connsiteX5" fmla="*/ 716756 w 859893"/>
                <a:gd name="connsiteY5" fmla="*/ 606999 h 1261602"/>
                <a:gd name="connsiteX6" fmla="*/ 716756 w 859893"/>
                <a:gd name="connsiteY6" fmla="*/ 135511 h 1261602"/>
                <a:gd name="connsiteX7" fmla="*/ 578465 w 859893"/>
                <a:gd name="connsiteY7" fmla="*/ 110195 h 1261602"/>
                <a:gd name="connsiteX8" fmla="*/ 560525 w 859893"/>
                <a:gd name="connsiteY8" fmla="*/ 180356 h 1261602"/>
                <a:gd name="connsiteX9" fmla="*/ 569119 w 859893"/>
                <a:gd name="connsiteY9" fmla="*/ 592711 h 1261602"/>
                <a:gd name="connsiteX10" fmla="*/ 559594 w 859893"/>
                <a:gd name="connsiteY10" fmla="*/ 73599 h 1261602"/>
                <a:gd name="connsiteX11" fmla="*/ 408843 w 859893"/>
                <a:gd name="connsiteY11" fmla="*/ 96842 h 1261602"/>
                <a:gd name="connsiteX12" fmla="*/ 414338 w 859893"/>
                <a:gd name="connsiteY12" fmla="*/ 599855 h 1261602"/>
                <a:gd name="connsiteX13" fmla="*/ 409575 w 859893"/>
                <a:gd name="connsiteY13" fmla="*/ 137892 h 1261602"/>
                <a:gd name="connsiteX14" fmla="*/ 254794 w 859893"/>
                <a:gd name="connsiteY14" fmla="*/ 173220 h 1261602"/>
                <a:gd name="connsiteX15" fmla="*/ 257175 w 859893"/>
                <a:gd name="connsiteY15" fmla="*/ 733205 h 1261602"/>
                <a:gd name="connsiteX16" fmla="*/ 0 w 859893"/>
                <a:gd name="connsiteY16" fmla="*/ 506986 h 1261602"/>
                <a:gd name="connsiteX0" fmla="*/ 0 w 859722"/>
                <a:gd name="connsiteY0" fmla="*/ 506986 h 1261602"/>
                <a:gd name="connsiteX1" fmla="*/ 204788 w 859722"/>
                <a:gd name="connsiteY1" fmla="*/ 1061817 h 1261602"/>
                <a:gd name="connsiteX2" fmla="*/ 850107 w 859722"/>
                <a:gd name="connsiteY2" fmla="*/ 995142 h 1261602"/>
                <a:gd name="connsiteX3" fmla="*/ 859631 w 859722"/>
                <a:gd name="connsiteY3" fmla="*/ 318867 h 1261602"/>
                <a:gd name="connsiteX4" fmla="*/ 717318 w 859722"/>
                <a:gd name="connsiteY4" fmla="*/ 307878 h 1261602"/>
                <a:gd name="connsiteX5" fmla="*/ 716756 w 859722"/>
                <a:gd name="connsiteY5" fmla="*/ 606999 h 1261602"/>
                <a:gd name="connsiteX6" fmla="*/ 716756 w 859722"/>
                <a:gd name="connsiteY6" fmla="*/ 135511 h 1261602"/>
                <a:gd name="connsiteX7" fmla="*/ 578465 w 859722"/>
                <a:gd name="connsiteY7" fmla="*/ 110195 h 1261602"/>
                <a:gd name="connsiteX8" fmla="*/ 560525 w 859722"/>
                <a:gd name="connsiteY8" fmla="*/ 180356 h 1261602"/>
                <a:gd name="connsiteX9" fmla="*/ 569119 w 859722"/>
                <a:gd name="connsiteY9" fmla="*/ 592711 h 1261602"/>
                <a:gd name="connsiteX10" fmla="*/ 559594 w 859722"/>
                <a:gd name="connsiteY10" fmla="*/ 73599 h 1261602"/>
                <a:gd name="connsiteX11" fmla="*/ 408843 w 859722"/>
                <a:gd name="connsiteY11" fmla="*/ 96842 h 1261602"/>
                <a:gd name="connsiteX12" fmla="*/ 414338 w 859722"/>
                <a:gd name="connsiteY12" fmla="*/ 599855 h 1261602"/>
                <a:gd name="connsiteX13" fmla="*/ 409575 w 859722"/>
                <a:gd name="connsiteY13" fmla="*/ 137892 h 1261602"/>
                <a:gd name="connsiteX14" fmla="*/ 254794 w 859722"/>
                <a:gd name="connsiteY14" fmla="*/ 173220 h 1261602"/>
                <a:gd name="connsiteX15" fmla="*/ 257175 w 859722"/>
                <a:gd name="connsiteY15" fmla="*/ 733205 h 1261602"/>
                <a:gd name="connsiteX16" fmla="*/ 0 w 859722"/>
                <a:gd name="connsiteY16" fmla="*/ 506986 h 1261602"/>
                <a:gd name="connsiteX0" fmla="*/ 0 w 859650"/>
                <a:gd name="connsiteY0" fmla="*/ 506986 h 1261602"/>
                <a:gd name="connsiteX1" fmla="*/ 204788 w 859650"/>
                <a:gd name="connsiteY1" fmla="*/ 1061817 h 1261602"/>
                <a:gd name="connsiteX2" fmla="*/ 850107 w 859650"/>
                <a:gd name="connsiteY2" fmla="*/ 995142 h 1261602"/>
                <a:gd name="connsiteX3" fmla="*/ 859631 w 859650"/>
                <a:gd name="connsiteY3" fmla="*/ 318867 h 1261602"/>
                <a:gd name="connsiteX4" fmla="*/ 717318 w 859650"/>
                <a:gd name="connsiteY4" fmla="*/ 307878 h 1261602"/>
                <a:gd name="connsiteX5" fmla="*/ 716756 w 859650"/>
                <a:gd name="connsiteY5" fmla="*/ 606999 h 1261602"/>
                <a:gd name="connsiteX6" fmla="*/ 716756 w 859650"/>
                <a:gd name="connsiteY6" fmla="*/ 135511 h 1261602"/>
                <a:gd name="connsiteX7" fmla="*/ 578465 w 859650"/>
                <a:gd name="connsiteY7" fmla="*/ 110195 h 1261602"/>
                <a:gd name="connsiteX8" fmla="*/ 560525 w 859650"/>
                <a:gd name="connsiteY8" fmla="*/ 180356 h 1261602"/>
                <a:gd name="connsiteX9" fmla="*/ 569119 w 859650"/>
                <a:gd name="connsiteY9" fmla="*/ 592711 h 1261602"/>
                <a:gd name="connsiteX10" fmla="*/ 559594 w 859650"/>
                <a:gd name="connsiteY10" fmla="*/ 73599 h 1261602"/>
                <a:gd name="connsiteX11" fmla="*/ 408843 w 859650"/>
                <a:gd name="connsiteY11" fmla="*/ 96842 h 1261602"/>
                <a:gd name="connsiteX12" fmla="*/ 414338 w 859650"/>
                <a:gd name="connsiteY12" fmla="*/ 599855 h 1261602"/>
                <a:gd name="connsiteX13" fmla="*/ 409575 w 859650"/>
                <a:gd name="connsiteY13" fmla="*/ 137892 h 1261602"/>
                <a:gd name="connsiteX14" fmla="*/ 254794 w 859650"/>
                <a:gd name="connsiteY14" fmla="*/ 173220 h 1261602"/>
                <a:gd name="connsiteX15" fmla="*/ 257175 w 859650"/>
                <a:gd name="connsiteY15" fmla="*/ 733205 h 1261602"/>
                <a:gd name="connsiteX16" fmla="*/ 0 w 859650"/>
                <a:gd name="connsiteY16" fmla="*/ 506986 h 1261602"/>
                <a:gd name="connsiteX0" fmla="*/ 0 w 858918"/>
                <a:gd name="connsiteY0" fmla="*/ 506986 h 1261602"/>
                <a:gd name="connsiteX1" fmla="*/ 204788 w 858918"/>
                <a:gd name="connsiteY1" fmla="*/ 1061817 h 1261602"/>
                <a:gd name="connsiteX2" fmla="*/ 850107 w 858918"/>
                <a:gd name="connsiteY2" fmla="*/ 995142 h 1261602"/>
                <a:gd name="connsiteX3" fmla="*/ 858899 w 858918"/>
                <a:gd name="connsiteY3" fmla="*/ 331313 h 1261602"/>
                <a:gd name="connsiteX4" fmla="*/ 717318 w 858918"/>
                <a:gd name="connsiteY4" fmla="*/ 307878 h 1261602"/>
                <a:gd name="connsiteX5" fmla="*/ 716756 w 858918"/>
                <a:gd name="connsiteY5" fmla="*/ 606999 h 1261602"/>
                <a:gd name="connsiteX6" fmla="*/ 716756 w 858918"/>
                <a:gd name="connsiteY6" fmla="*/ 135511 h 1261602"/>
                <a:gd name="connsiteX7" fmla="*/ 578465 w 858918"/>
                <a:gd name="connsiteY7" fmla="*/ 110195 h 1261602"/>
                <a:gd name="connsiteX8" fmla="*/ 560525 w 858918"/>
                <a:gd name="connsiteY8" fmla="*/ 180356 h 1261602"/>
                <a:gd name="connsiteX9" fmla="*/ 569119 w 858918"/>
                <a:gd name="connsiteY9" fmla="*/ 592711 h 1261602"/>
                <a:gd name="connsiteX10" fmla="*/ 559594 w 858918"/>
                <a:gd name="connsiteY10" fmla="*/ 73599 h 1261602"/>
                <a:gd name="connsiteX11" fmla="*/ 408843 w 858918"/>
                <a:gd name="connsiteY11" fmla="*/ 96842 h 1261602"/>
                <a:gd name="connsiteX12" fmla="*/ 414338 w 858918"/>
                <a:gd name="connsiteY12" fmla="*/ 599855 h 1261602"/>
                <a:gd name="connsiteX13" fmla="*/ 409575 w 858918"/>
                <a:gd name="connsiteY13" fmla="*/ 137892 h 1261602"/>
                <a:gd name="connsiteX14" fmla="*/ 254794 w 858918"/>
                <a:gd name="connsiteY14" fmla="*/ 173220 h 1261602"/>
                <a:gd name="connsiteX15" fmla="*/ 257175 w 858918"/>
                <a:gd name="connsiteY15" fmla="*/ 733205 h 1261602"/>
                <a:gd name="connsiteX16" fmla="*/ 0 w 858918"/>
                <a:gd name="connsiteY16" fmla="*/ 506986 h 1261602"/>
                <a:gd name="connsiteX0" fmla="*/ 0 w 858918"/>
                <a:gd name="connsiteY0" fmla="*/ 506986 h 1261602"/>
                <a:gd name="connsiteX1" fmla="*/ 204788 w 858918"/>
                <a:gd name="connsiteY1" fmla="*/ 1061817 h 1261602"/>
                <a:gd name="connsiteX2" fmla="*/ 850107 w 858918"/>
                <a:gd name="connsiteY2" fmla="*/ 995142 h 1261602"/>
                <a:gd name="connsiteX3" fmla="*/ 858899 w 858918"/>
                <a:gd name="connsiteY3" fmla="*/ 331313 h 1261602"/>
                <a:gd name="connsiteX4" fmla="*/ 717318 w 858918"/>
                <a:gd name="connsiteY4" fmla="*/ 307878 h 1261602"/>
                <a:gd name="connsiteX5" fmla="*/ 716756 w 858918"/>
                <a:gd name="connsiteY5" fmla="*/ 606999 h 1261602"/>
                <a:gd name="connsiteX6" fmla="*/ 716756 w 858918"/>
                <a:gd name="connsiteY6" fmla="*/ 135511 h 1261602"/>
                <a:gd name="connsiteX7" fmla="*/ 578465 w 858918"/>
                <a:gd name="connsiteY7" fmla="*/ 110195 h 1261602"/>
                <a:gd name="connsiteX8" fmla="*/ 560525 w 858918"/>
                <a:gd name="connsiteY8" fmla="*/ 180356 h 1261602"/>
                <a:gd name="connsiteX9" fmla="*/ 569119 w 858918"/>
                <a:gd name="connsiteY9" fmla="*/ 592711 h 1261602"/>
                <a:gd name="connsiteX10" fmla="*/ 559594 w 858918"/>
                <a:gd name="connsiteY10" fmla="*/ 73599 h 1261602"/>
                <a:gd name="connsiteX11" fmla="*/ 408843 w 858918"/>
                <a:gd name="connsiteY11" fmla="*/ 96842 h 1261602"/>
                <a:gd name="connsiteX12" fmla="*/ 414338 w 858918"/>
                <a:gd name="connsiteY12" fmla="*/ 599855 h 1261602"/>
                <a:gd name="connsiteX13" fmla="*/ 409575 w 858918"/>
                <a:gd name="connsiteY13" fmla="*/ 137892 h 1261602"/>
                <a:gd name="connsiteX14" fmla="*/ 254794 w 858918"/>
                <a:gd name="connsiteY14" fmla="*/ 173220 h 1261602"/>
                <a:gd name="connsiteX15" fmla="*/ 257175 w 858918"/>
                <a:gd name="connsiteY15" fmla="*/ 733205 h 1261602"/>
                <a:gd name="connsiteX16" fmla="*/ 0 w 858918"/>
                <a:gd name="connsiteY16" fmla="*/ 506986 h 1261602"/>
                <a:gd name="connsiteX0" fmla="*/ 0 w 858918"/>
                <a:gd name="connsiteY0" fmla="*/ 506986 h 1254983"/>
                <a:gd name="connsiteX1" fmla="*/ 204788 w 858918"/>
                <a:gd name="connsiteY1" fmla="*/ 1061817 h 1254983"/>
                <a:gd name="connsiteX2" fmla="*/ 850107 w 858918"/>
                <a:gd name="connsiteY2" fmla="*/ 995142 h 1254983"/>
                <a:gd name="connsiteX3" fmla="*/ 858899 w 858918"/>
                <a:gd name="connsiteY3" fmla="*/ 331313 h 1254983"/>
                <a:gd name="connsiteX4" fmla="*/ 717318 w 858918"/>
                <a:gd name="connsiteY4" fmla="*/ 307878 h 1254983"/>
                <a:gd name="connsiteX5" fmla="*/ 716756 w 858918"/>
                <a:gd name="connsiteY5" fmla="*/ 606999 h 1254983"/>
                <a:gd name="connsiteX6" fmla="*/ 716756 w 858918"/>
                <a:gd name="connsiteY6" fmla="*/ 135511 h 1254983"/>
                <a:gd name="connsiteX7" fmla="*/ 578465 w 858918"/>
                <a:gd name="connsiteY7" fmla="*/ 110195 h 1254983"/>
                <a:gd name="connsiteX8" fmla="*/ 560525 w 858918"/>
                <a:gd name="connsiteY8" fmla="*/ 180356 h 1254983"/>
                <a:gd name="connsiteX9" fmla="*/ 569119 w 858918"/>
                <a:gd name="connsiteY9" fmla="*/ 592711 h 1254983"/>
                <a:gd name="connsiteX10" fmla="*/ 559594 w 858918"/>
                <a:gd name="connsiteY10" fmla="*/ 73599 h 1254983"/>
                <a:gd name="connsiteX11" fmla="*/ 408843 w 858918"/>
                <a:gd name="connsiteY11" fmla="*/ 96842 h 1254983"/>
                <a:gd name="connsiteX12" fmla="*/ 414338 w 858918"/>
                <a:gd name="connsiteY12" fmla="*/ 599855 h 1254983"/>
                <a:gd name="connsiteX13" fmla="*/ 409575 w 858918"/>
                <a:gd name="connsiteY13" fmla="*/ 137892 h 1254983"/>
                <a:gd name="connsiteX14" fmla="*/ 254794 w 858918"/>
                <a:gd name="connsiteY14" fmla="*/ 173220 h 1254983"/>
                <a:gd name="connsiteX15" fmla="*/ 257175 w 858918"/>
                <a:gd name="connsiteY15" fmla="*/ 733205 h 1254983"/>
                <a:gd name="connsiteX16" fmla="*/ 0 w 858918"/>
                <a:gd name="connsiteY16" fmla="*/ 506986 h 1254983"/>
                <a:gd name="connsiteX0" fmla="*/ 0 w 858918"/>
                <a:gd name="connsiteY0" fmla="*/ 506986 h 1254983"/>
                <a:gd name="connsiteX1" fmla="*/ 204788 w 858918"/>
                <a:gd name="connsiteY1" fmla="*/ 1061817 h 1254983"/>
                <a:gd name="connsiteX2" fmla="*/ 850107 w 858918"/>
                <a:gd name="connsiteY2" fmla="*/ 995142 h 1254983"/>
                <a:gd name="connsiteX3" fmla="*/ 858899 w 858918"/>
                <a:gd name="connsiteY3" fmla="*/ 331313 h 1254983"/>
                <a:gd name="connsiteX4" fmla="*/ 717318 w 858918"/>
                <a:gd name="connsiteY4" fmla="*/ 307878 h 1254983"/>
                <a:gd name="connsiteX5" fmla="*/ 716756 w 858918"/>
                <a:gd name="connsiteY5" fmla="*/ 606999 h 1254983"/>
                <a:gd name="connsiteX6" fmla="*/ 716756 w 858918"/>
                <a:gd name="connsiteY6" fmla="*/ 135511 h 1254983"/>
                <a:gd name="connsiteX7" fmla="*/ 578465 w 858918"/>
                <a:gd name="connsiteY7" fmla="*/ 110195 h 1254983"/>
                <a:gd name="connsiteX8" fmla="*/ 560525 w 858918"/>
                <a:gd name="connsiteY8" fmla="*/ 180356 h 1254983"/>
                <a:gd name="connsiteX9" fmla="*/ 569119 w 858918"/>
                <a:gd name="connsiteY9" fmla="*/ 592711 h 1254983"/>
                <a:gd name="connsiteX10" fmla="*/ 559594 w 858918"/>
                <a:gd name="connsiteY10" fmla="*/ 73599 h 1254983"/>
                <a:gd name="connsiteX11" fmla="*/ 408843 w 858918"/>
                <a:gd name="connsiteY11" fmla="*/ 96842 h 1254983"/>
                <a:gd name="connsiteX12" fmla="*/ 414338 w 858918"/>
                <a:gd name="connsiteY12" fmla="*/ 599855 h 1254983"/>
                <a:gd name="connsiteX13" fmla="*/ 409575 w 858918"/>
                <a:gd name="connsiteY13" fmla="*/ 137892 h 1254983"/>
                <a:gd name="connsiteX14" fmla="*/ 254794 w 858918"/>
                <a:gd name="connsiteY14" fmla="*/ 173220 h 1254983"/>
                <a:gd name="connsiteX15" fmla="*/ 257175 w 858918"/>
                <a:gd name="connsiteY15" fmla="*/ 733205 h 1254983"/>
                <a:gd name="connsiteX16" fmla="*/ 0 w 858918"/>
                <a:gd name="connsiteY16" fmla="*/ 506986 h 1254983"/>
                <a:gd name="connsiteX0" fmla="*/ 0 w 858918"/>
                <a:gd name="connsiteY0" fmla="*/ 506986 h 1254134"/>
                <a:gd name="connsiteX1" fmla="*/ 206252 w 858918"/>
                <a:gd name="connsiteY1" fmla="*/ 1060353 h 1254134"/>
                <a:gd name="connsiteX2" fmla="*/ 850107 w 858918"/>
                <a:gd name="connsiteY2" fmla="*/ 995142 h 1254134"/>
                <a:gd name="connsiteX3" fmla="*/ 858899 w 858918"/>
                <a:gd name="connsiteY3" fmla="*/ 331313 h 1254134"/>
                <a:gd name="connsiteX4" fmla="*/ 717318 w 858918"/>
                <a:gd name="connsiteY4" fmla="*/ 307878 h 1254134"/>
                <a:gd name="connsiteX5" fmla="*/ 716756 w 858918"/>
                <a:gd name="connsiteY5" fmla="*/ 606999 h 1254134"/>
                <a:gd name="connsiteX6" fmla="*/ 716756 w 858918"/>
                <a:gd name="connsiteY6" fmla="*/ 135511 h 1254134"/>
                <a:gd name="connsiteX7" fmla="*/ 578465 w 858918"/>
                <a:gd name="connsiteY7" fmla="*/ 110195 h 1254134"/>
                <a:gd name="connsiteX8" fmla="*/ 560525 w 858918"/>
                <a:gd name="connsiteY8" fmla="*/ 180356 h 1254134"/>
                <a:gd name="connsiteX9" fmla="*/ 569119 w 858918"/>
                <a:gd name="connsiteY9" fmla="*/ 592711 h 1254134"/>
                <a:gd name="connsiteX10" fmla="*/ 559594 w 858918"/>
                <a:gd name="connsiteY10" fmla="*/ 73599 h 1254134"/>
                <a:gd name="connsiteX11" fmla="*/ 408843 w 858918"/>
                <a:gd name="connsiteY11" fmla="*/ 96842 h 1254134"/>
                <a:gd name="connsiteX12" fmla="*/ 414338 w 858918"/>
                <a:gd name="connsiteY12" fmla="*/ 599855 h 1254134"/>
                <a:gd name="connsiteX13" fmla="*/ 409575 w 858918"/>
                <a:gd name="connsiteY13" fmla="*/ 137892 h 1254134"/>
                <a:gd name="connsiteX14" fmla="*/ 254794 w 858918"/>
                <a:gd name="connsiteY14" fmla="*/ 173220 h 1254134"/>
                <a:gd name="connsiteX15" fmla="*/ 257175 w 858918"/>
                <a:gd name="connsiteY15" fmla="*/ 733205 h 1254134"/>
                <a:gd name="connsiteX16" fmla="*/ 0 w 858918"/>
                <a:gd name="connsiteY16" fmla="*/ 506986 h 1254134"/>
                <a:gd name="connsiteX0" fmla="*/ 0 w 858918"/>
                <a:gd name="connsiteY0" fmla="*/ 506986 h 1254134"/>
                <a:gd name="connsiteX1" fmla="*/ 206252 w 858918"/>
                <a:gd name="connsiteY1" fmla="*/ 1060353 h 1254134"/>
                <a:gd name="connsiteX2" fmla="*/ 850107 w 858918"/>
                <a:gd name="connsiteY2" fmla="*/ 995142 h 1254134"/>
                <a:gd name="connsiteX3" fmla="*/ 858899 w 858918"/>
                <a:gd name="connsiteY3" fmla="*/ 331313 h 1254134"/>
                <a:gd name="connsiteX4" fmla="*/ 717318 w 858918"/>
                <a:gd name="connsiteY4" fmla="*/ 307878 h 1254134"/>
                <a:gd name="connsiteX5" fmla="*/ 716756 w 858918"/>
                <a:gd name="connsiteY5" fmla="*/ 606999 h 1254134"/>
                <a:gd name="connsiteX6" fmla="*/ 716756 w 858918"/>
                <a:gd name="connsiteY6" fmla="*/ 135511 h 1254134"/>
                <a:gd name="connsiteX7" fmla="*/ 578465 w 858918"/>
                <a:gd name="connsiteY7" fmla="*/ 110195 h 1254134"/>
                <a:gd name="connsiteX8" fmla="*/ 560525 w 858918"/>
                <a:gd name="connsiteY8" fmla="*/ 180356 h 1254134"/>
                <a:gd name="connsiteX9" fmla="*/ 569119 w 858918"/>
                <a:gd name="connsiteY9" fmla="*/ 592711 h 1254134"/>
                <a:gd name="connsiteX10" fmla="*/ 559594 w 858918"/>
                <a:gd name="connsiteY10" fmla="*/ 73599 h 1254134"/>
                <a:gd name="connsiteX11" fmla="*/ 408843 w 858918"/>
                <a:gd name="connsiteY11" fmla="*/ 96842 h 1254134"/>
                <a:gd name="connsiteX12" fmla="*/ 414338 w 858918"/>
                <a:gd name="connsiteY12" fmla="*/ 599855 h 1254134"/>
                <a:gd name="connsiteX13" fmla="*/ 409575 w 858918"/>
                <a:gd name="connsiteY13" fmla="*/ 137892 h 1254134"/>
                <a:gd name="connsiteX14" fmla="*/ 254794 w 858918"/>
                <a:gd name="connsiteY14" fmla="*/ 173220 h 1254134"/>
                <a:gd name="connsiteX15" fmla="*/ 257175 w 858918"/>
                <a:gd name="connsiteY15" fmla="*/ 733205 h 1254134"/>
                <a:gd name="connsiteX16" fmla="*/ 0 w 858918"/>
                <a:gd name="connsiteY16" fmla="*/ 506986 h 1254134"/>
                <a:gd name="connsiteX0" fmla="*/ 0 w 858918"/>
                <a:gd name="connsiteY0" fmla="*/ 506986 h 1256840"/>
                <a:gd name="connsiteX1" fmla="*/ 206252 w 858918"/>
                <a:gd name="connsiteY1" fmla="*/ 1060353 h 1256840"/>
                <a:gd name="connsiteX2" fmla="*/ 850107 w 858918"/>
                <a:gd name="connsiteY2" fmla="*/ 995142 h 1256840"/>
                <a:gd name="connsiteX3" fmla="*/ 858899 w 858918"/>
                <a:gd name="connsiteY3" fmla="*/ 331313 h 1256840"/>
                <a:gd name="connsiteX4" fmla="*/ 717318 w 858918"/>
                <a:gd name="connsiteY4" fmla="*/ 307878 h 1256840"/>
                <a:gd name="connsiteX5" fmla="*/ 716756 w 858918"/>
                <a:gd name="connsiteY5" fmla="*/ 606999 h 1256840"/>
                <a:gd name="connsiteX6" fmla="*/ 716756 w 858918"/>
                <a:gd name="connsiteY6" fmla="*/ 135511 h 1256840"/>
                <a:gd name="connsiteX7" fmla="*/ 578465 w 858918"/>
                <a:gd name="connsiteY7" fmla="*/ 110195 h 1256840"/>
                <a:gd name="connsiteX8" fmla="*/ 560525 w 858918"/>
                <a:gd name="connsiteY8" fmla="*/ 180356 h 1256840"/>
                <a:gd name="connsiteX9" fmla="*/ 569119 w 858918"/>
                <a:gd name="connsiteY9" fmla="*/ 592711 h 1256840"/>
                <a:gd name="connsiteX10" fmla="*/ 559594 w 858918"/>
                <a:gd name="connsiteY10" fmla="*/ 73599 h 1256840"/>
                <a:gd name="connsiteX11" fmla="*/ 408843 w 858918"/>
                <a:gd name="connsiteY11" fmla="*/ 96842 h 1256840"/>
                <a:gd name="connsiteX12" fmla="*/ 414338 w 858918"/>
                <a:gd name="connsiteY12" fmla="*/ 599855 h 1256840"/>
                <a:gd name="connsiteX13" fmla="*/ 409575 w 858918"/>
                <a:gd name="connsiteY13" fmla="*/ 137892 h 1256840"/>
                <a:gd name="connsiteX14" fmla="*/ 254794 w 858918"/>
                <a:gd name="connsiteY14" fmla="*/ 173220 h 1256840"/>
                <a:gd name="connsiteX15" fmla="*/ 257175 w 858918"/>
                <a:gd name="connsiteY15" fmla="*/ 733205 h 1256840"/>
                <a:gd name="connsiteX16" fmla="*/ 0 w 858918"/>
                <a:gd name="connsiteY16" fmla="*/ 506986 h 1256840"/>
                <a:gd name="connsiteX0" fmla="*/ 0 w 858918"/>
                <a:gd name="connsiteY0" fmla="*/ 506986 h 1256840"/>
                <a:gd name="connsiteX1" fmla="*/ 206252 w 858918"/>
                <a:gd name="connsiteY1" fmla="*/ 1060353 h 1256840"/>
                <a:gd name="connsiteX2" fmla="*/ 850107 w 858918"/>
                <a:gd name="connsiteY2" fmla="*/ 995142 h 1256840"/>
                <a:gd name="connsiteX3" fmla="*/ 858899 w 858918"/>
                <a:gd name="connsiteY3" fmla="*/ 331313 h 1256840"/>
                <a:gd name="connsiteX4" fmla="*/ 717318 w 858918"/>
                <a:gd name="connsiteY4" fmla="*/ 307878 h 1256840"/>
                <a:gd name="connsiteX5" fmla="*/ 716756 w 858918"/>
                <a:gd name="connsiteY5" fmla="*/ 606999 h 1256840"/>
                <a:gd name="connsiteX6" fmla="*/ 716756 w 858918"/>
                <a:gd name="connsiteY6" fmla="*/ 135511 h 1256840"/>
                <a:gd name="connsiteX7" fmla="*/ 578465 w 858918"/>
                <a:gd name="connsiteY7" fmla="*/ 110195 h 1256840"/>
                <a:gd name="connsiteX8" fmla="*/ 560525 w 858918"/>
                <a:gd name="connsiteY8" fmla="*/ 180356 h 1256840"/>
                <a:gd name="connsiteX9" fmla="*/ 569119 w 858918"/>
                <a:gd name="connsiteY9" fmla="*/ 592711 h 1256840"/>
                <a:gd name="connsiteX10" fmla="*/ 559594 w 858918"/>
                <a:gd name="connsiteY10" fmla="*/ 73599 h 1256840"/>
                <a:gd name="connsiteX11" fmla="*/ 408843 w 858918"/>
                <a:gd name="connsiteY11" fmla="*/ 96842 h 1256840"/>
                <a:gd name="connsiteX12" fmla="*/ 414338 w 858918"/>
                <a:gd name="connsiteY12" fmla="*/ 599855 h 1256840"/>
                <a:gd name="connsiteX13" fmla="*/ 409575 w 858918"/>
                <a:gd name="connsiteY13" fmla="*/ 137892 h 1256840"/>
                <a:gd name="connsiteX14" fmla="*/ 254794 w 858918"/>
                <a:gd name="connsiteY14" fmla="*/ 173220 h 1256840"/>
                <a:gd name="connsiteX15" fmla="*/ 257175 w 858918"/>
                <a:gd name="connsiteY15" fmla="*/ 733205 h 1256840"/>
                <a:gd name="connsiteX16" fmla="*/ 0 w 858918"/>
                <a:gd name="connsiteY16" fmla="*/ 506986 h 1256840"/>
                <a:gd name="connsiteX0" fmla="*/ 0 w 858918"/>
                <a:gd name="connsiteY0" fmla="*/ 506986 h 1256840"/>
                <a:gd name="connsiteX1" fmla="*/ 206252 w 858918"/>
                <a:gd name="connsiteY1" fmla="*/ 1060353 h 1256840"/>
                <a:gd name="connsiteX2" fmla="*/ 850107 w 858918"/>
                <a:gd name="connsiteY2" fmla="*/ 995142 h 1256840"/>
                <a:gd name="connsiteX3" fmla="*/ 858899 w 858918"/>
                <a:gd name="connsiteY3" fmla="*/ 331313 h 1256840"/>
                <a:gd name="connsiteX4" fmla="*/ 717318 w 858918"/>
                <a:gd name="connsiteY4" fmla="*/ 307878 h 1256840"/>
                <a:gd name="connsiteX5" fmla="*/ 716756 w 858918"/>
                <a:gd name="connsiteY5" fmla="*/ 606999 h 1256840"/>
                <a:gd name="connsiteX6" fmla="*/ 716756 w 858918"/>
                <a:gd name="connsiteY6" fmla="*/ 135511 h 1256840"/>
                <a:gd name="connsiteX7" fmla="*/ 578465 w 858918"/>
                <a:gd name="connsiteY7" fmla="*/ 110195 h 1256840"/>
                <a:gd name="connsiteX8" fmla="*/ 560525 w 858918"/>
                <a:gd name="connsiteY8" fmla="*/ 180356 h 1256840"/>
                <a:gd name="connsiteX9" fmla="*/ 569119 w 858918"/>
                <a:gd name="connsiteY9" fmla="*/ 592711 h 1256840"/>
                <a:gd name="connsiteX10" fmla="*/ 559594 w 858918"/>
                <a:gd name="connsiteY10" fmla="*/ 73599 h 1256840"/>
                <a:gd name="connsiteX11" fmla="*/ 408843 w 858918"/>
                <a:gd name="connsiteY11" fmla="*/ 96842 h 1256840"/>
                <a:gd name="connsiteX12" fmla="*/ 414338 w 858918"/>
                <a:gd name="connsiteY12" fmla="*/ 599855 h 1256840"/>
                <a:gd name="connsiteX13" fmla="*/ 409575 w 858918"/>
                <a:gd name="connsiteY13" fmla="*/ 137892 h 1256840"/>
                <a:gd name="connsiteX14" fmla="*/ 254794 w 858918"/>
                <a:gd name="connsiteY14" fmla="*/ 173220 h 1256840"/>
                <a:gd name="connsiteX15" fmla="*/ 257175 w 858918"/>
                <a:gd name="connsiteY15" fmla="*/ 733205 h 1256840"/>
                <a:gd name="connsiteX16" fmla="*/ 0 w 858918"/>
                <a:gd name="connsiteY16" fmla="*/ 506986 h 1256840"/>
                <a:gd name="connsiteX0" fmla="*/ 0 w 858918"/>
                <a:gd name="connsiteY0" fmla="*/ 506986 h 1256840"/>
                <a:gd name="connsiteX1" fmla="*/ 206252 w 858918"/>
                <a:gd name="connsiteY1" fmla="*/ 1060353 h 1256840"/>
                <a:gd name="connsiteX2" fmla="*/ 850107 w 858918"/>
                <a:gd name="connsiteY2" fmla="*/ 995142 h 1256840"/>
                <a:gd name="connsiteX3" fmla="*/ 858899 w 858918"/>
                <a:gd name="connsiteY3" fmla="*/ 331313 h 1256840"/>
                <a:gd name="connsiteX4" fmla="*/ 717318 w 858918"/>
                <a:gd name="connsiteY4" fmla="*/ 307878 h 1256840"/>
                <a:gd name="connsiteX5" fmla="*/ 716756 w 858918"/>
                <a:gd name="connsiteY5" fmla="*/ 606999 h 1256840"/>
                <a:gd name="connsiteX6" fmla="*/ 716756 w 858918"/>
                <a:gd name="connsiteY6" fmla="*/ 135511 h 1256840"/>
                <a:gd name="connsiteX7" fmla="*/ 578465 w 858918"/>
                <a:gd name="connsiteY7" fmla="*/ 110195 h 1256840"/>
                <a:gd name="connsiteX8" fmla="*/ 560525 w 858918"/>
                <a:gd name="connsiteY8" fmla="*/ 180356 h 1256840"/>
                <a:gd name="connsiteX9" fmla="*/ 569119 w 858918"/>
                <a:gd name="connsiteY9" fmla="*/ 592711 h 1256840"/>
                <a:gd name="connsiteX10" fmla="*/ 559594 w 858918"/>
                <a:gd name="connsiteY10" fmla="*/ 73599 h 1256840"/>
                <a:gd name="connsiteX11" fmla="*/ 408843 w 858918"/>
                <a:gd name="connsiteY11" fmla="*/ 96842 h 1256840"/>
                <a:gd name="connsiteX12" fmla="*/ 414338 w 858918"/>
                <a:gd name="connsiteY12" fmla="*/ 599855 h 1256840"/>
                <a:gd name="connsiteX13" fmla="*/ 409575 w 858918"/>
                <a:gd name="connsiteY13" fmla="*/ 137892 h 1256840"/>
                <a:gd name="connsiteX14" fmla="*/ 254794 w 858918"/>
                <a:gd name="connsiteY14" fmla="*/ 173220 h 1256840"/>
                <a:gd name="connsiteX15" fmla="*/ 257175 w 858918"/>
                <a:gd name="connsiteY15" fmla="*/ 733205 h 1256840"/>
                <a:gd name="connsiteX16" fmla="*/ 0 w 858918"/>
                <a:gd name="connsiteY16" fmla="*/ 506986 h 1256840"/>
                <a:gd name="connsiteX0" fmla="*/ 0 w 858918"/>
                <a:gd name="connsiteY0" fmla="*/ 506986 h 1256840"/>
                <a:gd name="connsiteX1" fmla="*/ 206252 w 858918"/>
                <a:gd name="connsiteY1" fmla="*/ 1060353 h 1256840"/>
                <a:gd name="connsiteX2" fmla="*/ 850107 w 858918"/>
                <a:gd name="connsiteY2" fmla="*/ 995142 h 1256840"/>
                <a:gd name="connsiteX3" fmla="*/ 858899 w 858918"/>
                <a:gd name="connsiteY3" fmla="*/ 331313 h 1256840"/>
                <a:gd name="connsiteX4" fmla="*/ 717318 w 858918"/>
                <a:gd name="connsiteY4" fmla="*/ 307878 h 1256840"/>
                <a:gd name="connsiteX5" fmla="*/ 716756 w 858918"/>
                <a:gd name="connsiteY5" fmla="*/ 606999 h 1256840"/>
                <a:gd name="connsiteX6" fmla="*/ 716756 w 858918"/>
                <a:gd name="connsiteY6" fmla="*/ 135511 h 1256840"/>
                <a:gd name="connsiteX7" fmla="*/ 578465 w 858918"/>
                <a:gd name="connsiteY7" fmla="*/ 110195 h 1256840"/>
                <a:gd name="connsiteX8" fmla="*/ 560525 w 858918"/>
                <a:gd name="connsiteY8" fmla="*/ 180356 h 1256840"/>
                <a:gd name="connsiteX9" fmla="*/ 569119 w 858918"/>
                <a:gd name="connsiteY9" fmla="*/ 592711 h 1256840"/>
                <a:gd name="connsiteX10" fmla="*/ 559594 w 858918"/>
                <a:gd name="connsiteY10" fmla="*/ 73599 h 1256840"/>
                <a:gd name="connsiteX11" fmla="*/ 408843 w 858918"/>
                <a:gd name="connsiteY11" fmla="*/ 96842 h 1256840"/>
                <a:gd name="connsiteX12" fmla="*/ 414338 w 858918"/>
                <a:gd name="connsiteY12" fmla="*/ 599855 h 1256840"/>
                <a:gd name="connsiteX13" fmla="*/ 409575 w 858918"/>
                <a:gd name="connsiteY13" fmla="*/ 137892 h 1256840"/>
                <a:gd name="connsiteX14" fmla="*/ 254794 w 858918"/>
                <a:gd name="connsiteY14" fmla="*/ 173220 h 1256840"/>
                <a:gd name="connsiteX15" fmla="*/ 257175 w 858918"/>
                <a:gd name="connsiteY15" fmla="*/ 733205 h 1256840"/>
                <a:gd name="connsiteX16" fmla="*/ 0 w 858918"/>
                <a:gd name="connsiteY16" fmla="*/ 506986 h 1256840"/>
                <a:gd name="connsiteX0" fmla="*/ 0 w 858918"/>
                <a:gd name="connsiteY0" fmla="*/ 505408 h 1255262"/>
                <a:gd name="connsiteX1" fmla="*/ 206252 w 858918"/>
                <a:gd name="connsiteY1" fmla="*/ 1058775 h 1255262"/>
                <a:gd name="connsiteX2" fmla="*/ 850107 w 858918"/>
                <a:gd name="connsiteY2" fmla="*/ 993564 h 1255262"/>
                <a:gd name="connsiteX3" fmla="*/ 858899 w 858918"/>
                <a:gd name="connsiteY3" fmla="*/ 329735 h 1255262"/>
                <a:gd name="connsiteX4" fmla="*/ 717318 w 858918"/>
                <a:gd name="connsiteY4" fmla="*/ 306300 h 1255262"/>
                <a:gd name="connsiteX5" fmla="*/ 716756 w 858918"/>
                <a:gd name="connsiteY5" fmla="*/ 605421 h 1255262"/>
                <a:gd name="connsiteX6" fmla="*/ 716756 w 858918"/>
                <a:gd name="connsiteY6" fmla="*/ 133933 h 1255262"/>
                <a:gd name="connsiteX7" fmla="*/ 578465 w 858918"/>
                <a:gd name="connsiteY7" fmla="*/ 108617 h 1255262"/>
                <a:gd name="connsiteX8" fmla="*/ 560525 w 858918"/>
                <a:gd name="connsiteY8" fmla="*/ 178778 h 1255262"/>
                <a:gd name="connsiteX9" fmla="*/ 569119 w 858918"/>
                <a:gd name="connsiteY9" fmla="*/ 591133 h 1255262"/>
                <a:gd name="connsiteX10" fmla="*/ 559594 w 858918"/>
                <a:gd name="connsiteY10" fmla="*/ 72021 h 1255262"/>
                <a:gd name="connsiteX11" fmla="*/ 408843 w 858918"/>
                <a:gd name="connsiteY11" fmla="*/ 95264 h 1255262"/>
                <a:gd name="connsiteX12" fmla="*/ 414338 w 858918"/>
                <a:gd name="connsiteY12" fmla="*/ 598277 h 1255262"/>
                <a:gd name="connsiteX13" fmla="*/ 409575 w 858918"/>
                <a:gd name="connsiteY13" fmla="*/ 136314 h 1255262"/>
                <a:gd name="connsiteX14" fmla="*/ 254794 w 858918"/>
                <a:gd name="connsiteY14" fmla="*/ 171642 h 1255262"/>
                <a:gd name="connsiteX15" fmla="*/ 257175 w 858918"/>
                <a:gd name="connsiteY15" fmla="*/ 731627 h 1255262"/>
                <a:gd name="connsiteX16" fmla="*/ 0 w 858918"/>
                <a:gd name="connsiteY16" fmla="*/ 505408 h 125526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03170 h 1252132"/>
                <a:gd name="connsiteX5" fmla="*/ 716756 w 858918"/>
                <a:gd name="connsiteY5" fmla="*/ 602291 h 1252132"/>
                <a:gd name="connsiteX6" fmla="*/ 716756 w 858918"/>
                <a:gd name="connsiteY6" fmla="*/ 130803 h 1252132"/>
                <a:gd name="connsiteX7" fmla="*/ 578465 w 858918"/>
                <a:gd name="connsiteY7" fmla="*/ 105487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33184 h 1252132"/>
                <a:gd name="connsiteX14" fmla="*/ 254794 w 858918"/>
                <a:gd name="connsiteY14" fmla="*/ 168512 h 1252132"/>
                <a:gd name="connsiteX15" fmla="*/ 257175 w 858918"/>
                <a:gd name="connsiteY15" fmla="*/ 728497 h 1252132"/>
                <a:gd name="connsiteX16" fmla="*/ 0 w 858918"/>
                <a:gd name="connsiteY16" fmla="*/ 502278 h 125213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03170 h 1252132"/>
                <a:gd name="connsiteX5" fmla="*/ 716756 w 858918"/>
                <a:gd name="connsiteY5" fmla="*/ 602291 h 1252132"/>
                <a:gd name="connsiteX6" fmla="*/ 716756 w 858918"/>
                <a:gd name="connsiteY6" fmla="*/ 130803 h 1252132"/>
                <a:gd name="connsiteX7" fmla="*/ 578465 w 858918"/>
                <a:gd name="connsiteY7" fmla="*/ 105487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44166 h 1252132"/>
                <a:gd name="connsiteX14" fmla="*/ 254794 w 858918"/>
                <a:gd name="connsiteY14" fmla="*/ 168512 h 1252132"/>
                <a:gd name="connsiteX15" fmla="*/ 257175 w 858918"/>
                <a:gd name="connsiteY15" fmla="*/ 728497 h 1252132"/>
                <a:gd name="connsiteX16" fmla="*/ 0 w 858918"/>
                <a:gd name="connsiteY16" fmla="*/ 502278 h 125213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03170 h 1252132"/>
                <a:gd name="connsiteX5" fmla="*/ 716756 w 858918"/>
                <a:gd name="connsiteY5" fmla="*/ 602291 h 1252132"/>
                <a:gd name="connsiteX6" fmla="*/ 716756 w 858918"/>
                <a:gd name="connsiteY6" fmla="*/ 130803 h 1252132"/>
                <a:gd name="connsiteX7" fmla="*/ 578465 w 858918"/>
                <a:gd name="connsiteY7" fmla="*/ 105487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44166 h 1252132"/>
                <a:gd name="connsiteX14" fmla="*/ 254794 w 858918"/>
                <a:gd name="connsiteY14" fmla="*/ 168512 h 1252132"/>
                <a:gd name="connsiteX15" fmla="*/ 257175 w 858918"/>
                <a:gd name="connsiteY15" fmla="*/ 728497 h 1252132"/>
                <a:gd name="connsiteX16" fmla="*/ 0 w 858918"/>
                <a:gd name="connsiteY16" fmla="*/ 502278 h 125213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03170 h 1252132"/>
                <a:gd name="connsiteX5" fmla="*/ 716756 w 858918"/>
                <a:gd name="connsiteY5" fmla="*/ 602291 h 1252132"/>
                <a:gd name="connsiteX6" fmla="*/ 716756 w 858918"/>
                <a:gd name="connsiteY6" fmla="*/ 130803 h 1252132"/>
                <a:gd name="connsiteX7" fmla="*/ 578465 w 858918"/>
                <a:gd name="connsiteY7" fmla="*/ 105487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44166 h 1252132"/>
                <a:gd name="connsiteX14" fmla="*/ 256259 w 858918"/>
                <a:gd name="connsiteY14" fmla="*/ 167780 h 1252132"/>
                <a:gd name="connsiteX15" fmla="*/ 257175 w 858918"/>
                <a:gd name="connsiteY15" fmla="*/ 728497 h 1252132"/>
                <a:gd name="connsiteX16" fmla="*/ 0 w 858918"/>
                <a:gd name="connsiteY16" fmla="*/ 502278 h 125213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03170 h 1252132"/>
                <a:gd name="connsiteX5" fmla="*/ 716756 w 858918"/>
                <a:gd name="connsiteY5" fmla="*/ 602291 h 1252132"/>
                <a:gd name="connsiteX6" fmla="*/ 716756 w 858918"/>
                <a:gd name="connsiteY6" fmla="*/ 130803 h 1252132"/>
                <a:gd name="connsiteX7" fmla="*/ 578465 w 858918"/>
                <a:gd name="connsiteY7" fmla="*/ 105487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44166 h 1252132"/>
                <a:gd name="connsiteX14" fmla="*/ 256259 w 858918"/>
                <a:gd name="connsiteY14" fmla="*/ 167780 h 1252132"/>
                <a:gd name="connsiteX15" fmla="*/ 257175 w 858918"/>
                <a:gd name="connsiteY15" fmla="*/ 728497 h 1252132"/>
                <a:gd name="connsiteX16" fmla="*/ 0 w 858918"/>
                <a:gd name="connsiteY16" fmla="*/ 502278 h 125213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03170 h 1252132"/>
                <a:gd name="connsiteX5" fmla="*/ 716756 w 858918"/>
                <a:gd name="connsiteY5" fmla="*/ 602291 h 1252132"/>
                <a:gd name="connsiteX6" fmla="*/ 716756 w 858918"/>
                <a:gd name="connsiteY6" fmla="*/ 130803 h 1252132"/>
                <a:gd name="connsiteX7" fmla="*/ 578465 w 858918"/>
                <a:gd name="connsiteY7" fmla="*/ 105487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44166 h 1252132"/>
                <a:gd name="connsiteX14" fmla="*/ 256259 w 858918"/>
                <a:gd name="connsiteY14" fmla="*/ 167780 h 1252132"/>
                <a:gd name="connsiteX15" fmla="*/ 257175 w 858918"/>
                <a:gd name="connsiteY15" fmla="*/ 728497 h 1252132"/>
                <a:gd name="connsiteX16" fmla="*/ 0 w 858918"/>
                <a:gd name="connsiteY16" fmla="*/ 502278 h 125213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03170 h 1252132"/>
                <a:gd name="connsiteX5" fmla="*/ 716756 w 858918"/>
                <a:gd name="connsiteY5" fmla="*/ 602291 h 1252132"/>
                <a:gd name="connsiteX6" fmla="*/ 716756 w 858918"/>
                <a:gd name="connsiteY6" fmla="*/ 130803 h 1252132"/>
                <a:gd name="connsiteX7" fmla="*/ 578465 w 858918"/>
                <a:gd name="connsiteY7" fmla="*/ 105487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44166 h 1252132"/>
                <a:gd name="connsiteX14" fmla="*/ 256259 w 858918"/>
                <a:gd name="connsiteY14" fmla="*/ 167780 h 1252132"/>
                <a:gd name="connsiteX15" fmla="*/ 257175 w 858918"/>
                <a:gd name="connsiteY15" fmla="*/ 728497 h 1252132"/>
                <a:gd name="connsiteX16" fmla="*/ 0 w 858918"/>
                <a:gd name="connsiteY16" fmla="*/ 502278 h 125213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03170 h 1252132"/>
                <a:gd name="connsiteX5" fmla="*/ 716756 w 858918"/>
                <a:gd name="connsiteY5" fmla="*/ 602291 h 1252132"/>
                <a:gd name="connsiteX6" fmla="*/ 716756 w 858918"/>
                <a:gd name="connsiteY6" fmla="*/ 130803 h 1252132"/>
                <a:gd name="connsiteX7" fmla="*/ 578465 w 858918"/>
                <a:gd name="connsiteY7" fmla="*/ 105487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44166 h 1252132"/>
                <a:gd name="connsiteX14" fmla="*/ 256259 w 858918"/>
                <a:gd name="connsiteY14" fmla="*/ 167780 h 1252132"/>
                <a:gd name="connsiteX15" fmla="*/ 257175 w 858918"/>
                <a:gd name="connsiteY15" fmla="*/ 728497 h 1252132"/>
                <a:gd name="connsiteX16" fmla="*/ 0 w 858918"/>
                <a:gd name="connsiteY16" fmla="*/ 502278 h 125213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03170 h 1252132"/>
                <a:gd name="connsiteX5" fmla="*/ 716756 w 858918"/>
                <a:gd name="connsiteY5" fmla="*/ 602291 h 1252132"/>
                <a:gd name="connsiteX6" fmla="*/ 716756 w 858918"/>
                <a:gd name="connsiteY6" fmla="*/ 130803 h 1252132"/>
                <a:gd name="connsiteX7" fmla="*/ 578465 w 858918"/>
                <a:gd name="connsiteY7" fmla="*/ 105487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44166 h 1252132"/>
                <a:gd name="connsiteX14" fmla="*/ 256259 w 858918"/>
                <a:gd name="connsiteY14" fmla="*/ 167780 h 1252132"/>
                <a:gd name="connsiteX15" fmla="*/ 257175 w 858918"/>
                <a:gd name="connsiteY15" fmla="*/ 728497 h 1252132"/>
                <a:gd name="connsiteX16" fmla="*/ 0 w 858918"/>
                <a:gd name="connsiteY16" fmla="*/ 502278 h 125213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03170 h 1252132"/>
                <a:gd name="connsiteX5" fmla="*/ 716756 w 858918"/>
                <a:gd name="connsiteY5" fmla="*/ 602291 h 1252132"/>
                <a:gd name="connsiteX6" fmla="*/ 716756 w 858918"/>
                <a:gd name="connsiteY6" fmla="*/ 130803 h 1252132"/>
                <a:gd name="connsiteX7" fmla="*/ 578465 w 858918"/>
                <a:gd name="connsiteY7" fmla="*/ 105487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44166 h 1252132"/>
                <a:gd name="connsiteX14" fmla="*/ 256259 w 858918"/>
                <a:gd name="connsiteY14" fmla="*/ 167780 h 1252132"/>
                <a:gd name="connsiteX15" fmla="*/ 257175 w 858918"/>
                <a:gd name="connsiteY15" fmla="*/ 728497 h 1252132"/>
                <a:gd name="connsiteX16" fmla="*/ 0 w 858918"/>
                <a:gd name="connsiteY16" fmla="*/ 502278 h 125213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03170 h 1252132"/>
                <a:gd name="connsiteX5" fmla="*/ 716756 w 858918"/>
                <a:gd name="connsiteY5" fmla="*/ 602291 h 1252132"/>
                <a:gd name="connsiteX6" fmla="*/ 716756 w 858918"/>
                <a:gd name="connsiteY6" fmla="*/ 130803 h 1252132"/>
                <a:gd name="connsiteX7" fmla="*/ 580662 w 858918"/>
                <a:gd name="connsiteY7" fmla="*/ 106951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44166 h 1252132"/>
                <a:gd name="connsiteX14" fmla="*/ 256259 w 858918"/>
                <a:gd name="connsiteY14" fmla="*/ 167780 h 1252132"/>
                <a:gd name="connsiteX15" fmla="*/ 257175 w 858918"/>
                <a:gd name="connsiteY15" fmla="*/ 728497 h 1252132"/>
                <a:gd name="connsiteX16" fmla="*/ 0 w 858918"/>
                <a:gd name="connsiteY16" fmla="*/ 502278 h 125213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03170 h 1252132"/>
                <a:gd name="connsiteX5" fmla="*/ 716756 w 858918"/>
                <a:gd name="connsiteY5" fmla="*/ 602291 h 1252132"/>
                <a:gd name="connsiteX6" fmla="*/ 716756 w 858918"/>
                <a:gd name="connsiteY6" fmla="*/ 130803 h 1252132"/>
                <a:gd name="connsiteX7" fmla="*/ 580662 w 858918"/>
                <a:gd name="connsiteY7" fmla="*/ 106951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44166 h 1252132"/>
                <a:gd name="connsiteX14" fmla="*/ 256259 w 858918"/>
                <a:gd name="connsiteY14" fmla="*/ 167780 h 1252132"/>
                <a:gd name="connsiteX15" fmla="*/ 257175 w 858918"/>
                <a:gd name="connsiteY15" fmla="*/ 728497 h 1252132"/>
                <a:gd name="connsiteX16" fmla="*/ 0 w 858918"/>
                <a:gd name="connsiteY16" fmla="*/ 502278 h 1252132"/>
                <a:gd name="connsiteX0" fmla="*/ 0 w 858924"/>
                <a:gd name="connsiteY0" fmla="*/ 502278 h 1252132"/>
                <a:gd name="connsiteX1" fmla="*/ 206252 w 858924"/>
                <a:gd name="connsiteY1" fmla="*/ 1055645 h 1252132"/>
                <a:gd name="connsiteX2" fmla="*/ 850107 w 858924"/>
                <a:gd name="connsiteY2" fmla="*/ 990434 h 1252132"/>
                <a:gd name="connsiteX3" fmla="*/ 858899 w 858924"/>
                <a:gd name="connsiteY3" fmla="*/ 326605 h 1252132"/>
                <a:gd name="connsiteX4" fmla="*/ 717318 w 858924"/>
                <a:gd name="connsiteY4" fmla="*/ 303170 h 1252132"/>
                <a:gd name="connsiteX5" fmla="*/ 716756 w 858924"/>
                <a:gd name="connsiteY5" fmla="*/ 602291 h 1252132"/>
                <a:gd name="connsiteX6" fmla="*/ 716756 w 858924"/>
                <a:gd name="connsiteY6" fmla="*/ 130803 h 1252132"/>
                <a:gd name="connsiteX7" fmla="*/ 580662 w 858924"/>
                <a:gd name="connsiteY7" fmla="*/ 106951 h 1252132"/>
                <a:gd name="connsiteX8" fmla="*/ 560525 w 858924"/>
                <a:gd name="connsiteY8" fmla="*/ 175648 h 1252132"/>
                <a:gd name="connsiteX9" fmla="*/ 569119 w 858924"/>
                <a:gd name="connsiteY9" fmla="*/ 588003 h 1252132"/>
                <a:gd name="connsiteX10" fmla="*/ 559594 w 858924"/>
                <a:gd name="connsiteY10" fmla="*/ 68891 h 1252132"/>
                <a:gd name="connsiteX11" fmla="*/ 408843 w 858924"/>
                <a:gd name="connsiteY11" fmla="*/ 92134 h 1252132"/>
                <a:gd name="connsiteX12" fmla="*/ 414338 w 858924"/>
                <a:gd name="connsiteY12" fmla="*/ 595147 h 1252132"/>
                <a:gd name="connsiteX13" fmla="*/ 409575 w 858924"/>
                <a:gd name="connsiteY13" fmla="*/ 144166 h 1252132"/>
                <a:gd name="connsiteX14" fmla="*/ 256259 w 858924"/>
                <a:gd name="connsiteY14" fmla="*/ 167780 h 1252132"/>
                <a:gd name="connsiteX15" fmla="*/ 257175 w 858924"/>
                <a:gd name="connsiteY15" fmla="*/ 728497 h 1252132"/>
                <a:gd name="connsiteX16" fmla="*/ 0 w 858924"/>
                <a:gd name="connsiteY16" fmla="*/ 502278 h 1252132"/>
                <a:gd name="connsiteX0" fmla="*/ 0 w 858922"/>
                <a:gd name="connsiteY0" fmla="*/ 502278 h 1252132"/>
                <a:gd name="connsiteX1" fmla="*/ 206252 w 858922"/>
                <a:gd name="connsiteY1" fmla="*/ 1055645 h 1252132"/>
                <a:gd name="connsiteX2" fmla="*/ 850107 w 858922"/>
                <a:gd name="connsiteY2" fmla="*/ 990434 h 1252132"/>
                <a:gd name="connsiteX3" fmla="*/ 858899 w 858922"/>
                <a:gd name="connsiteY3" fmla="*/ 326605 h 1252132"/>
                <a:gd name="connsiteX4" fmla="*/ 717318 w 858922"/>
                <a:gd name="connsiteY4" fmla="*/ 303170 h 1252132"/>
                <a:gd name="connsiteX5" fmla="*/ 716756 w 858922"/>
                <a:gd name="connsiteY5" fmla="*/ 602291 h 1252132"/>
                <a:gd name="connsiteX6" fmla="*/ 716756 w 858922"/>
                <a:gd name="connsiteY6" fmla="*/ 130803 h 1252132"/>
                <a:gd name="connsiteX7" fmla="*/ 580662 w 858922"/>
                <a:gd name="connsiteY7" fmla="*/ 106951 h 1252132"/>
                <a:gd name="connsiteX8" fmla="*/ 560525 w 858922"/>
                <a:gd name="connsiteY8" fmla="*/ 175648 h 1252132"/>
                <a:gd name="connsiteX9" fmla="*/ 569119 w 858922"/>
                <a:gd name="connsiteY9" fmla="*/ 588003 h 1252132"/>
                <a:gd name="connsiteX10" fmla="*/ 559594 w 858922"/>
                <a:gd name="connsiteY10" fmla="*/ 68891 h 1252132"/>
                <a:gd name="connsiteX11" fmla="*/ 408843 w 858922"/>
                <a:gd name="connsiteY11" fmla="*/ 92134 h 1252132"/>
                <a:gd name="connsiteX12" fmla="*/ 414338 w 858922"/>
                <a:gd name="connsiteY12" fmla="*/ 595147 h 1252132"/>
                <a:gd name="connsiteX13" fmla="*/ 409575 w 858922"/>
                <a:gd name="connsiteY13" fmla="*/ 144166 h 1252132"/>
                <a:gd name="connsiteX14" fmla="*/ 256259 w 858922"/>
                <a:gd name="connsiteY14" fmla="*/ 167780 h 1252132"/>
                <a:gd name="connsiteX15" fmla="*/ 257175 w 858922"/>
                <a:gd name="connsiteY15" fmla="*/ 728497 h 1252132"/>
                <a:gd name="connsiteX16" fmla="*/ 0 w 858922"/>
                <a:gd name="connsiteY16" fmla="*/ 502278 h 1252132"/>
                <a:gd name="connsiteX0" fmla="*/ 0 w 858922"/>
                <a:gd name="connsiteY0" fmla="*/ 502278 h 1252132"/>
                <a:gd name="connsiteX1" fmla="*/ 206252 w 858922"/>
                <a:gd name="connsiteY1" fmla="*/ 1055645 h 1252132"/>
                <a:gd name="connsiteX2" fmla="*/ 850107 w 858922"/>
                <a:gd name="connsiteY2" fmla="*/ 990434 h 1252132"/>
                <a:gd name="connsiteX3" fmla="*/ 858899 w 858922"/>
                <a:gd name="connsiteY3" fmla="*/ 326605 h 1252132"/>
                <a:gd name="connsiteX4" fmla="*/ 717318 w 858922"/>
                <a:gd name="connsiteY4" fmla="*/ 330259 h 1252132"/>
                <a:gd name="connsiteX5" fmla="*/ 716756 w 858922"/>
                <a:gd name="connsiteY5" fmla="*/ 602291 h 1252132"/>
                <a:gd name="connsiteX6" fmla="*/ 716756 w 858922"/>
                <a:gd name="connsiteY6" fmla="*/ 130803 h 1252132"/>
                <a:gd name="connsiteX7" fmla="*/ 580662 w 858922"/>
                <a:gd name="connsiteY7" fmla="*/ 106951 h 1252132"/>
                <a:gd name="connsiteX8" fmla="*/ 560525 w 858922"/>
                <a:gd name="connsiteY8" fmla="*/ 175648 h 1252132"/>
                <a:gd name="connsiteX9" fmla="*/ 569119 w 858922"/>
                <a:gd name="connsiteY9" fmla="*/ 588003 h 1252132"/>
                <a:gd name="connsiteX10" fmla="*/ 559594 w 858922"/>
                <a:gd name="connsiteY10" fmla="*/ 68891 h 1252132"/>
                <a:gd name="connsiteX11" fmla="*/ 408843 w 858922"/>
                <a:gd name="connsiteY11" fmla="*/ 92134 h 1252132"/>
                <a:gd name="connsiteX12" fmla="*/ 414338 w 858922"/>
                <a:gd name="connsiteY12" fmla="*/ 595147 h 1252132"/>
                <a:gd name="connsiteX13" fmla="*/ 409575 w 858922"/>
                <a:gd name="connsiteY13" fmla="*/ 144166 h 1252132"/>
                <a:gd name="connsiteX14" fmla="*/ 256259 w 858922"/>
                <a:gd name="connsiteY14" fmla="*/ 167780 h 1252132"/>
                <a:gd name="connsiteX15" fmla="*/ 257175 w 858922"/>
                <a:gd name="connsiteY15" fmla="*/ 728497 h 1252132"/>
                <a:gd name="connsiteX16" fmla="*/ 0 w 858922"/>
                <a:gd name="connsiteY16" fmla="*/ 502278 h 1252132"/>
                <a:gd name="connsiteX0" fmla="*/ 0 w 858918"/>
                <a:gd name="connsiteY0" fmla="*/ 502278 h 1252132"/>
                <a:gd name="connsiteX1" fmla="*/ 206252 w 858918"/>
                <a:gd name="connsiteY1" fmla="*/ 1055645 h 1252132"/>
                <a:gd name="connsiteX2" fmla="*/ 850107 w 858918"/>
                <a:gd name="connsiteY2" fmla="*/ 990434 h 1252132"/>
                <a:gd name="connsiteX3" fmla="*/ 858899 w 858918"/>
                <a:gd name="connsiteY3" fmla="*/ 326605 h 1252132"/>
                <a:gd name="connsiteX4" fmla="*/ 717318 w 858918"/>
                <a:gd name="connsiteY4" fmla="*/ 330259 h 1252132"/>
                <a:gd name="connsiteX5" fmla="*/ 716756 w 858918"/>
                <a:gd name="connsiteY5" fmla="*/ 602291 h 1252132"/>
                <a:gd name="connsiteX6" fmla="*/ 716756 w 858918"/>
                <a:gd name="connsiteY6" fmla="*/ 130803 h 1252132"/>
                <a:gd name="connsiteX7" fmla="*/ 580662 w 858918"/>
                <a:gd name="connsiteY7" fmla="*/ 106951 h 1252132"/>
                <a:gd name="connsiteX8" fmla="*/ 560525 w 858918"/>
                <a:gd name="connsiteY8" fmla="*/ 175648 h 1252132"/>
                <a:gd name="connsiteX9" fmla="*/ 569119 w 858918"/>
                <a:gd name="connsiteY9" fmla="*/ 588003 h 1252132"/>
                <a:gd name="connsiteX10" fmla="*/ 559594 w 858918"/>
                <a:gd name="connsiteY10" fmla="*/ 68891 h 1252132"/>
                <a:gd name="connsiteX11" fmla="*/ 408843 w 858918"/>
                <a:gd name="connsiteY11" fmla="*/ 92134 h 1252132"/>
                <a:gd name="connsiteX12" fmla="*/ 414338 w 858918"/>
                <a:gd name="connsiteY12" fmla="*/ 595147 h 1252132"/>
                <a:gd name="connsiteX13" fmla="*/ 409575 w 858918"/>
                <a:gd name="connsiteY13" fmla="*/ 144166 h 1252132"/>
                <a:gd name="connsiteX14" fmla="*/ 256259 w 858918"/>
                <a:gd name="connsiteY14" fmla="*/ 167780 h 1252132"/>
                <a:gd name="connsiteX15" fmla="*/ 257175 w 858918"/>
                <a:gd name="connsiteY15" fmla="*/ 728497 h 1252132"/>
                <a:gd name="connsiteX16" fmla="*/ 0 w 858918"/>
                <a:gd name="connsiteY16" fmla="*/ 502278 h 1252132"/>
                <a:gd name="connsiteX0" fmla="*/ 0 w 858919"/>
                <a:gd name="connsiteY0" fmla="*/ 502278 h 1252132"/>
                <a:gd name="connsiteX1" fmla="*/ 206252 w 858919"/>
                <a:gd name="connsiteY1" fmla="*/ 1055645 h 1252132"/>
                <a:gd name="connsiteX2" fmla="*/ 850107 w 858919"/>
                <a:gd name="connsiteY2" fmla="*/ 990434 h 1252132"/>
                <a:gd name="connsiteX3" fmla="*/ 858899 w 858919"/>
                <a:gd name="connsiteY3" fmla="*/ 326605 h 1252132"/>
                <a:gd name="connsiteX4" fmla="*/ 718782 w 858919"/>
                <a:gd name="connsiteY4" fmla="*/ 317813 h 1252132"/>
                <a:gd name="connsiteX5" fmla="*/ 716756 w 858919"/>
                <a:gd name="connsiteY5" fmla="*/ 602291 h 1252132"/>
                <a:gd name="connsiteX6" fmla="*/ 716756 w 858919"/>
                <a:gd name="connsiteY6" fmla="*/ 130803 h 1252132"/>
                <a:gd name="connsiteX7" fmla="*/ 580662 w 858919"/>
                <a:gd name="connsiteY7" fmla="*/ 106951 h 1252132"/>
                <a:gd name="connsiteX8" fmla="*/ 560525 w 858919"/>
                <a:gd name="connsiteY8" fmla="*/ 175648 h 1252132"/>
                <a:gd name="connsiteX9" fmla="*/ 569119 w 858919"/>
                <a:gd name="connsiteY9" fmla="*/ 588003 h 1252132"/>
                <a:gd name="connsiteX10" fmla="*/ 559594 w 858919"/>
                <a:gd name="connsiteY10" fmla="*/ 68891 h 1252132"/>
                <a:gd name="connsiteX11" fmla="*/ 408843 w 858919"/>
                <a:gd name="connsiteY11" fmla="*/ 92134 h 1252132"/>
                <a:gd name="connsiteX12" fmla="*/ 414338 w 858919"/>
                <a:gd name="connsiteY12" fmla="*/ 595147 h 1252132"/>
                <a:gd name="connsiteX13" fmla="*/ 409575 w 858919"/>
                <a:gd name="connsiteY13" fmla="*/ 144166 h 1252132"/>
                <a:gd name="connsiteX14" fmla="*/ 256259 w 858919"/>
                <a:gd name="connsiteY14" fmla="*/ 167780 h 1252132"/>
                <a:gd name="connsiteX15" fmla="*/ 257175 w 858919"/>
                <a:gd name="connsiteY15" fmla="*/ 728497 h 1252132"/>
                <a:gd name="connsiteX16" fmla="*/ 0 w 858919"/>
                <a:gd name="connsiteY16" fmla="*/ 502278 h 1252132"/>
                <a:gd name="connsiteX0" fmla="*/ 0 w 858920"/>
                <a:gd name="connsiteY0" fmla="*/ 502278 h 1252132"/>
                <a:gd name="connsiteX1" fmla="*/ 206252 w 858920"/>
                <a:gd name="connsiteY1" fmla="*/ 1055645 h 1252132"/>
                <a:gd name="connsiteX2" fmla="*/ 850107 w 858920"/>
                <a:gd name="connsiteY2" fmla="*/ 990434 h 1252132"/>
                <a:gd name="connsiteX3" fmla="*/ 858899 w 858920"/>
                <a:gd name="connsiteY3" fmla="*/ 326605 h 1252132"/>
                <a:gd name="connsiteX4" fmla="*/ 718782 w 858920"/>
                <a:gd name="connsiteY4" fmla="*/ 317813 h 1252132"/>
                <a:gd name="connsiteX5" fmla="*/ 716756 w 858920"/>
                <a:gd name="connsiteY5" fmla="*/ 602291 h 1252132"/>
                <a:gd name="connsiteX6" fmla="*/ 716756 w 858920"/>
                <a:gd name="connsiteY6" fmla="*/ 130803 h 1252132"/>
                <a:gd name="connsiteX7" fmla="*/ 580662 w 858920"/>
                <a:gd name="connsiteY7" fmla="*/ 106951 h 1252132"/>
                <a:gd name="connsiteX8" fmla="*/ 560525 w 858920"/>
                <a:gd name="connsiteY8" fmla="*/ 175648 h 1252132"/>
                <a:gd name="connsiteX9" fmla="*/ 569119 w 858920"/>
                <a:gd name="connsiteY9" fmla="*/ 588003 h 1252132"/>
                <a:gd name="connsiteX10" fmla="*/ 559594 w 858920"/>
                <a:gd name="connsiteY10" fmla="*/ 68891 h 1252132"/>
                <a:gd name="connsiteX11" fmla="*/ 408843 w 858920"/>
                <a:gd name="connsiteY11" fmla="*/ 92134 h 1252132"/>
                <a:gd name="connsiteX12" fmla="*/ 414338 w 858920"/>
                <a:gd name="connsiteY12" fmla="*/ 595147 h 1252132"/>
                <a:gd name="connsiteX13" fmla="*/ 409575 w 858920"/>
                <a:gd name="connsiteY13" fmla="*/ 144166 h 1252132"/>
                <a:gd name="connsiteX14" fmla="*/ 256259 w 858920"/>
                <a:gd name="connsiteY14" fmla="*/ 167780 h 1252132"/>
                <a:gd name="connsiteX15" fmla="*/ 257175 w 858920"/>
                <a:gd name="connsiteY15" fmla="*/ 728497 h 1252132"/>
                <a:gd name="connsiteX16" fmla="*/ 0 w 858920"/>
                <a:gd name="connsiteY16" fmla="*/ 502278 h 1252132"/>
                <a:gd name="connsiteX0" fmla="*/ 0 w 856724"/>
                <a:gd name="connsiteY0" fmla="*/ 502278 h 1252132"/>
                <a:gd name="connsiteX1" fmla="*/ 206252 w 856724"/>
                <a:gd name="connsiteY1" fmla="*/ 1055645 h 1252132"/>
                <a:gd name="connsiteX2" fmla="*/ 850107 w 856724"/>
                <a:gd name="connsiteY2" fmla="*/ 990434 h 1252132"/>
                <a:gd name="connsiteX3" fmla="*/ 856703 w 856724"/>
                <a:gd name="connsiteY3" fmla="*/ 325873 h 1252132"/>
                <a:gd name="connsiteX4" fmla="*/ 718782 w 856724"/>
                <a:gd name="connsiteY4" fmla="*/ 317813 h 1252132"/>
                <a:gd name="connsiteX5" fmla="*/ 716756 w 856724"/>
                <a:gd name="connsiteY5" fmla="*/ 602291 h 1252132"/>
                <a:gd name="connsiteX6" fmla="*/ 716756 w 856724"/>
                <a:gd name="connsiteY6" fmla="*/ 130803 h 1252132"/>
                <a:gd name="connsiteX7" fmla="*/ 580662 w 856724"/>
                <a:gd name="connsiteY7" fmla="*/ 106951 h 1252132"/>
                <a:gd name="connsiteX8" fmla="*/ 560525 w 856724"/>
                <a:gd name="connsiteY8" fmla="*/ 175648 h 1252132"/>
                <a:gd name="connsiteX9" fmla="*/ 569119 w 856724"/>
                <a:gd name="connsiteY9" fmla="*/ 588003 h 1252132"/>
                <a:gd name="connsiteX10" fmla="*/ 559594 w 856724"/>
                <a:gd name="connsiteY10" fmla="*/ 68891 h 1252132"/>
                <a:gd name="connsiteX11" fmla="*/ 408843 w 856724"/>
                <a:gd name="connsiteY11" fmla="*/ 92134 h 1252132"/>
                <a:gd name="connsiteX12" fmla="*/ 414338 w 856724"/>
                <a:gd name="connsiteY12" fmla="*/ 595147 h 1252132"/>
                <a:gd name="connsiteX13" fmla="*/ 409575 w 856724"/>
                <a:gd name="connsiteY13" fmla="*/ 144166 h 1252132"/>
                <a:gd name="connsiteX14" fmla="*/ 256259 w 856724"/>
                <a:gd name="connsiteY14" fmla="*/ 167780 h 1252132"/>
                <a:gd name="connsiteX15" fmla="*/ 257175 w 856724"/>
                <a:gd name="connsiteY15" fmla="*/ 728497 h 1252132"/>
                <a:gd name="connsiteX16" fmla="*/ 0 w 856724"/>
                <a:gd name="connsiteY16" fmla="*/ 502278 h 1252132"/>
                <a:gd name="connsiteX0" fmla="*/ 0 w 856886"/>
                <a:gd name="connsiteY0" fmla="*/ 502278 h 1252132"/>
                <a:gd name="connsiteX1" fmla="*/ 206252 w 856886"/>
                <a:gd name="connsiteY1" fmla="*/ 1055645 h 1252132"/>
                <a:gd name="connsiteX2" fmla="*/ 850107 w 856886"/>
                <a:gd name="connsiteY2" fmla="*/ 990434 h 1252132"/>
                <a:gd name="connsiteX3" fmla="*/ 856703 w 856886"/>
                <a:gd name="connsiteY3" fmla="*/ 325873 h 1252132"/>
                <a:gd name="connsiteX4" fmla="*/ 718782 w 856886"/>
                <a:gd name="connsiteY4" fmla="*/ 317813 h 1252132"/>
                <a:gd name="connsiteX5" fmla="*/ 716756 w 856886"/>
                <a:gd name="connsiteY5" fmla="*/ 602291 h 1252132"/>
                <a:gd name="connsiteX6" fmla="*/ 716756 w 856886"/>
                <a:gd name="connsiteY6" fmla="*/ 130803 h 1252132"/>
                <a:gd name="connsiteX7" fmla="*/ 580662 w 856886"/>
                <a:gd name="connsiteY7" fmla="*/ 106951 h 1252132"/>
                <a:gd name="connsiteX8" fmla="*/ 560525 w 856886"/>
                <a:gd name="connsiteY8" fmla="*/ 175648 h 1252132"/>
                <a:gd name="connsiteX9" fmla="*/ 569119 w 856886"/>
                <a:gd name="connsiteY9" fmla="*/ 588003 h 1252132"/>
                <a:gd name="connsiteX10" fmla="*/ 559594 w 856886"/>
                <a:gd name="connsiteY10" fmla="*/ 68891 h 1252132"/>
                <a:gd name="connsiteX11" fmla="*/ 408843 w 856886"/>
                <a:gd name="connsiteY11" fmla="*/ 92134 h 1252132"/>
                <a:gd name="connsiteX12" fmla="*/ 414338 w 856886"/>
                <a:gd name="connsiteY12" fmla="*/ 595147 h 1252132"/>
                <a:gd name="connsiteX13" fmla="*/ 409575 w 856886"/>
                <a:gd name="connsiteY13" fmla="*/ 144166 h 1252132"/>
                <a:gd name="connsiteX14" fmla="*/ 256259 w 856886"/>
                <a:gd name="connsiteY14" fmla="*/ 167780 h 1252132"/>
                <a:gd name="connsiteX15" fmla="*/ 257175 w 856886"/>
                <a:gd name="connsiteY15" fmla="*/ 728497 h 1252132"/>
                <a:gd name="connsiteX16" fmla="*/ 0 w 856886"/>
                <a:gd name="connsiteY16" fmla="*/ 502278 h 1252132"/>
                <a:gd name="connsiteX0" fmla="*/ 0 w 856886"/>
                <a:gd name="connsiteY0" fmla="*/ 502278 h 1252132"/>
                <a:gd name="connsiteX1" fmla="*/ 206252 w 856886"/>
                <a:gd name="connsiteY1" fmla="*/ 1055645 h 1252132"/>
                <a:gd name="connsiteX2" fmla="*/ 850107 w 856886"/>
                <a:gd name="connsiteY2" fmla="*/ 990434 h 1252132"/>
                <a:gd name="connsiteX3" fmla="*/ 856703 w 856886"/>
                <a:gd name="connsiteY3" fmla="*/ 325873 h 1252132"/>
                <a:gd name="connsiteX4" fmla="*/ 718782 w 856886"/>
                <a:gd name="connsiteY4" fmla="*/ 317813 h 1252132"/>
                <a:gd name="connsiteX5" fmla="*/ 716756 w 856886"/>
                <a:gd name="connsiteY5" fmla="*/ 602291 h 1252132"/>
                <a:gd name="connsiteX6" fmla="*/ 716756 w 856886"/>
                <a:gd name="connsiteY6" fmla="*/ 130803 h 1252132"/>
                <a:gd name="connsiteX7" fmla="*/ 580662 w 856886"/>
                <a:gd name="connsiteY7" fmla="*/ 106951 h 1252132"/>
                <a:gd name="connsiteX8" fmla="*/ 560525 w 856886"/>
                <a:gd name="connsiteY8" fmla="*/ 175648 h 1252132"/>
                <a:gd name="connsiteX9" fmla="*/ 569119 w 856886"/>
                <a:gd name="connsiteY9" fmla="*/ 588003 h 1252132"/>
                <a:gd name="connsiteX10" fmla="*/ 559594 w 856886"/>
                <a:gd name="connsiteY10" fmla="*/ 68891 h 1252132"/>
                <a:gd name="connsiteX11" fmla="*/ 408843 w 856886"/>
                <a:gd name="connsiteY11" fmla="*/ 92134 h 1252132"/>
                <a:gd name="connsiteX12" fmla="*/ 414338 w 856886"/>
                <a:gd name="connsiteY12" fmla="*/ 595147 h 1252132"/>
                <a:gd name="connsiteX13" fmla="*/ 409575 w 856886"/>
                <a:gd name="connsiteY13" fmla="*/ 144166 h 1252132"/>
                <a:gd name="connsiteX14" fmla="*/ 256259 w 856886"/>
                <a:gd name="connsiteY14" fmla="*/ 167780 h 1252132"/>
                <a:gd name="connsiteX15" fmla="*/ 257175 w 856886"/>
                <a:gd name="connsiteY15" fmla="*/ 728497 h 1252132"/>
                <a:gd name="connsiteX16" fmla="*/ 0 w 856886"/>
                <a:gd name="connsiteY16" fmla="*/ 502278 h 1252132"/>
                <a:gd name="connsiteX0" fmla="*/ 0 w 856804"/>
                <a:gd name="connsiteY0" fmla="*/ 502278 h 1252132"/>
                <a:gd name="connsiteX1" fmla="*/ 206252 w 856804"/>
                <a:gd name="connsiteY1" fmla="*/ 1055645 h 1252132"/>
                <a:gd name="connsiteX2" fmla="*/ 850107 w 856804"/>
                <a:gd name="connsiteY2" fmla="*/ 990434 h 1252132"/>
                <a:gd name="connsiteX3" fmla="*/ 856703 w 856804"/>
                <a:gd name="connsiteY3" fmla="*/ 325873 h 1252132"/>
                <a:gd name="connsiteX4" fmla="*/ 718782 w 856804"/>
                <a:gd name="connsiteY4" fmla="*/ 317813 h 1252132"/>
                <a:gd name="connsiteX5" fmla="*/ 716756 w 856804"/>
                <a:gd name="connsiteY5" fmla="*/ 602291 h 1252132"/>
                <a:gd name="connsiteX6" fmla="*/ 716756 w 856804"/>
                <a:gd name="connsiteY6" fmla="*/ 130803 h 1252132"/>
                <a:gd name="connsiteX7" fmla="*/ 580662 w 856804"/>
                <a:gd name="connsiteY7" fmla="*/ 106951 h 1252132"/>
                <a:gd name="connsiteX8" fmla="*/ 560525 w 856804"/>
                <a:gd name="connsiteY8" fmla="*/ 175648 h 1252132"/>
                <a:gd name="connsiteX9" fmla="*/ 569119 w 856804"/>
                <a:gd name="connsiteY9" fmla="*/ 588003 h 1252132"/>
                <a:gd name="connsiteX10" fmla="*/ 559594 w 856804"/>
                <a:gd name="connsiteY10" fmla="*/ 68891 h 1252132"/>
                <a:gd name="connsiteX11" fmla="*/ 408843 w 856804"/>
                <a:gd name="connsiteY11" fmla="*/ 92134 h 1252132"/>
                <a:gd name="connsiteX12" fmla="*/ 414338 w 856804"/>
                <a:gd name="connsiteY12" fmla="*/ 595147 h 1252132"/>
                <a:gd name="connsiteX13" fmla="*/ 409575 w 856804"/>
                <a:gd name="connsiteY13" fmla="*/ 144166 h 1252132"/>
                <a:gd name="connsiteX14" fmla="*/ 256259 w 856804"/>
                <a:gd name="connsiteY14" fmla="*/ 167780 h 1252132"/>
                <a:gd name="connsiteX15" fmla="*/ 257175 w 856804"/>
                <a:gd name="connsiteY15" fmla="*/ 728497 h 1252132"/>
                <a:gd name="connsiteX16" fmla="*/ 0 w 856804"/>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6756 w 857262"/>
                <a:gd name="connsiteY5" fmla="*/ 602291 h 1252132"/>
                <a:gd name="connsiteX6" fmla="*/ 716756 w 857262"/>
                <a:gd name="connsiteY6" fmla="*/ 130803 h 1252132"/>
                <a:gd name="connsiteX7" fmla="*/ 580662 w 857262"/>
                <a:gd name="connsiteY7" fmla="*/ 106951 h 1252132"/>
                <a:gd name="connsiteX8" fmla="*/ 560525 w 857262"/>
                <a:gd name="connsiteY8" fmla="*/ 175648 h 1252132"/>
                <a:gd name="connsiteX9" fmla="*/ 569119 w 857262"/>
                <a:gd name="connsiteY9" fmla="*/ 588003 h 1252132"/>
                <a:gd name="connsiteX10" fmla="*/ 559594 w 857262"/>
                <a:gd name="connsiteY10" fmla="*/ 68891 h 1252132"/>
                <a:gd name="connsiteX11" fmla="*/ 408843 w 857262"/>
                <a:gd name="connsiteY11" fmla="*/ 92134 h 1252132"/>
                <a:gd name="connsiteX12" fmla="*/ 414338 w 857262"/>
                <a:gd name="connsiteY12" fmla="*/ 595147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6756 w 857262"/>
                <a:gd name="connsiteY5" fmla="*/ 602291 h 1252132"/>
                <a:gd name="connsiteX6" fmla="*/ 716756 w 857262"/>
                <a:gd name="connsiteY6" fmla="*/ 130803 h 1252132"/>
                <a:gd name="connsiteX7" fmla="*/ 580662 w 857262"/>
                <a:gd name="connsiteY7" fmla="*/ 106951 h 1252132"/>
                <a:gd name="connsiteX8" fmla="*/ 563453 w 857262"/>
                <a:gd name="connsiteY8" fmla="*/ 134649 h 1252132"/>
                <a:gd name="connsiteX9" fmla="*/ 569119 w 857262"/>
                <a:gd name="connsiteY9" fmla="*/ 588003 h 1252132"/>
                <a:gd name="connsiteX10" fmla="*/ 559594 w 857262"/>
                <a:gd name="connsiteY10" fmla="*/ 68891 h 1252132"/>
                <a:gd name="connsiteX11" fmla="*/ 408843 w 857262"/>
                <a:gd name="connsiteY11" fmla="*/ 92134 h 1252132"/>
                <a:gd name="connsiteX12" fmla="*/ 414338 w 857262"/>
                <a:gd name="connsiteY12" fmla="*/ 595147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6756 w 857262"/>
                <a:gd name="connsiteY5" fmla="*/ 602291 h 1252132"/>
                <a:gd name="connsiteX6" fmla="*/ 716756 w 857262"/>
                <a:gd name="connsiteY6" fmla="*/ 130803 h 1252132"/>
                <a:gd name="connsiteX7" fmla="*/ 567484 w 857262"/>
                <a:gd name="connsiteY7" fmla="*/ 115737 h 1252132"/>
                <a:gd name="connsiteX8" fmla="*/ 563453 w 857262"/>
                <a:gd name="connsiteY8" fmla="*/ 134649 h 1252132"/>
                <a:gd name="connsiteX9" fmla="*/ 569119 w 857262"/>
                <a:gd name="connsiteY9" fmla="*/ 588003 h 1252132"/>
                <a:gd name="connsiteX10" fmla="*/ 559594 w 857262"/>
                <a:gd name="connsiteY10" fmla="*/ 68891 h 1252132"/>
                <a:gd name="connsiteX11" fmla="*/ 408843 w 857262"/>
                <a:gd name="connsiteY11" fmla="*/ 92134 h 1252132"/>
                <a:gd name="connsiteX12" fmla="*/ 414338 w 857262"/>
                <a:gd name="connsiteY12" fmla="*/ 595147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6756 w 857262"/>
                <a:gd name="connsiteY5" fmla="*/ 602291 h 1252132"/>
                <a:gd name="connsiteX6" fmla="*/ 716756 w 857262"/>
                <a:gd name="connsiteY6" fmla="*/ 130803 h 1252132"/>
                <a:gd name="connsiteX7" fmla="*/ 567484 w 857262"/>
                <a:gd name="connsiteY7" fmla="*/ 115737 h 1252132"/>
                <a:gd name="connsiteX8" fmla="*/ 563453 w 857262"/>
                <a:gd name="connsiteY8" fmla="*/ 134649 h 1252132"/>
                <a:gd name="connsiteX9" fmla="*/ 569119 w 857262"/>
                <a:gd name="connsiteY9" fmla="*/ 588003 h 1252132"/>
                <a:gd name="connsiteX10" fmla="*/ 559594 w 857262"/>
                <a:gd name="connsiteY10" fmla="*/ 68891 h 1252132"/>
                <a:gd name="connsiteX11" fmla="*/ 408843 w 857262"/>
                <a:gd name="connsiteY11" fmla="*/ 92134 h 1252132"/>
                <a:gd name="connsiteX12" fmla="*/ 414338 w 857262"/>
                <a:gd name="connsiteY12" fmla="*/ 595147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6756 w 857262"/>
                <a:gd name="connsiteY5" fmla="*/ 602291 h 1252132"/>
                <a:gd name="connsiteX6" fmla="*/ 716756 w 857262"/>
                <a:gd name="connsiteY6" fmla="*/ 130803 h 1252132"/>
                <a:gd name="connsiteX7" fmla="*/ 567484 w 857262"/>
                <a:gd name="connsiteY7" fmla="*/ 115737 h 1252132"/>
                <a:gd name="connsiteX8" fmla="*/ 563453 w 857262"/>
                <a:gd name="connsiteY8" fmla="*/ 134649 h 1252132"/>
                <a:gd name="connsiteX9" fmla="*/ 569119 w 857262"/>
                <a:gd name="connsiteY9" fmla="*/ 588003 h 1252132"/>
                <a:gd name="connsiteX10" fmla="*/ 559594 w 857262"/>
                <a:gd name="connsiteY10" fmla="*/ 68891 h 1252132"/>
                <a:gd name="connsiteX11" fmla="*/ 408843 w 857262"/>
                <a:gd name="connsiteY11" fmla="*/ 92134 h 1252132"/>
                <a:gd name="connsiteX12" fmla="*/ 414338 w 857262"/>
                <a:gd name="connsiteY12" fmla="*/ 595147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6756 w 857262"/>
                <a:gd name="connsiteY5" fmla="*/ 602291 h 1252132"/>
                <a:gd name="connsiteX6" fmla="*/ 716756 w 857262"/>
                <a:gd name="connsiteY6" fmla="*/ 130803 h 1252132"/>
                <a:gd name="connsiteX7" fmla="*/ 567484 w 857262"/>
                <a:gd name="connsiteY7" fmla="*/ 115737 h 1252132"/>
                <a:gd name="connsiteX8" fmla="*/ 563453 w 857262"/>
                <a:gd name="connsiteY8" fmla="*/ 134649 h 1252132"/>
                <a:gd name="connsiteX9" fmla="*/ 569119 w 857262"/>
                <a:gd name="connsiteY9" fmla="*/ 588003 h 1252132"/>
                <a:gd name="connsiteX10" fmla="*/ 559594 w 857262"/>
                <a:gd name="connsiteY10" fmla="*/ 68891 h 1252132"/>
                <a:gd name="connsiteX11" fmla="*/ 408843 w 857262"/>
                <a:gd name="connsiteY11" fmla="*/ 92134 h 1252132"/>
                <a:gd name="connsiteX12" fmla="*/ 414338 w 857262"/>
                <a:gd name="connsiteY12" fmla="*/ 595147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6756 w 857262"/>
                <a:gd name="connsiteY5" fmla="*/ 602291 h 1252132"/>
                <a:gd name="connsiteX6" fmla="*/ 716756 w 857262"/>
                <a:gd name="connsiteY6" fmla="*/ 130803 h 1252132"/>
                <a:gd name="connsiteX7" fmla="*/ 567484 w 857262"/>
                <a:gd name="connsiteY7" fmla="*/ 115737 h 1252132"/>
                <a:gd name="connsiteX8" fmla="*/ 563453 w 857262"/>
                <a:gd name="connsiteY8" fmla="*/ 134649 h 1252132"/>
                <a:gd name="connsiteX9" fmla="*/ 569119 w 857262"/>
                <a:gd name="connsiteY9" fmla="*/ 588003 h 1252132"/>
                <a:gd name="connsiteX10" fmla="*/ 559594 w 857262"/>
                <a:gd name="connsiteY10" fmla="*/ 68891 h 1252132"/>
                <a:gd name="connsiteX11" fmla="*/ 408843 w 857262"/>
                <a:gd name="connsiteY11" fmla="*/ 92134 h 1252132"/>
                <a:gd name="connsiteX12" fmla="*/ 414338 w 857262"/>
                <a:gd name="connsiteY12" fmla="*/ 595147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6756 w 857262"/>
                <a:gd name="connsiteY5" fmla="*/ 602291 h 1252132"/>
                <a:gd name="connsiteX6" fmla="*/ 716756 w 857262"/>
                <a:gd name="connsiteY6" fmla="*/ 130803 h 1252132"/>
                <a:gd name="connsiteX7" fmla="*/ 567484 w 857262"/>
                <a:gd name="connsiteY7" fmla="*/ 115737 h 1252132"/>
                <a:gd name="connsiteX8" fmla="*/ 563453 w 857262"/>
                <a:gd name="connsiteY8" fmla="*/ 134649 h 1252132"/>
                <a:gd name="connsiteX9" fmla="*/ 564726 w 857262"/>
                <a:gd name="connsiteY9" fmla="*/ 588003 h 1252132"/>
                <a:gd name="connsiteX10" fmla="*/ 559594 w 857262"/>
                <a:gd name="connsiteY10" fmla="*/ 68891 h 1252132"/>
                <a:gd name="connsiteX11" fmla="*/ 408843 w 857262"/>
                <a:gd name="connsiteY11" fmla="*/ 92134 h 1252132"/>
                <a:gd name="connsiteX12" fmla="*/ 414338 w 857262"/>
                <a:gd name="connsiteY12" fmla="*/ 595147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6756 w 857262"/>
                <a:gd name="connsiteY5" fmla="*/ 602291 h 1252132"/>
                <a:gd name="connsiteX6" fmla="*/ 716756 w 857262"/>
                <a:gd name="connsiteY6" fmla="*/ 130803 h 1252132"/>
                <a:gd name="connsiteX7" fmla="*/ 567484 w 857262"/>
                <a:gd name="connsiteY7" fmla="*/ 115737 h 1252132"/>
                <a:gd name="connsiteX8" fmla="*/ 563453 w 857262"/>
                <a:gd name="connsiteY8" fmla="*/ 134649 h 1252132"/>
                <a:gd name="connsiteX9" fmla="*/ 566190 w 857262"/>
                <a:gd name="connsiteY9" fmla="*/ 598253 h 1252132"/>
                <a:gd name="connsiteX10" fmla="*/ 559594 w 857262"/>
                <a:gd name="connsiteY10" fmla="*/ 68891 h 1252132"/>
                <a:gd name="connsiteX11" fmla="*/ 408843 w 857262"/>
                <a:gd name="connsiteY11" fmla="*/ 92134 h 1252132"/>
                <a:gd name="connsiteX12" fmla="*/ 414338 w 857262"/>
                <a:gd name="connsiteY12" fmla="*/ 595147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8220 w 857262"/>
                <a:gd name="connsiteY5" fmla="*/ 621326 h 1252132"/>
                <a:gd name="connsiteX6" fmla="*/ 716756 w 857262"/>
                <a:gd name="connsiteY6" fmla="*/ 130803 h 1252132"/>
                <a:gd name="connsiteX7" fmla="*/ 567484 w 857262"/>
                <a:gd name="connsiteY7" fmla="*/ 115737 h 1252132"/>
                <a:gd name="connsiteX8" fmla="*/ 563453 w 857262"/>
                <a:gd name="connsiteY8" fmla="*/ 134649 h 1252132"/>
                <a:gd name="connsiteX9" fmla="*/ 566190 w 857262"/>
                <a:gd name="connsiteY9" fmla="*/ 598253 h 1252132"/>
                <a:gd name="connsiteX10" fmla="*/ 559594 w 857262"/>
                <a:gd name="connsiteY10" fmla="*/ 68891 h 1252132"/>
                <a:gd name="connsiteX11" fmla="*/ 408843 w 857262"/>
                <a:gd name="connsiteY11" fmla="*/ 92134 h 1252132"/>
                <a:gd name="connsiteX12" fmla="*/ 414338 w 857262"/>
                <a:gd name="connsiteY12" fmla="*/ 595147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8220 w 857262"/>
                <a:gd name="connsiteY5" fmla="*/ 621326 h 1252132"/>
                <a:gd name="connsiteX6" fmla="*/ 716756 w 857262"/>
                <a:gd name="connsiteY6" fmla="*/ 130803 h 1252132"/>
                <a:gd name="connsiteX7" fmla="*/ 567484 w 857262"/>
                <a:gd name="connsiteY7" fmla="*/ 115737 h 1252132"/>
                <a:gd name="connsiteX8" fmla="*/ 563453 w 857262"/>
                <a:gd name="connsiteY8" fmla="*/ 134649 h 1252132"/>
                <a:gd name="connsiteX9" fmla="*/ 566190 w 857262"/>
                <a:gd name="connsiteY9" fmla="*/ 598253 h 1252132"/>
                <a:gd name="connsiteX10" fmla="*/ 559594 w 857262"/>
                <a:gd name="connsiteY10" fmla="*/ 68891 h 1252132"/>
                <a:gd name="connsiteX11" fmla="*/ 408843 w 857262"/>
                <a:gd name="connsiteY11" fmla="*/ 92134 h 1252132"/>
                <a:gd name="connsiteX12" fmla="*/ 411409 w 857262"/>
                <a:gd name="connsiteY12" fmla="*/ 601004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8220 w 857262"/>
                <a:gd name="connsiteY5" fmla="*/ 621326 h 1252132"/>
                <a:gd name="connsiteX6" fmla="*/ 716756 w 857262"/>
                <a:gd name="connsiteY6" fmla="*/ 130803 h 1252132"/>
                <a:gd name="connsiteX7" fmla="*/ 566019 w 857262"/>
                <a:gd name="connsiteY7" fmla="*/ 120130 h 1252132"/>
                <a:gd name="connsiteX8" fmla="*/ 563453 w 857262"/>
                <a:gd name="connsiteY8" fmla="*/ 134649 h 1252132"/>
                <a:gd name="connsiteX9" fmla="*/ 566190 w 857262"/>
                <a:gd name="connsiteY9" fmla="*/ 598253 h 1252132"/>
                <a:gd name="connsiteX10" fmla="*/ 559594 w 857262"/>
                <a:gd name="connsiteY10" fmla="*/ 68891 h 1252132"/>
                <a:gd name="connsiteX11" fmla="*/ 408843 w 857262"/>
                <a:gd name="connsiteY11" fmla="*/ 92134 h 1252132"/>
                <a:gd name="connsiteX12" fmla="*/ 411409 w 857262"/>
                <a:gd name="connsiteY12" fmla="*/ 601004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8220 w 857262"/>
                <a:gd name="connsiteY5" fmla="*/ 621326 h 1252132"/>
                <a:gd name="connsiteX6" fmla="*/ 716756 w 857262"/>
                <a:gd name="connsiteY6" fmla="*/ 130803 h 1252132"/>
                <a:gd name="connsiteX7" fmla="*/ 566019 w 857262"/>
                <a:gd name="connsiteY7" fmla="*/ 120130 h 1252132"/>
                <a:gd name="connsiteX8" fmla="*/ 563453 w 857262"/>
                <a:gd name="connsiteY8" fmla="*/ 134649 h 1252132"/>
                <a:gd name="connsiteX9" fmla="*/ 566190 w 857262"/>
                <a:gd name="connsiteY9" fmla="*/ 598253 h 1252132"/>
                <a:gd name="connsiteX10" fmla="*/ 559594 w 857262"/>
                <a:gd name="connsiteY10" fmla="*/ 68891 h 1252132"/>
                <a:gd name="connsiteX11" fmla="*/ 408843 w 857262"/>
                <a:gd name="connsiteY11" fmla="*/ 92134 h 1252132"/>
                <a:gd name="connsiteX12" fmla="*/ 411409 w 857262"/>
                <a:gd name="connsiteY12" fmla="*/ 601004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8220 w 857262"/>
                <a:gd name="connsiteY5" fmla="*/ 621326 h 1252132"/>
                <a:gd name="connsiteX6" fmla="*/ 716756 w 857262"/>
                <a:gd name="connsiteY6" fmla="*/ 130803 h 1252132"/>
                <a:gd name="connsiteX7" fmla="*/ 566019 w 857262"/>
                <a:gd name="connsiteY7" fmla="*/ 120130 h 1252132"/>
                <a:gd name="connsiteX8" fmla="*/ 563453 w 857262"/>
                <a:gd name="connsiteY8" fmla="*/ 134649 h 1252132"/>
                <a:gd name="connsiteX9" fmla="*/ 566190 w 857262"/>
                <a:gd name="connsiteY9" fmla="*/ 598253 h 1252132"/>
                <a:gd name="connsiteX10" fmla="*/ 559594 w 857262"/>
                <a:gd name="connsiteY10" fmla="*/ 68891 h 1252132"/>
                <a:gd name="connsiteX11" fmla="*/ 408843 w 857262"/>
                <a:gd name="connsiteY11" fmla="*/ 92134 h 1252132"/>
                <a:gd name="connsiteX12" fmla="*/ 411409 w 857262"/>
                <a:gd name="connsiteY12" fmla="*/ 601004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7262"/>
                <a:gd name="connsiteY0" fmla="*/ 502278 h 1252132"/>
                <a:gd name="connsiteX1" fmla="*/ 206252 w 857262"/>
                <a:gd name="connsiteY1" fmla="*/ 1055645 h 1252132"/>
                <a:gd name="connsiteX2" fmla="*/ 850107 w 857262"/>
                <a:gd name="connsiteY2" fmla="*/ 990434 h 1252132"/>
                <a:gd name="connsiteX3" fmla="*/ 856703 w 857262"/>
                <a:gd name="connsiteY3" fmla="*/ 325873 h 1252132"/>
                <a:gd name="connsiteX4" fmla="*/ 718782 w 857262"/>
                <a:gd name="connsiteY4" fmla="*/ 317813 h 1252132"/>
                <a:gd name="connsiteX5" fmla="*/ 718220 w 857262"/>
                <a:gd name="connsiteY5" fmla="*/ 621326 h 1252132"/>
                <a:gd name="connsiteX6" fmla="*/ 716756 w 857262"/>
                <a:gd name="connsiteY6" fmla="*/ 130803 h 1252132"/>
                <a:gd name="connsiteX7" fmla="*/ 566019 w 857262"/>
                <a:gd name="connsiteY7" fmla="*/ 120130 h 1252132"/>
                <a:gd name="connsiteX8" fmla="*/ 563453 w 857262"/>
                <a:gd name="connsiteY8" fmla="*/ 134649 h 1252132"/>
                <a:gd name="connsiteX9" fmla="*/ 566190 w 857262"/>
                <a:gd name="connsiteY9" fmla="*/ 598253 h 1252132"/>
                <a:gd name="connsiteX10" fmla="*/ 559594 w 857262"/>
                <a:gd name="connsiteY10" fmla="*/ 68891 h 1252132"/>
                <a:gd name="connsiteX11" fmla="*/ 408843 w 857262"/>
                <a:gd name="connsiteY11" fmla="*/ 92134 h 1252132"/>
                <a:gd name="connsiteX12" fmla="*/ 411409 w 857262"/>
                <a:gd name="connsiteY12" fmla="*/ 601004 h 1252132"/>
                <a:gd name="connsiteX13" fmla="*/ 409575 w 857262"/>
                <a:gd name="connsiteY13" fmla="*/ 144166 h 1252132"/>
                <a:gd name="connsiteX14" fmla="*/ 256259 w 857262"/>
                <a:gd name="connsiteY14" fmla="*/ 167780 h 1252132"/>
                <a:gd name="connsiteX15" fmla="*/ 257175 w 857262"/>
                <a:gd name="connsiteY15" fmla="*/ 728497 h 1252132"/>
                <a:gd name="connsiteX16" fmla="*/ 0 w 857262"/>
                <a:gd name="connsiteY16" fmla="*/ 502278 h 1252132"/>
                <a:gd name="connsiteX0" fmla="*/ 0 w 856711"/>
                <a:gd name="connsiteY0" fmla="*/ 502278 h 1252132"/>
                <a:gd name="connsiteX1" fmla="*/ 206252 w 856711"/>
                <a:gd name="connsiteY1" fmla="*/ 1055645 h 1252132"/>
                <a:gd name="connsiteX2" fmla="*/ 850107 w 856711"/>
                <a:gd name="connsiteY2" fmla="*/ 990434 h 1252132"/>
                <a:gd name="connsiteX3" fmla="*/ 856703 w 856711"/>
                <a:gd name="connsiteY3" fmla="*/ 325873 h 1252132"/>
                <a:gd name="connsiteX4" fmla="*/ 718782 w 856711"/>
                <a:gd name="connsiteY4" fmla="*/ 317813 h 1252132"/>
                <a:gd name="connsiteX5" fmla="*/ 718220 w 856711"/>
                <a:gd name="connsiteY5" fmla="*/ 621326 h 1252132"/>
                <a:gd name="connsiteX6" fmla="*/ 716756 w 856711"/>
                <a:gd name="connsiteY6" fmla="*/ 130803 h 1252132"/>
                <a:gd name="connsiteX7" fmla="*/ 566019 w 856711"/>
                <a:gd name="connsiteY7" fmla="*/ 120130 h 1252132"/>
                <a:gd name="connsiteX8" fmla="*/ 563453 w 856711"/>
                <a:gd name="connsiteY8" fmla="*/ 134649 h 1252132"/>
                <a:gd name="connsiteX9" fmla="*/ 566190 w 856711"/>
                <a:gd name="connsiteY9" fmla="*/ 598253 h 1252132"/>
                <a:gd name="connsiteX10" fmla="*/ 559594 w 856711"/>
                <a:gd name="connsiteY10" fmla="*/ 68891 h 1252132"/>
                <a:gd name="connsiteX11" fmla="*/ 408843 w 856711"/>
                <a:gd name="connsiteY11" fmla="*/ 92134 h 1252132"/>
                <a:gd name="connsiteX12" fmla="*/ 411409 w 856711"/>
                <a:gd name="connsiteY12" fmla="*/ 601004 h 1252132"/>
                <a:gd name="connsiteX13" fmla="*/ 409575 w 856711"/>
                <a:gd name="connsiteY13" fmla="*/ 144166 h 1252132"/>
                <a:gd name="connsiteX14" fmla="*/ 256259 w 856711"/>
                <a:gd name="connsiteY14" fmla="*/ 167780 h 1252132"/>
                <a:gd name="connsiteX15" fmla="*/ 257175 w 856711"/>
                <a:gd name="connsiteY15" fmla="*/ 728497 h 1252132"/>
                <a:gd name="connsiteX16" fmla="*/ 0 w 856711"/>
                <a:gd name="connsiteY16" fmla="*/ 502278 h 1252132"/>
                <a:gd name="connsiteX0" fmla="*/ 0 w 861103"/>
                <a:gd name="connsiteY0" fmla="*/ 502278 h 1252132"/>
                <a:gd name="connsiteX1" fmla="*/ 206252 w 861103"/>
                <a:gd name="connsiteY1" fmla="*/ 1055645 h 1252132"/>
                <a:gd name="connsiteX2" fmla="*/ 850107 w 861103"/>
                <a:gd name="connsiteY2" fmla="*/ 990434 h 1252132"/>
                <a:gd name="connsiteX3" fmla="*/ 861096 w 861103"/>
                <a:gd name="connsiteY3" fmla="*/ 311230 h 1252132"/>
                <a:gd name="connsiteX4" fmla="*/ 718782 w 861103"/>
                <a:gd name="connsiteY4" fmla="*/ 317813 h 1252132"/>
                <a:gd name="connsiteX5" fmla="*/ 718220 w 861103"/>
                <a:gd name="connsiteY5" fmla="*/ 621326 h 1252132"/>
                <a:gd name="connsiteX6" fmla="*/ 716756 w 861103"/>
                <a:gd name="connsiteY6" fmla="*/ 130803 h 1252132"/>
                <a:gd name="connsiteX7" fmla="*/ 566019 w 861103"/>
                <a:gd name="connsiteY7" fmla="*/ 120130 h 1252132"/>
                <a:gd name="connsiteX8" fmla="*/ 563453 w 861103"/>
                <a:gd name="connsiteY8" fmla="*/ 134649 h 1252132"/>
                <a:gd name="connsiteX9" fmla="*/ 566190 w 861103"/>
                <a:gd name="connsiteY9" fmla="*/ 598253 h 1252132"/>
                <a:gd name="connsiteX10" fmla="*/ 559594 w 861103"/>
                <a:gd name="connsiteY10" fmla="*/ 68891 h 1252132"/>
                <a:gd name="connsiteX11" fmla="*/ 408843 w 861103"/>
                <a:gd name="connsiteY11" fmla="*/ 92134 h 1252132"/>
                <a:gd name="connsiteX12" fmla="*/ 411409 w 861103"/>
                <a:gd name="connsiteY12" fmla="*/ 601004 h 1252132"/>
                <a:gd name="connsiteX13" fmla="*/ 409575 w 861103"/>
                <a:gd name="connsiteY13" fmla="*/ 144166 h 1252132"/>
                <a:gd name="connsiteX14" fmla="*/ 256259 w 861103"/>
                <a:gd name="connsiteY14" fmla="*/ 167780 h 1252132"/>
                <a:gd name="connsiteX15" fmla="*/ 257175 w 861103"/>
                <a:gd name="connsiteY15" fmla="*/ 728497 h 1252132"/>
                <a:gd name="connsiteX16" fmla="*/ 0 w 861103"/>
                <a:gd name="connsiteY16" fmla="*/ 502278 h 1252132"/>
                <a:gd name="connsiteX0" fmla="*/ 0 w 861096"/>
                <a:gd name="connsiteY0" fmla="*/ 502278 h 1252132"/>
                <a:gd name="connsiteX1" fmla="*/ 206252 w 861096"/>
                <a:gd name="connsiteY1" fmla="*/ 1055645 h 1252132"/>
                <a:gd name="connsiteX2" fmla="*/ 850107 w 861096"/>
                <a:gd name="connsiteY2" fmla="*/ 990434 h 1252132"/>
                <a:gd name="connsiteX3" fmla="*/ 861096 w 861096"/>
                <a:gd name="connsiteY3" fmla="*/ 311230 h 1252132"/>
                <a:gd name="connsiteX4" fmla="*/ 718782 w 861096"/>
                <a:gd name="connsiteY4" fmla="*/ 317813 h 1252132"/>
                <a:gd name="connsiteX5" fmla="*/ 718220 w 861096"/>
                <a:gd name="connsiteY5" fmla="*/ 621326 h 1252132"/>
                <a:gd name="connsiteX6" fmla="*/ 716756 w 861096"/>
                <a:gd name="connsiteY6" fmla="*/ 130803 h 1252132"/>
                <a:gd name="connsiteX7" fmla="*/ 566019 w 861096"/>
                <a:gd name="connsiteY7" fmla="*/ 120130 h 1252132"/>
                <a:gd name="connsiteX8" fmla="*/ 563453 w 861096"/>
                <a:gd name="connsiteY8" fmla="*/ 134649 h 1252132"/>
                <a:gd name="connsiteX9" fmla="*/ 566190 w 861096"/>
                <a:gd name="connsiteY9" fmla="*/ 598253 h 1252132"/>
                <a:gd name="connsiteX10" fmla="*/ 559594 w 861096"/>
                <a:gd name="connsiteY10" fmla="*/ 68891 h 1252132"/>
                <a:gd name="connsiteX11" fmla="*/ 408843 w 861096"/>
                <a:gd name="connsiteY11" fmla="*/ 92134 h 1252132"/>
                <a:gd name="connsiteX12" fmla="*/ 411409 w 861096"/>
                <a:gd name="connsiteY12" fmla="*/ 601004 h 1252132"/>
                <a:gd name="connsiteX13" fmla="*/ 409575 w 861096"/>
                <a:gd name="connsiteY13" fmla="*/ 144166 h 1252132"/>
                <a:gd name="connsiteX14" fmla="*/ 256259 w 861096"/>
                <a:gd name="connsiteY14" fmla="*/ 167780 h 1252132"/>
                <a:gd name="connsiteX15" fmla="*/ 257175 w 861096"/>
                <a:gd name="connsiteY15" fmla="*/ 728497 h 1252132"/>
                <a:gd name="connsiteX16" fmla="*/ 0 w 861096"/>
                <a:gd name="connsiteY16" fmla="*/ 502278 h 1252132"/>
                <a:gd name="connsiteX0" fmla="*/ 0 w 861096"/>
                <a:gd name="connsiteY0" fmla="*/ 502278 h 1252132"/>
                <a:gd name="connsiteX1" fmla="*/ 206252 w 861096"/>
                <a:gd name="connsiteY1" fmla="*/ 1055645 h 1252132"/>
                <a:gd name="connsiteX2" fmla="*/ 850107 w 861096"/>
                <a:gd name="connsiteY2" fmla="*/ 990434 h 1252132"/>
                <a:gd name="connsiteX3" fmla="*/ 861096 w 861096"/>
                <a:gd name="connsiteY3" fmla="*/ 311230 h 1252132"/>
                <a:gd name="connsiteX4" fmla="*/ 718782 w 861096"/>
                <a:gd name="connsiteY4" fmla="*/ 317813 h 1252132"/>
                <a:gd name="connsiteX5" fmla="*/ 718220 w 861096"/>
                <a:gd name="connsiteY5" fmla="*/ 621326 h 1252132"/>
                <a:gd name="connsiteX6" fmla="*/ 716756 w 861096"/>
                <a:gd name="connsiteY6" fmla="*/ 130803 h 1252132"/>
                <a:gd name="connsiteX7" fmla="*/ 566019 w 861096"/>
                <a:gd name="connsiteY7" fmla="*/ 120130 h 1252132"/>
                <a:gd name="connsiteX8" fmla="*/ 563453 w 861096"/>
                <a:gd name="connsiteY8" fmla="*/ 134649 h 1252132"/>
                <a:gd name="connsiteX9" fmla="*/ 566190 w 861096"/>
                <a:gd name="connsiteY9" fmla="*/ 598253 h 1252132"/>
                <a:gd name="connsiteX10" fmla="*/ 559594 w 861096"/>
                <a:gd name="connsiteY10" fmla="*/ 68891 h 1252132"/>
                <a:gd name="connsiteX11" fmla="*/ 408843 w 861096"/>
                <a:gd name="connsiteY11" fmla="*/ 92134 h 1252132"/>
                <a:gd name="connsiteX12" fmla="*/ 411409 w 861096"/>
                <a:gd name="connsiteY12" fmla="*/ 601004 h 1252132"/>
                <a:gd name="connsiteX13" fmla="*/ 409575 w 861096"/>
                <a:gd name="connsiteY13" fmla="*/ 144166 h 1252132"/>
                <a:gd name="connsiteX14" fmla="*/ 256259 w 861096"/>
                <a:gd name="connsiteY14" fmla="*/ 167780 h 1252132"/>
                <a:gd name="connsiteX15" fmla="*/ 257175 w 861096"/>
                <a:gd name="connsiteY15" fmla="*/ 728497 h 1252132"/>
                <a:gd name="connsiteX16" fmla="*/ 0 w 861096"/>
                <a:gd name="connsiteY16" fmla="*/ 502278 h 1252132"/>
                <a:gd name="connsiteX0" fmla="*/ 0 w 861096"/>
                <a:gd name="connsiteY0" fmla="*/ 502278 h 1252132"/>
                <a:gd name="connsiteX1" fmla="*/ 206252 w 861096"/>
                <a:gd name="connsiteY1" fmla="*/ 1055645 h 1252132"/>
                <a:gd name="connsiteX2" fmla="*/ 850107 w 861096"/>
                <a:gd name="connsiteY2" fmla="*/ 990434 h 1252132"/>
                <a:gd name="connsiteX3" fmla="*/ 861096 w 861096"/>
                <a:gd name="connsiteY3" fmla="*/ 311230 h 1252132"/>
                <a:gd name="connsiteX4" fmla="*/ 718782 w 861096"/>
                <a:gd name="connsiteY4" fmla="*/ 317813 h 1252132"/>
                <a:gd name="connsiteX5" fmla="*/ 718220 w 861096"/>
                <a:gd name="connsiteY5" fmla="*/ 621326 h 1252132"/>
                <a:gd name="connsiteX6" fmla="*/ 716756 w 861096"/>
                <a:gd name="connsiteY6" fmla="*/ 130803 h 1252132"/>
                <a:gd name="connsiteX7" fmla="*/ 566019 w 861096"/>
                <a:gd name="connsiteY7" fmla="*/ 120130 h 1252132"/>
                <a:gd name="connsiteX8" fmla="*/ 563453 w 861096"/>
                <a:gd name="connsiteY8" fmla="*/ 134649 h 1252132"/>
                <a:gd name="connsiteX9" fmla="*/ 566190 w 861096"/>
                <a:gd name="connsiteY9" fmla="*/ 598253 h 1252132"/>
                <a:gd name="connsiteX10" fmla="*/ 559594 w 861096"/>
                <a:gd name="connsiteY10" fmla="*/ 68891 h 1252132"/>
                <a:gd name="connsiteX11" fmla="*/ 408843 w 861096"/>
                <a:gd name="connsiteY11" fmla="*/ 92134 h 1252132"/>
                <a:gd name="connsiteX12" fmla="*/ 411409 w 861096"/>
                <a:gd name="connsiteY12" fmla="*/ 601004 h 1252132"/>
                <a:gd name="connsiteX13" fmla="*/ 409575 w 861096"/>
                <a:gd name="connsiteY13" fmla="*/ 144166 h 1252132"/>
                <a:gd name="connsiteX14" fmla="*/ 256259 w 861096"/>
                <a:gd name="connsiteY14" fmla="*/ 167780 h 1252132"/>
                <a:gd name="connsiteX15" fmla="*/ 257175 w 861096"/>
                <a:gd name="connsiteY15" fmla="*/ 728497 h 1252132"/>
                <a:gd name="connsiteX16" fmla="*/ 0 w 861096"/>
                <a:gd name="connsiteY16" fmla="*/ 502278 h 1252132"/>
                <a:gd name="connsiteX0" fmla="*/ 0 w 861096"/>
                <a:gd name="connsiteY0" fmla="*/ 502278 h 1252132"/>
                <a:gd name="connsiteX1" fmla="*/ 206252 w 861096"/>
                <a:gd name="connsiteY1" fmla="*/ 1055645 h 1252132"/>
                <a:gd name="connsiteX2" fmla="*/ 850107 w 861096"/>
                <a:gd name="connsiteY2" fmla="*/ 990434 h 1252132"/>
                <a:gd name="connsiteX3" fmla="*/ 861096 w 861096"/>
                <a:gd name="connsiteY3" fmla="*/ 311230 h 1252132"/>
                <a:gd name="connsiteX4" fmla="*/ 718782 w 861096"/>
                <a:gd name="connsiteY4" fmla="*/ 306099 h 1252132"/>
                <a:gd name="connsiteX5" fmla="*/ 718220 w 861096"/>
                <a:gd name="connsiteY5" fmla="*/ 621326 h 1252132"/>
                <a:gd name="connsiteX6" fmla="*/ 716756 w 861096"/>
                <a:gd name="connsiteY6" fmla="*/ 130803 h 1252132"/>
                <a:gd name="connsiteX7" fmla="*/ 566019 w 861096"/>
                <a:gd name="connsiteY7" fmla="*/ 120130 h 1252132"/>
                <a:gd name="connsiteX8" fmla="*/ 563453 w 861096"/>
                <a:gd name="connsiteY8" fmla="*/ 134649 h 1252132"/>
                <a:gd name="connsiteX9" fmla="*/ 566190 w 861096"/>
                <a:gd name="connsiteY9" fmla="*/ 598253 h 1252132"/>
                <a:gd name="connsiteX10" fmla="*/ 559594 w 861096"/>
                <a:gd name="connsiteY10" fmla="*/ 68891 h 1252132"/>
                <a:gd name="connsiteX11" fmla="*/ 408843 w 861096"/>
                <a:gd name="connsiteY11" fmla="*/ 92134 h 1252132"/>
                <a:gd name="connsiteX12" fmla="*/ 411409 w 861096"/>
                <a:gd name="connsiteY12" fmla="*/ 601004 h 1252132"/>
                <a:gd name="connsiteX13" fmla="*/ 409575 w 861096"/>
                <a:gd name="connsiteY13" fmla="*/ 144166 h 1252132"/>
                <a:gd name="connsiteX14" fmla="*/ 256259 w 861096"/>
                <a:gd name="connsiteY14" fmla="*/ 167780 h 1252132"/>
                <a:gd name="connsiteX15" fmla="*/ 257175 w 861096"/>
                <a:gd name="connsiteY15" fmla="*/ 728497 h 1252132"/>
                <a:gd name="connsiteX16" fmla="*/ 0 w 861096"/>
                <a:gd name="connsiteY16" fmla="*/ 502278 h 1252132"/>
                <a:gd name="connsiteX0" fmla="*/ 0 w 861096"/>
                <a:gd name="connsiteY0" fmla="*/ 502278 h 1252132"/>
                <a:gd name="connsiteX1" fmla="*/ 206252 w 861096"/>
                <a:gd name="connsiteY1" fmla="*/ 1055645 h 1252132"/>
                <a:gd name="connsiteX2" fmla="*/ 850107 w 861096"/>
                <a:gd name="connsiteY2" fmla="*/ 990434 h 1252132"/>
                <a:gd name="connsiteX3" fmla="*/ 861096 w 861096"/>
                <a:gd name="connsiteY3" fmla="*/ 311230 h 1252132"/>
                <a:gd name="connsiteX4" fmla="*/ 718782 w 861096"/>
                <a:gd name="connsiteY4" fmla="*/ 306099 h 1252132"/>
                <a:gd name="connsiteX5" fmla="*/ 718220 w 861096"/>
                <a:gd name="connsiteY5" fmla="*/ 621326 h 1252132"/>
                <a:gd name="connsiteX6" fmla="*/ 716756 w 861096"/>
                <a:gd name="connsiteY6" fmla="*/ 130803 h 1252132"/>
                <a:gd name="connsiteX7" fmla="*/ 566019 w 861096"/>
                <a:gd name="connsiteY7" fmla="*/ 120130 h 1252132"/>
                <a:gd name="connsiteX8" fmla="*/ 563453 w 861096"/>
                <a:gd name="connsiteY8" fmla="*/ 134649 h 1252132"/>
                <a:gd name="connsiteX9" fmla="*/ 566190 w 861096"/>
                <a:gd name="connsiteY9" fmla="*/ 598253 h 1252132"/>
                <a:gd name="connsiteX10" fmla="*/ 559594 w 861096"/>
                <a:gd name="connsiteY10" fmla="*/ 68891 h 1252132"/>
                <a:gd name="connsiteX11" fmla="*/ 408843 w 861096"/>
                <a:gd name="connsiteY11" fmla="*/ 92134 h 1252132"/>
                <a:gd name="connsiteX12" fmla="*/ 411409 w 861096"/>
                <a:gd name="connsiteY12" fmla="*/ 601004 h 1252132"/>
                <a:gd name="connsiteX13" fmla="*/ 409575 w 861096"/>
                <a:gd name="connsiteY13" fmla="*/ 144166 h 1252132"/>
                <a:gd name="connsiteX14" fmla="*/ 256259 w 861096"/>
                <a:gd name="connsiteY14" fmla="*/ 167780 h 1252132"/>
                <a:gd name="connsiteX15" fmla="*/ 257175 w 861096"/>
                <a:gd name="connsiteY15" fmla="*/ 728497 h 1252132"/>
                <a:gd name="connsiteX16" fmla="*/ 0 w 861096"/>
                <a:gd name="connsiteY16" fmla="*/ 502278 h 1252132"/>
                <a:gd name="connsiteX0" fmla="*/ 0 w 861096"/>
                <a:gd name="connsiteY0" fmla="*/ 502278 h 1258156"/>
                <a:gd name="connsiteX1" fmla="*/ 206252 w 861096"/>
                <a:gd name="connsiteY1" fmla="*/ 1065895 h 1258156"/>
                <a:gd name="connsiteX2" fmla="*/ 850107 w 861096"/>
                <a:gd name="connsiteY2" fmla="*/ 990434 h 1258156"/>
                <a:gd name="connsiteX3" fmla="*/ 861096 w 861096"/>
                <a:gd name="connsiteY3" fmla="*/ 311230 h 1258156"/>
                <a:gd name="connsiteX4" fmla="*/ 718782 w 861096"/>
                <a:gd name="connsiteY4" fmla="*/ 306099 h 1258156"/>
                <a:gd name="connsiteX5" fmla="*/ 718220 w 861096"/>
                <a:gd name="connsiteY5" fmla="*/ 621326 h 1258156"/>
                <a:gd name="connsiteX6" fmla="*/ 716756 w 861096"/>
                <a:gd name="connsiteY6" fmla="*/ 130803 h 1258156"/>
                <a:gd name="connsiteX7" fmla="*/ 566019 w 861096"/>
                <a:gd name="connsiteY7" fmla="*/ 120130 h 1258156"/>
                <a:gd name="connsiteX8" fmla="*/ 563453 w 861096"/>
                <a:gd name="connsiteY8" fmla="*/ 134649 h 1258156"/>
                <a:gd name="connsiteX9" fmla="*/ 566190 w 861096"/>
                <a:gd name="connsiteY9" fmla="*/ 598253 h 1258156"/>
                <a:gd name="connsiteX10" fmla="*/ 559594 w 861096"/>
                <a:gd name="connsiteY10" fmla="*/ 68891 h 1258156"/>
                <a:gd name="connsiteX11" fmla="*/ 408843 w 861096"/>
                <a:gd name="connsiteY11" fmla="*/ 92134 h 1258156"/>
                <a:gd name="connsiteX12" fmla="*/ 411409 w 861096"/>
                <a:gd name="connsiteY12" fmla="*/ 601004 h 1258156"/>
                <a:gd name="connsiteX13" fmla="*/ 409575 w 861096"/>
                <a:gd name="connsiteY13" fmla="*/ 144166 h 1258156"/>
                <a:gd name="connsiteX14" fmla="*/ 256259 w 861096"/>
                <a:gd name="connsiteY14" fmla="*/ 167780 h 1258156"/>
                <a:gd name="connsiteX15" fmla="*/ 257175 w 861096"/>
                <a:gd name="connsiteY15" fmla="*/ 728497 h 1258156"/>
                <a:gd name="connsiteX16" fmla="*/ 0 w 861096"/>
                <a:gd name="connsiteY16" fmla="*/ 502278 h 1258156"/>
                <a:gd name="connsiteX0" fmla="*/ 0 w 861096"/>
                <a:gd name="connsiteY0" fmla="*/ 502278 h 1254699"/>
                <a:gd name="connsiteX1" fmla="*/ 209181 w 861096"/>
                <a:gd name="connsiteY1" fmla="*/ 1060038 h 1254699"/>
                <a:gd name="connsiteX2" fmla="*/ 850107 w 861096"/>
                <a:gd name="connsiteY2" fmla="*/ 990434 h 1254699"/>
                <a:gd name="connsiteX3" fmla="*/ 861096 w 861096"/>
                <a:gd name="connsiteY3" fmla="*/ 311230 h 1254699"/>
                <a:gd name="connsiteX4" fmla="*/ 718782 w 861096"/>
                <a:gd name="connsiteY4" fmla="*/ 306099 h 1254699"/>
                <a:gd name="connsiteX5" fmla="*/ 718220 w 861096"/>
                <a:gd name="connsiteY5" fmla="*/ 621326 h 1254699"/>
                <a:gd name="connsiteX6" fmla="*/ 716756 w 861096"/>
                <a:gd name="connsiteY6" fmla="*/ 130803 h 1254699"/>
                <a:gd name="connsiteX7" fmla="*/ 566019 w 861096"/>
                <a:gd name="connsiteY7" fmla="*/ 120130 h 1254699"/>
                <a:gd name="connsiteX8" fmla="*/ 563453 w 861096"/>
                <a:gd name="connsiteY8" fmla="*/ 134649 h 1254699"/>
                <a:gd name="connsiteX9" fmla="*/ 566190 w 861096"/>
                <a:gd name="connsiteY9" fmla="*/ 598253 h 1254699"/>
                <a:gd name="connsiteX10" fmla="*/ 559594 w 861096"/>
                <a:gd name="connsiteY10" fmla="*/ 68891 h 1254699"/>
                <a:gd name="connsiteX11" fmla="*/ 408843 w 861096"/>
                <a:gd name="connsiteY11" fmla="*/ 92134 h 1254699"/>
                <a:gd name="connsiteX12" fmla="*/ 411409 w 861096"/>
                <a:gd name="connsiteY12" fmla="*/ 601004 h 1254699"/>
                <a:gd name="connsiteX13" fmla="*/ 409575 w 861096"/>
                <a:gd name="connsiteY13" fmla="*/ 144166 h 1254699"/>
                <a:gd name="connsiteX14" fmla="*/ 256259 w 861096"/>
                <a:gd name="connsiteY14" fmla="*/ 167780 h 1254699"/>
                <a:gd name="connsiteX15" fmla="*/ 257175 w 861096"/>
                <a:gd name="connsiteY15" fmla="*/ 728497 h 1254699"/>
                <a:gd name="connsiteX16" fmla="*/ 0 w 861096"/>
                <a:gd name="connsiteY16" fmla="*/ 502278 h 1254699"/>
                <a:gd name="connsiteX0" fmla="*/ 0 w 861096"/>
                <a:gd name="connsiteY0" fmla="*/ 502278 h 1254699"/>
                <a:gd name="connsiteX1" fmla="*/ 209181 w 861096"/>
                <a:gd name="connsiteY1" fmla="*/ 1060038 h 1254699"/>
                <a:gd name="connsiteX2" fmla="*/ 850107 w 861096"/>
                <a:gd name="connsiteY2" fmla="*/ 990434 h 1254699"/>
                <a:gd name="connsiteX3" fmla="*/ 861096 w 861096"/>
                <a:gd name="connsiteY3" fmla="*/ 311230 h 1254699"/>
                <a:gd name="connsiteX4" fmla="*/ 718782 w 861096"/>
                <a:gd name="connsiteY4" fmla="*/ 306099 h 1254699"/>
                <a:gd name="connsiteX5" fmla="*/ 718220 w 861096"/>
                <a:gd name="connsiteY5" fmla="*/ 621326 h 1254699"/>
                <a:gd name="connsiteX6" fmla="*/ 716756 w 861096"/>
                <a:gd name="connsiteY6" fmla="*/ 130803 h 1254699"/>
                <a:gd name="connsiteX7" fmla="*/ 566019 w 861096"/>
                <a:gd name="connsiteY7" fmla="*/ 120130 h 1254699"/>
                <a:gd name="connsiteX8" fmla="*/ 561989 w 861096"/>
                <a:gd name="connsiteY8" fmla="*/ 136113 h 1254699"/>
                <a:gd name="connsiteX9" fmla="*/ 566190 w 861096"/>
                <a:gd name="connsiteY9" fmla="*/ 598253 h 1254699"/>
                <a:gd name="connsiteX10" fmla="*/ 559594 w 861096"/>
                <a:gd name="connsiteY10" fmla="*/ 68891 h 1254699"/>
                <a:gd name="connsiteX11" fmla="*/ 408843 w 861096"/>
                <a:gd name="connsiteY11" fmla="*/ 92134 h 1254699"/>
                <a:gd name="connsiteX12" fmla="*/ 411409 w 861096"/>
                <a:gd name="connsiteY12" fmla="*/ 601004 h 1254699"/>
                <a:gd name="connsiteX13" fmla="*/ 409575 w 861096"/>
                <a:gd name="connsiteY13" fmla="*/ 144166 h 1254699"/>
                <a:gd name="connsiteX14" fmla="*/ 256259 w 861096"/>
                <a:gd name="connsiteY14" fmla="*/ 167780 h 1254699"/>
                <a:gd name="connsiteX15" fmla="*/ 257175 w 861096"/>
                <a:gd name="connsiteY15" fmla="*/ 728497 h 1254699"/>
                <a:gd name="connsiteX16" fmla="*/ 0 w 861096"/>
                <a:gd name="connsiteY16" fmla="*/ 502278 h 1254699"/>
                <a:gd name="connsiteX0" fmla="*/ 0 w 861096"/>
                <a:gd name="connsiteY0" fmla="*/ 502278 h 1254699"/>
                <a:gd name="connsiteX1" fmla="*/ 209181 w 861096"/>
                <a:gd name="connsiteY1" fmla="*/ 1060038 h 1254699"/>
                <a:gd name="connsiteX2" fmla="*/ 850107 w 861096"/>
                <a:gd name="connsiteY2" fmla="*/ 990434 h 1254699"/>
                <a:gd name="connsiteX3" fmla="*/ 861096 w 861096"/>
                <a:gd name="connsiteY3" fmla="*/ 311230 h 1254699"/>
                <a:gd name="connsiteX4" fmla="*/ 718782 w 861096"/>
                <a:gd name="connsiteY4" fmla="*/ 306099 h 1254699"/>
                <a:gd name="connsiteX5" fmla="*/ 718220 w 861096"/>
                <a:gd name="connsiteY5" fmla="*/ 621326 h 1254699"/>
                <a:gd name="connsiteX6" fmla="*/ 716756 w 861096"/>
                <a:gd name="connsiteY6" fmla="*/ 130803 h 1254699"/>
                <a:gd name="connsiteX7" fmla="*/ 566019 w 861096"/>
                <a:gd name="connsiteY7" fmla="*/ 120130 h 1254699"/>
                <a:gd name="connsiteX8" fmla="*/ 561989 w 861096"/>
                <a:gd name="connsiteY8" fmla="*/ 136113 h 1254699"/>
                <a:gd name="connsiteX9" fmla="*/ 566190 w 861096"/>
                <a:gd name="connsiteY9" fmla="*/ 598253 h 1254699"/>
                <a:gd name="connsiteX10" fmla="*/ 559594 w 861096"/>
                <a:gd name="connsiteY10" fmla="*/ 68891 h 1254699"/>
                <a:gd name="connsiteX11" fmla="*/ 408843 w 861096"/>
                <a:gd name="connsiteY11" fmla="*/ 92134 h 1254699"/>
                <a:gd name="connsiteX12" fmla="*/ 411409 w 861096"/>
                <a:gd name="connsiteY12" fmla="*/ 601004 h 1254699"/>
                <a:gd name="connsiteX13" fmla="*/ 409575 w 861096"/>
                <a:gd name="connsiteY13" fmla="*/ 144166 h 1254699"/>
                <a:gd name="connsiteX14" fmla="*/ 260652 w 861096"/>
                <a:gd name="connsiteY14" fmla="*/ 158994 h 1254699"/>
                <a:gd name="connsiteX15" fmla="*/ 257175 w 861096"/>
                <a:gd name="connsiteY15" fmla="*/ 728497 h 1254699"/>
                <a:gd name="connsiteX16" fmla="*/ 0 w 861096"/>
                <a:gd name="connsiteY16" fmla="*/ 502278 h 1254699"/>
                <a:gd name="connsiteX0" fmla="*/ 0 w 861096"/>
                <a:gd name="connsiteY0" fmla="*/ 502278 h 1254699"/>
                <a:gd name="connsiteX1" fmla="*/ 209181 w 861096"/>
                <a:gd name="connsiteY1" fmla="*/ 1060038 h 1254699"/>
                <a:gd name="connsiteX2" fmla="*/ 850107 w 861096"/>
                <a:gd name="connsiteY2" fmla="*/ 990434 h 1254699"/>
                <a:gd name="connsiteX3" fmla="*/ 861096 w 861096"/>
                <a:gd name="connsiteY3" fmla="*/ 311230 h 1254699"/>
                <a:gd name="connsiteX4" fmla="*/ 718782 w 861096"/>
                <a:gd name="connsiteY4" fmla="*/ 306099 h 1254699"/>
                <a:gd name="connsiteX5" fmla="*/ 718220 w 861096"/>
                <a:gd name="connsiteY5" fmla="*/ 621326 h 1254699"/>
                <a:gd name="connsiteX6" fmla="*/ 716756 w 861096"/>
                <a:gd name="connsiteY6" fmla="*/ 130803 h 1254699"/>
                <a:gd name="connsiteX7" fmla="*/ 566019 w 861096"/>
                <a:gd name="connsiteY7" fmla="*/ 120130 h 1254699"/>
                <a:gd name="connsiteX8" fmla="*/ 561989 w 861096"/>
                <a:gd name="connsiteY8" fmla="*/ 136113 h 1254699"/>
                <a:gd name="connsiteX9" fmla="*/ 566190 w 861096"/>
                <a:gd name="connsiteY9" fmla="*/ 598253 h 1254699"/>
                <a:gd name="connsiteX10" fmla="*/ 559594 w 861096"/>
                <a:gd name="connsiteY10" fmla="*/ 68891 h 1254699"/>
                <a:gd name="connsiteX11" fmla="*/ 408843 w 861096"/>
                <a:gd name="connsiteY11" fmla="*/ 92134 h 1254699"/>
                <a:gd name="connsiteX12" fmla="*/ 411409 w 861096"/>
                <a:gd name="connsiteY12" fmla="*/ 601004 h 1254699"/>
                <a:gd name="connsiteX13" fmla="*/ 409575 w 861096"/>
                <a:gd name="connsiteY13" fmla="*/ 144166 h 1254699"/>
                <a:gd name="connsiteX14" fmla="*/ 260652 w 861096"/>
                <a:gd name="connsiteY14" fmla="*/ 158994 h 1254699"/>
                <a:gd name="connsiteX15" fmla="*/ 267425 w 861096"/>
                <a:gd name="connsiteY15" fmla="*/ 738747 h 1254699"/>
                <a:gd name="connsiteX16" fmla="*/ 0 w 861096"/>
                <a:gd name="connsiteY16" fmla="*/ 502278 h 1254699"/>
                <a:gd name="connsiteX0" fmla="*/ 0 w 861096"/>
                <a:gd name="connsiteY0" fmla="*/ 502278 h 1254699"/>
                <a:gd name="connsiteX1" fmla="*/ 209181 w 861096"/>
                <a:gd name="connsiteY1" fmla="*/ 1060038 h 1254699"/>
                <a:gd name="connsiteX2" fmla="*/ 850107 w 861096"/>
                <a:gd name="connsiteY2" fmla="*/ 990434 h 1254699"/>
                <a:gd name="connsiteX3" fmla="*/ 861096 w 861096"/>
                <a:gd name="connsiteY3" fmla="*/ 311230 h 1254699"/>
                <a:gd name="connsiteX4" fmla="*/ 718782 w 861096"/>
                <a:gd name="connsiteY4" fmla="*/ 306099 h 1254699"/>
                <a:gd name="connsiteX5" fmla="*/ 718220 w 861096"/>
                <a:gd name="connsiteY5" fmla="*/ 621326 h 1254699"/>
                <a:gd name="connsiteX6" fmla="*/ 716756 w 861096"/>
                <a:gd name="connsiteY6" fmla="*/ 130803 h 1254699"/>
                <a:gd name="connsiteX7" fmla="*/ 566019 w 861096"/>
                <a:gd name="connsiteY7" fmla="*/ 120130 h 1254699"/>
                <a:gd name="connsiteX8" fmla="*/ 561989 w 861096"/>
                <a:gd name="connsiteY8" fmla="*/ 136113 h 1254699"/>
                <a:gd name="connsiteX9" fmla="*/ 566190 w 861096"/>
                <a:gd name="connsiteY9" fmla="*/ 598253 h 1254699"/>
                <a:gd name="connsiteX10" fmla="*/ 559594 w 861096"/>
                <a:gd name="connsiteY10" fmla="*/ 68891 h 1254699"/>
                <a:gd name="connsiteX11" fmla="*/ 408843 w 861096"/>
                <a:gd name="connsiteY11" fmla="*/ 92134 h 1254699"/>
                <a:gd name="connsiteX12" fmla="*/ 411409 w 861096"/>
                <a:gd name="connsiteY12" fmla="*/ 601004 h 1254699"/>
                <a:gd name="connsiteX13" fmla="*/ 409575 w 861096"/>
                <a:gd name="connsiteY13" fmla="*/ 144166 h 1254699"/>
                <a:gd name="connsiteX14" fmla="*/ 260652 w 861096"/>
                <a:gd name="connsiteY14" fmla="*/ 158994 h 1254699"/>
                <a:gd name="connsiteX15" fmla="*/ 260104 w 861096"/>
                <a:gd name="connsiteY15" fmla="*/ 735819 h 1254699"/>
                <a:gd name="connsiteX16" fmla="*/ 0 w 861096"/>
                <a:gd name="connsiteY16" fmla="*/ 502278 h 1254699"/>
                <a:gd name="connsiteX0" fmla="*/ 0 w 861096"/>
                <a:gd name="connsiteY0" fmla="*/ 502278 h 1254699"/>
                <a:gd name="connsiteX1" fmla="*/ 209181 w 861096"/>
                <a:gd name="connsiteY1" fmla="*/ 1060038 h 1254699"/>
                <a:gd name="connsiteX2" fmla="*/ 850107 w 861096"/>
                <a:gd name="connsiteY2" fmla="*/ 990434 h 1254699"/>
                <a:gd name="connsiteX3" fmla="*/ 861096 w 861096"/>
                <a:gd name="connsiteY3" fmla="*/ 311230 h 1254699"/>
                <a:gd name="connsiteX4" fmla="*/ 718782 w 861096"/>
                <a:gd name="connsiteY4" fmla="*/ 306099 h 1254699"/>
                <a:gd name="connsiteX5" fmla="*/ 718220 w 861096"/>
                <a:gd name="connsiteY5" fmla="*/ 621326 h 1254699"/>
                <a:gd name="connsiteX6" fmla="*/ 716756 w 861096"/>
                <a:gd name="connsiteY6" fmla="*/ 130803 h 1254699"/>
                <a:gd name="connsiteX7" fmla="*/ 566019 w 861096"/>
                <a:gd name="connsiteY7" fmla="*/ 120130 h 1254699"/>
                <a:gd name="connsiteX8" fmla="*/ 561989 w 861096"/>
                <a:gd name="connsiteY8" fmla="*/ 136113 h 1254699"/>
                <a:gd name="connsiteX9" fmla="*/ 566190 w 861096"/>
                <a:gd name="connsiteY9" fmla="*/ 598253 h 1254699"/>
                <a:gd name="connsiteX10" fmla="*/ 559594 w 861096"/>
                <a:gd name="connsiteY10" fmla="*/ 68891 h 1254699"/>
                <a:gd name="connsiteX11" fmla="*/ 408843 w 861096"/>
                <a:gd name="connsiteY11" fmla="*/ 92134 h 1254699"/>
                <a:gd name="connsiteX12" fmla="*/ 411409 w 861096"/>
                <a:gd name="connsiteY12" fmla="*/ 601004 h 1254699"/>
                <a:gd name="connsiteX13" fmla="*/ 409575 w 861096"/>
                <a:gd name="connsiteY13" fmla="*/ 144166 h 1254699"/>
                <a:gd name="connsiteX14" fmla="*/ 260652 w 861096"/>
                <a:gd name="connsiteY14" fmla="*/ 158994 h 1254699"/>
                <a:gd name="connsiteX15" fmla="*/ 263032 w 861096"/>
                <a:gd name="connsiteY15" fmla="*/ 731426 h 1254699"/>
                <a:gd name="connsiteX16" fmla="*/ 0 w 861096"/>
                <a:gd name="connsiteY16" fmla="*/ 502278 h 1254699"/>
                <a:gd name="connsiteX0" fmla="*/ 0 w 861096"/>
                <a:gd name="connsiteY0" fmla="*/ 502278 h 1254699"/>
                <a:gd name="connsiteX1" fmla="*/ 209181 w 861096"/>
                <a:gd name="connsiteY1" fmla="*/ 1060038 h 1254699"/>
                <a:gd name="connsiteX2" fmla="*/ 850107 w 861096"/>
                <a:gd name="connsiteY2" fmla="*/ 990434 h 1254699"/>
                <a:gd name="connsiteX3" fmla="*/ 861096 w 861096"/>
                <a:gd name="connsiteY3" fmla="*/ 311230 h 1254699"/>
                <a:gd name="connsiteX4" fmla="*/ 718782 w 861096"/>
                <a:gd name="connsiteY4" fmla="*/ 306099 h 1254699"/>
                <a:gd name="connsiteX5" fmla="*/ 718220 w 861096"/>
                <a:gd name="connsiteY5" fmla="*/ 621326 h 1254699"/>
                <a:gd name="connsiteX6" fmla="*/ 716756 w 861096"/>
                <a:gd name="connsiteY6" fmla="*/ 130803 h 1254699"/>
                <a:gd name="connsiteX7" fmla="*/ 566019 w 861096"/>
                <a:gd name="connsiteY7" fmla="*/ 120130 h 1254699"/>
                <a:gd name="connsiteX8" fmla="*/ 561989 w 861096"/>
                <a:gd name="connsiteY8" fmla="*/ 136113 h 1254699"/>
                <a:gd name="connsiteX9" fmla="*/ 566190 w 861096"/>
                <a:gd name="connsiteY9" fmla="*/ 598253 h 1254699"/>
                <a:gd name="connsiteX10" fmla="*/ 559594 w 861096"/>
                <a:gd name="connsiteY10" fmla="*/ 68891 h 1254699"/>
                <a:gd name="connsiteX11" fmla="*/ 408843 w 861096"/>
                <a:gd name="connsiteY11" fmla="*/ 92134 h 1254699"/>
                <a:gd name="connsiteX12" fmla="*/ 411409 w 861096"/>
                <a:gd name="connsiteY12" fmla="*/ 601004 h 1254699"/>
                <a:gd name="connsiteX13" fmla="*/ 409575 w 861096"/>
                <a:gd name="connsiteY13" fmla="*/ 144166 h 1254699"/>
                <a:gd name="connsiteX14" fmla="*/ 260652 w 861096"/>
                <a:gd name="connsiteY14" fmla="*/ 158994 h 1254699"/>
                <a:gd name="connsiteX15" fmla="*/ 263032 w 861096"/>
                <a:gd name="connsiteY15" fmla="*/ 731426 h 1254699"/>
                <a:gd name="connsiteX16" fmla="*/ 0 w 861096"/>
                <a:gd name="connsiteY16" fmla="*/ 502278 h 1254699"/>
                <a:gd name="connsiteX0" fmla="*/ 0 w 861096"/>
                <a:gd name="connsiteY0" fmla="*/ 515416 h 1267837"/>
                <a:gd name="connsiteX1" fmla="*/ 209181 w 861096"/>
                <a:gd name="connsiteY1" fmla="*/ 1073176 h 1267837"/>
                <a:gd name="connsiteX2" fmla="*/ 850107 w 861096"/>
                <a:gd name="connsiteY2" fmla="*/ 1003572 h 1267837"/>
                <a:gd name="connsiteX3" fmla="*/ 861096 w 861096"/>
                <a:gd name="connsiteY3" fmla="*/ 324368 h 1267837"/>
                <a:gd name="connsiteX4" fmla="*/ 718782 w 861096"/>
                <a:gd name="connsiteY4" fmla="*/ 319237 h 1267837"/>
                <a:gd name="connsiteX5" fmla="*/ 718220 w 861096"/>
                <a:gd name="connsiteY5" fmla="*/ 634464 h 1267837"/>
                <a:gd name="connsiteX6" fmla="*/ 716756 w 861096"/>
                <a:gd name="connsiteY6" fmla="*/ 143941 h 1267837"/>
                <a:gd name="connsiteX7" fmla="*/ 566019 w 861096"/>
                <a:gd name="connsiteY7" fmla="*/ 133268 h 1267837"/>
                <a:gd name="connsiteX8" fmla="*/ 561989 w 861096"/>
                <a:gd name="connsiteY8" fmla="*/ 149251 h 1267837"/>
                <a:gd name="connsiteX9" fmla="*/ 566190 w 861096"/>
                <a:gd name="connsiteY9" fmla="*/ 611391 h 1267837"/>
                <a:gd name="connsiteX10" fmla="*/ 559594 w 861096"/>
                <a:gd name="connsiteY10" fmla="*/ 82029 h 1267837"/>
                <a:gd name="connsiteX11" fmla="*/ 410307 w 861096"/>
                <a:gd name="connsiteY11" fmla="*/ 81844 h 1267837"/>
                <a:gd name="connsiteX12" fmla="*/ 411409 w 861096"/>
                <a:gd name="connsiteY12" fmla="*/ 614142 h 1267837"/>
                <a:gd name="connsiteX13" fmla="*/ 409575 w 861096"/>
                <a:gd name="connsiteY13" fmla="*/ 157304 h 1267837"/>
                <a:gd name="connsiteX14" fmla="*/ 260652 w 861096"/>
                <a:gd name="connsiteY14" fmla="*/ 172132 h 1267837"/>
                <a:gd name="connsiteX15" fmla="*/ 263032 w 861096"/>
                <a:gd name="connsiteY15" fmla="*/ 744564 h 1267837"/>
                <a:gd name="connsiteX16" fmla="*/ 0 w 861096"/>
                <a:gd name="connsiteY16" fmla="*/ 515416 h 1267837"/>
                <a:gd name="connsiteX0" fmla="*/ 0 w 861096"/>
                <a:gd name="connsiteY0" fmla="*/ 499310 h 1251731"/>
                <a:gd name="connsiteX1" fmla="*/ 209181 w 861096"/>
                <a:gd name="connsiteY1" fmla="*/ 1057070 h 1251731"/>
                <a:gd name="connsiteX2" fmla="*/ 850107 w 861096"/>
                <a:gd name="connsiteY2" fmla="*/ 987466 h 1251731"/>
                <a:gd name="connsiteX3" fmla="*/ 861096 w 861096"/>
                <a:gd name="connsiteY3" fmla="*/ 308262 h 1251731"/>
                <a:gd name="connsiteX4" fmla="*/ 718782 w 861096"/>
                <a:gd name="connsiteY4" fmla="*/ 303131 h 1251731"/>
                <a:gd name="connsiteX5" fmla="*/ 718220 w 861096"/>
                <a:gd name="connsiteY5" fmla="*/ 618358 h 1251731"/>
                <a:gd name="connsiteX6" fmla="*/ 716756 w 861096"/>
                <a:gd name="connsiteY6" fmla="*/ 127835 h 1251731"/>
                <a:gd name="connsiteX7" fmla="*/ 566019 w 861096"/>
                <a:gd name="connsiteY7" fmla="*/ 117162 h 1251731"/>
                <a:gd name="connsiteX8" fmla="*/ 561989 w 861096"/>
                <a:gd name="connsiteY8" fmla="*/ 133145 h 1251731"/>
                <a:gd name="connsiteX9" fmla="*/ 566190 w 861096"/>
                <a:gd name="connsiteY9" fmla="*/ 595285 h 1251731"/>
                <a:gd name="connsiteX10" fmla="*/ 559594 w 861096"/>
                <a:gd name="connsiteY10" fmla="*/ 65923 h 1251731"/>
                <a:gd name="connsiteX11" fmla="*/ 410307 w 861096"/>
                <a:gd name="connsiteY11" fmla="*/ 65738 h 1251731"/>
                <a:gd name="connsiteX12" fmla="*/ 411409 w 861096"/>
                <a:gd name="connsiteY12" fmla="*/ 598036 h 1251731"/>
                <a:gd name="connsiteX13" fmla="*/ 409575 w 861096"/>
                <a:gd name="connsiteY13" fmla="*/ 141198 h 1251731"/>
                <a:gd name="connsiteX14" fmla="*/ 260652 w 861096"/>
                <a:gd name="connsiteY14" fmla="*/ 156026 h 1251731"/>
                <a:gd name="connsiteX15" fmla="*/ 263032 w 861096"/>
                <a:gd name="connsiteY15" fmla="*/ 728458 h 1251731"/>
                <a:gd name="connsiteX16" fmla="*/ 0 w 861096"/>
                <a:gd name="connsiteY16" fmla="*/ 499310 h 125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1096" h="1251731">
                  <a:moveTo>
                    <a:pt x="0" y="499310"/>
                  </a:moveTo>
                  <a:cubicBezTo>
                    <a:pt x="68263" y="684254"/>
                    <a:pt x="130668" y="875055"/>
                    <a:pt x="209181" y="1057070"/>
                  </a:cubicBezTo>
                  <a:cubicBezTo>
                    <a:pt x="380930" y="1360522"/>
                    <a:pt x="778524" y="1287579"/>
                    <a:pt x="850107" y="987466"/>
                  </a:cubicBezTo>
                  <a:cubicBezTo>
                    <a:pt x="860100" y="927596"/>
                    <a:pt x="856634" y="563604"/>
                    <a:pt x="861096" y="308262"/>
                  </a:cubicBezTo>
                  <a:cubicBezTo>
                    <a:pt x="859295" y="231874"/>
                    <a:pt x="738888" y="196486"/>
                    <a:pt x="718782" y="303131"/>
                  </a:cubicBezTo>
                  <a:cubicBezTo>
                    <a:pt x="718595" y="402838"/>
                    <a:pt x="718407" y="518651"/>
                    <a:pt x="718220" y="618358"/>
                  </a:cubicBezTo>
                  <a:cubicBezTo>
                    <a:pt x="718220" y="461195"/>
                    <a:pt x="719684" y="153214"/>
                    <a:pt x="716756" y="127835"/>
                  </a:cubicBezTo>
                  <a:cubicBezTo>
                    <a:pt x="706534" y="67904"/>
                    <a:pt x="604064" y="40917"/>
                    <a:pt x="566019" y="117162"/>
                  </a:cubicBezTo>
                  <a:cubicBezTo>
                    <a:pt x="554182" y="143478"/>
                    <a:pt x="567969" y="109758"/>
                    <a:pt x="561989" y="133145"/>
                  </a:cubicBezTo>
                  <a:cubicBezTo>
                    <a:pt x="563878" y="284263"/>
                    <a:pt x="564301" y="444167"/>
                    <a:pt x="566190" y="595285"/>
                  </a:cubicBezTo>
                  <a:cubicBezTo>
                    <a:pt x="564479" y="422248"/>
                    <a:pt x="561305" y="238960"/>
                    <a:pt x="559594" y="65923"/>
                  </a:cubicBezTo>
                  <a:cubicBezTo>
                    <a:pt x="560837" y="-11744"/>
                    <a:pt x="425901" y="-31573"/>
                    <a:pt x="410307" y="65738"/>
                  </a:cubicBezTo>
                  <a:cubicBezTo>
                    <a:pt x="411895" y="241951"/>
                    <a:pt x="409821" y="421823"/>
                    <a:pt x="411409" y="598036"/>
                  </a:cubicBezTo>
                  <a:cubicBezTo>
                    <a:pt x="409821" y="444048"/>
                    <a:pt x="411163" y="295186"/>
                    <a:pt x="409575" y="141198"/>
                  </a:cubicBezTo>
                  <a:cubicBezTo>
                    <a:pt x="396798" y="61235"/>
                    <a:pt x="261927" y="53570"/>
                    <a:pt x="260652" y="156026"/>
                  </a:cubicBezTo>
                  <a:cubicBezTo>
                    <a:pt x="259250" y="352938"/>
                    <a:pt x="264434" y="528618"/>
                    <a:pt x="263032" y="728458"/>
                  </a:cubicBezTo>
                  <a:cubicBezTo>
                    <a:pt x="215406" y="643526"/>
                    <a:pt x="219075" y="446128"/>
                    <a:pt x="0" y="499310"/>
                  </a:cubicBezTo>
                  <a:close/>
                </a:path>
              </a:pathLst>
            </a:custGeom>
            <a:no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Heart 33"/>
            <p:cNvSpPr/>
            <p:nvPr/>
          </p:nvSpPr>
          <p:spPr>
            <a:xfrm>
              <a:off x="2290688" y="4311764"/>
              <a:ext cx="1570091" cy="1456033"/>
            </a:xfrm>
            <a:custGeom>
              <a:avLst/>
              <a:gdLst>
                <a:gd name="connsiteX0" fmla="*/ 481013 w 962025"/>
                <a:gd name="connsiteY0" fmla="*/ 207998 h 831990"/>
                <a:gd name="connsiteX1" fmla="*/ 481013 w 962025"/>
                <a:gd name="connsiteY1" fmla="*/ 831990 h 831990"/>
                <a:gd name="connsiteX2" fmla="*/ 481013 w 962025"/>
                <a:gd name="connsiteY2" fmla="*/ 207998 h 831990"/>
                <a:gd name="connsiteX0" fmla="*/ 481226 w 969046"/>
                <a:gd name="connsiteY0" fmla="*/ 192643 h 842829"/>
                <a:gd name="connsiteX1" fmla="*/ 485989 w 969046"/>
                <a:gd name="connsiteY1" fmla="*/ 842829 h 842829"/>
                <a:gd name="connsiteX2" fmla="*/ 481226 w 969046"/>
                <a:gd name="connsiteY2" fmla="*/ 192643 h 842829"/>
                <a:gd name="connsiteX0" fmla="*/ 481226 w 969657"/>
                <a:gd name="connsiteY0" fmla="*/ 192643 h 842829"/>
                <a:gd name="connsiteX1" fmla="*/ 485989 w 969657"/>
                <a:gd name="connsiteY1" fmla="*/ 842829 h 842829"/>
                <a:gd name="connsiteX2" fmla="*/ 481226 w 969657"/>
                <a:gd name="connsiteY2" fmla="*/ 192643 h 842829"/>
                <a:gd name="connsiteX0" fmla="*/ 500181 w 988612"/>
                <a:gd name="connsiteY0" fmla="*/ 162708 h 812894"/>
                <a:gd name="connsiteX1" fmla="*/ 504944 w 988612"/>
                <a:gd name="connsiteY1" fmla="*/ 812894 h 812894"/>
                <a:gd name="connsiteX2" fmla="*/ 500181 w 988612"/>
                <a:gd name="connsiteY2" fmla="*/ 162708 h 812894"/>
                <a:gd name="connsiteX0" fmla="*/ 466905 w 955336"/>
                <a:gd name="connsiteY0" fmla="*/ 158593 h 808779"/>
                <a:gd name="connsiteX1" fmla="*/ 471668 w 955336"/>
                <a:gd name="connsiteY1" fmla="*/ 808779 h 808779"/>
                <a:gd name="connsiteX2" fmla="*/ 466905 w 955336"/>
                <a:gd name="connsiteY2" fmla="*/ 158593 h 808779"/>
                <a:gd name="connsiteX0" fmla="*/ 466905 w 919661"/>
                <a:gd name="connsiteY0" fmla="*/ 156704 h 806890"/>
                <a:gd name="connsiteX1" fmla="*/ 471668 w 919661"/>
                <a:gd name="connsiteY1" fmla="*/ 806890 h 806890"/>
                <a:gd name="connsiteX2" fmla="*/ 466905 w 919661"/>
                <a:gd name="connsiteY2" fmla="*/ 156704 h 806890"/>
              </a:gdLst>
              <a:ahLst/>
              <a:cxnLst>
                <a:cxn ang="0">
                  <a:pos x="connsiteX0" y="connsiteY0"/>
                </a:cxn>
                <a:cxn ang="0">
                  <a:pos x="connsiteX1" y="connsiteY1"/>
                </a:cxn>
                <a:cxn ang="0">
                  <a:pos x="connsiteX2" y="connsiteY2"/>
                </a:cxn>
              </a:cxnLst>
              <a:rect l="l" t="t" r="r" b="b"/>
              <a:pathLst>
                <a:path w="919661" h="806890">
                  <a:moveTo>
                    <a:pt x="466905" y="156704"/>
                  </a:moveTo>
                  <a:cubicBezTo>
                    <a:pt x="669707" y="-250043"/>
                    <a:pt x="1372773" y="194804"/>
                    <a:pt x="471668" y="806890"/>
                  </a:cubicBezTo>
                  <a:cubicBezTo>
                    <a:pt x="-434200" y="240048"/>
                    <a:pt x="195045" y="-259568"/>
                    <a:pt x="466905" y="156704"/>
                  </a:cubicBezTo>
                  <a:close/>
                </a:path>
              </a:pathLst>
            </a:custGeom>
            <a:solidFill>
              <a:schemeClr val="bg1"/>
            </a:solid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5" name="Content Placeholder 1"/>
          <p:cNvSpPr txBox="1">
            <a:spLocks/>
          </p:cNvSpPr>
          <p:nvPr/>
        </p:nvSpPr>
        <p:spPr bwMode="auto">
          <a:xfrm>
            <a:off x="3124200" y="5283200"/>
            <a:ext cx="5638800" cy="4826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spcBef>
                <a:spcPct val="20000"/>
              </a:spcBef>
              <a:buClr>
                <a:schemeClr val="tx1"/>
              </a:buClr>
              <a:buFont typeface="Arial" pitchFamily="34" charset="0"/>
              <a:buChar char="•"/>
              <a:defRPr sz="1600">
                <a:solidFill>
                  <a:schemeClr val="tx1"/>
                </a:solidFill>
                <a:latin typeface="Arial" pitchFamily="34" charset="0"/>
                <a:ea typeface="MS PGothic" pitchFamily="34" charset="-128"/>
                <a:cs typeface="Arial" pitchFamily="34" charset="0"/>
              </a:defRPr>
            </a:lvl1pPr>
            <a:lvl2pPr marL="742950" indent="-285750" eaLnBrk="0" hangingPunct="0">
              <a:spcBef>
                <a:spcPct val="20000"/>
              </a:spcBef>
              <a:buClr>
                <a:schemeClr val="tx1"/>
              </a:buClr>
              <a:buFont typeface="Arial" pitchFamily="34" charset="0"/>
              <a:buChar char="–"/>
              <a:defRPr sz="1600">
                <a:solidFill>
                  <a:schemeClr val="tx1"/>
                </a:solidFill>
                <a:latin typeface="Arial" pitchFamily="34" charset="0"/>
                <a:ea typeface="MS PGothic" pitchFamily="34" charset="-128"/>
                <a:cs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ea typeface="MS PGothic" pitchFamily="34" charset="-128"/>
                <a:cs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ea typeface="MS PGothic" pitchFamily="34" charset="-128"/>
                <a:cs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MS PGothic" pitchFamily="34" charset="-128"/>
                <a:cs typeface="Arial" pitchFamily="34" charset="0"/>
              </a:defRPr>
            </a:lvl9pPr>
          </a:lstStyle>
          <a:p>
            <a:pPr eaLnBrk="1" hangingPunct="1">
              <a:buFont typeface="Arial" pitchFamily="34" charset="0"/>
              <a:buNone/>
            </a:pPr>
            <a:endParaRPr lang="en-US" altLang="en-US" sz="1000" dirty="0">
              <a:solidFill>
                <a:srgbClr val="999999"/>
              </a:solidFill>
            </a:endParaRPr>
          </a:p>
        </p:txBody>
      </p:sp>
      <p:sp>
        <p:nvSpPr>
          <p:cNvPr id="2" name="Rectangle 1"/>
          <p:cNvSpPr/>
          <p:nvPr/>
        </p:nvSpPr>
        <p:spPr>
          <a:xfrm>
            <a:off x="4763" y="5638800"/>
            <a:ext cx="7158037" cy="1015663"/>
          </a:xfrm>
          <a:prstGeom prst="rect">
            <a:avLst/>
          </a:prstGeom>
        </p:spPr>
        <p:txBody>
          <a:bodyPr wrap="square">
            <a:spAutoFit/>
          </a:bodyPr>
          <a:lstStyle/>
          <a:p>
            <a:r>
              <a:rPr lang="en-US" sz="1000" dirty="0" err="1">
                <a:solidFill>
                  <a:schemeClr val="bg1">
                    <a:lumMod val="50000"/>
                  </a:schemeClr>
                </a:solidFill>
                <a:latin typeface="Arial Narrow" panose="020B0606020202030204" pitchFamily="34" charset="0"/>
              </a:rPr>
              <a:t>Amwell</a:t>
            </a:r>
            <a:r>
              <a:rPr lang="en-US" sz="1000" dirty="0">
                <a:solidFill>
                  <a:schemeClr val="bg1">
                    <a:lumMod val="50000"/>
                  </a:schemeClr>
                </a:solidFill>
                <a:latin typeface="Arial Narrow" panose="020B0606020202030204" pitchFamily="34" charset="0"/>
              </a:rPr>
              <a:t> and MDLIVE are independent companies/entities and are not affiliated with Cigna. The services, websites and mobile apps are provided exclusively by </a:t>
            </a:r>
            <a:r>
              <a:rPr lang="en-US" sz="1000" dirty="0" err="1">
                <a:solidFill>
                  <a:schemeClr val="bg1">
                    <a:lumMod val="50000"/>
                  </a:schemeClr>
                </a:solidFill>
                <a:latin typeface="Arial Narrow" panose="020B0606020202030204" pitchFamily="34" charset="0"/>
              </a:rPr>
              <a:t>Amwell</a:t>
            </a:r>
            <a:r>
              <a:rPr lang="en-US" sz="1000" dirty="0">
                <a:solidFill>
                  <a:schemeClr val="bg1">
                    <a:lumMod val="50000"/>
                  </a:schemeClr>
                </a:solidFill>
                <a:latin typeface="Arial Narrow" panose="020B0606020202030204" pitchFamily="34" charset="0"/>
              </a:rPr>
              <a:t> and MDLIVE and not by Cigna. Providers are solely responsible for any treatment provided. Availability of </a:t>
            </a:r>
            <a:r>
              <a:rPr lang="en-US" sz="1000" dirty="0" err="1">
                <a:solidFill>
                  <a:schemeClr val="bg1">
                    <a:lumMod val="50000"/>
                  </a:schemeClr>
                </a:solidFill>
                <a:latin typeface="Arial Narrow" panose="020B0606020202030204" pitchFamily="34" charset="0"/>
              </a:rPr>
              <a:t>Amwell</a:t>
            </a:r>
            <a:r>
              <a:rPr lang="en-US" sz="1000" dirty="0">
                <a:solidFill>
                  <a:schemeClr val="bg1">
                    <a:lumMod val="50000"/>
                  </a:schemeClr>
                </a:solidFill>
                <a:latin typeface="Arial Narrow" panose="020B0606020202030204" pitchFamily="34" charset="0"/>
              </a:rPr>
              <a:t> and MDLIVE services may vary by location and is subject to change. Not all providers have video chat capabilities. Video chat is not available in all areas. Amwell/MDLIVE services are separate from your health plan’s provider network. Telehealth services may not be available to all plan types. A Primary Care Provider referral is not required for Amwell/MDLIVE services. See your plan materials for costs and details of coverage, including other telehealth/telemedicine benefits that may be available under your specific health plan.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p:txBody>
          <a:bodyPr/>
          <a:lstStyle/>
          <a:p>
            <a:pPr eaLnBrk="1" hangingPunct="1"/>
            <a:r>
              <a:rPr lang="en-US" dirty="0">
                <a:latin typeface="Arial" charset="0"/>
                <a:ea typeface="MS PGothic" charset="0"/>
              </a:rPr>
              <a:t>How it works</a:t>
            </a:r>
            <a:br>
              <a:rPr lang="en-US" dirty="0">
                <a:latin typeface="Arial" charset="0"/>
                <a:ea typeface="MS PGothic" charset="0"/>
              </a:rPr>
            </a:br>
            <a:endParaRPr lang="en-US" dirty="0">
              <a:latin typeface="Arial" charset="0"/>
              <a:ea typeface="MS PGothic" charset="0"/>
            </a:endParaRPr>
          </a:p>
        </p:txBody>
      </p:sp>
      <p:sp>
        <p:nvSpPr>
          <p:cNvPr id="19458" name="Slide Number Placeholder 3"/>
          <p:cNvSpPr>
            <a:spLocks noGrp="1"/>
          </p:cNvSpPr>
          <p:nvPr>
            <p:ph type="sldNum" sz="quarter" idx="10"/>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41E4DC3-F240-DE43-859E-AE750C221502}" type="slidenum">
              <a:rPr lang="en-US" sz="1000">
                <a:solidFill>
                  <a:srgbClr val="999999"/>
                </a:solidFill>
              </a:rPr>
              <a:pPr eaLnBrk="1" hangingPunct="1"/>
              <a:t>3</a:t>
            </a:fld>
            <a:endParaRPr lang="en-US" sz="1000">
              <a:solidFill>
                <a:srgbClr val="999999"/>
              </a:solidFill>
            </a:endParaRPr>
          </a:p>
        </p:txBody>
      </p:sp>
      <p:sp>
        <p:nvSpPr>
          <p:cNvPr id="19459" name="Footer Placeholder 45"/>
          <p:cNvSpPr>
            <a:spLocks noGrp="1"/>
          </p:cNvSpPr>
          <p:nvPr>
            <p:ph type="ftr" sz="quarter" idx="1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2019 Cigna</a:t>
            </a:r>
          </a:p>
        </p:txBody>
      </p:sp>
      <p:grpSp>
        <p:nvGrpSpPr>
          <p:cNvPr id="19460" name="Group 6"/>
          <p:cNvGrpSpPr>
            <a:grpSpLocks/>
          </p:cNvGrpSpPr>
          <p:nvPr/>
        </p:nvGrpSpPr>
        <p:grpSpPr bwMode="auto">
          <a:xfrm>
            <a:off x="463550" y="2057398"/>
            <a:ext cx="8375650" cy="1049408"/>
            <a:chOff x="463550" y="2082207"/>
            <a:chExt cx="8375650" cy="1049505"/>
          </a:xfrm>
        </p:grpSpPr>
        <p:sp>
          <p:nvSpPr>
            <p:cNvPr id="144" name="Oval 143"/>
            <p:cNvSpPr/>
            <p:nvPr/>
          </p:nvSpPr>
          <p:spPr bwMode="auto">
            <a:xfrm>
              <a:off x="4867275" y="2404499"/>
              <a:ext cx="685800" cy="685863"/>
            </a:xfrm>
            <a:prstGeom prst="ellipse">
              <a:avLst/>
            </a:prstGeom>
            <a:solidFill>
              <a:srgbClr val="00AA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9536" name="TextBox 13"/>
            <p:cNvSpPr txBox="1">
              <a:spLocks noChangeArrowheads="1"/>
            </p:cNvSpPr>
            <p:nvPr/>
          </p:nvSpPr>
          <p:spPr bwMode="auto">
            <a:xfrm>
              <a:off x="1225550" y="2362200"/>
              <a:ext cx="3194050" cy="76944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100" b="1" dirty="0">
                  <a:solidFill>
                    <a:srgbClr val="00AAE0"/>
                  </a:solidFill>
                  <a:ea typeface="MS PGothic" charset="0"/>
                  <a:cs typeface="MS PGothic" charset="0"/>
                </a:rPr>
                <a:t>Step 1: Call toll-free</a:t>
              </a:r>
            </a:p>
            <a:p>
              <a:pPr eaLnBrk="1" hangingPunct="1">
                <a:buFont typeface="Arial" charset="0"/>
                <a:buNone/>
              </a:pPr>
              <a:r>
                <a:rPr lang="en-US" sz="1100" dirty="0">
                  <a:solidFill>
                    <a:srgbClr val="00AAE0"/>
                  </a:solidFill>
                  <a:ea typeface="MS PGothic" charset="0"/>
                  <a:cs typeface="MS PGothic" charset="0"/>
                </a:rPr>
                <a:t>Employee calls toll-free hotline available 24/7/365 including holidays. MDLIVE 888.726.3171. American Well 855.667.9722</a:t>
              </a:r>
            </a:p>
          </p:txBody>
        </p:sp>
        <p:sp>
          <p:nvSpPr>
            <p:cNvPr id="19537" name="Rectangle 2"/>
            <p:cNvSpPr>
              <a:spLocks noChangeArrowheads="1"/>
            </p:cNvSpPr>
            <p:nvPr/>
          </p:nvSpPr>
          <p:spPr bwMode="auto">
            <a:xfrm>
              <a:off x="463550" y="2082207"/>
              <a:ext cx="2759075" cy="26161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p>
              <a:r>
                <a:rPr lang="en-US" sz="1100" b="1" cap="all" dirty="0">
                  <a:solidFill>
                    <a:srgbClr val="000000"/>
                  </a:solidFill>
                  <a:ea typeface="MS PGothic" charset="0"/>
                  <a:cs typeface="MS PGothic" charset="0"/>
                </a:rPr>
                <a:t>B</a:t>
              </a:r>
              <a:r>
                <a:rPr lang="en-US" sz="1100" b="1" dirty="0">
                  <a:solidFill>
                    <a:srgbClr val="000000"/>
                  </a:solidFill>
                  <a:ea typeface="MS PGothic" charset="0"/>
                  <a:cs typeface="MS PGothic" charset="0"/>
                </a:rPr>
                <a:t>y phone</a:t>
              </a:r>
            </a:p>
          </p:txBody>
        </p:sp>
        <p:sp>
          <p:nvSpPr>
            <p:cNvPr id="30" name="Oval 29"/>
            <p:cNvSpPr/>
            <p:nvPr/>
          </p:nvSpPr>
          <p:spPr bwMode="auto">
            <a:xfrm>
              <a:off x="463550" y="2404499"/>
              <a:ext cx="685800" cy="685863"/>
            </a:xfrm>
            <a:prstGeom prst="ellipse">
              <a:avLst/>
            </a:prstGeom>
            <a:solidFill>
              <a:srgbClr val="00AA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nvGrpSpPr>
            <p:cNvPr id="19539" name="Group 32"/>
            <p:cNvGrpSpPr>
              <a:grpSpLocks/>
            </p:cNvGrpSpPr>
            <p:nvPr/>
          </p:nvGrpSpPr>
          <p:grpSpPr bwMode="auto">
            <a:xfrm>
              <a:off x="584200" y="2485777"/>
              <a:ext cx="415925" cy="522287"/>
              <a:chOff x="1334258" y="3393424"/>
              <a:chExt cx="1669449" cy="2092898"/>
            </a:xfrm>
          </p:grpSpPr>
          <p:sp>
            <p:nvSpPr>
              <p:cNvPr id="63" name="Freeform 62"/>
              <p:cNvSpPr/>
              <p:nvPr/>
            </p:nvSpPr>
            <p:spPr>
              <a:xfrm>
                <a:off x="1334258" y="3570325"/>
                <a:ext cx="1350852" cy="1914959"/>
              </a:xfrm>
              <a:custGeom>
                <a:avLst/>
                <a:gdLst>
                  <a:gd name="connsiteX0" fmla="*/ 314325 w 1790700"/>
                  <a:gd name="connsiteY0" fmla="*/ 0 h 2090738"/>
                  <a:gd name="connsiteX1" fmla="*/ 71438 w 1790700"/>
                  <a:gd name="connsiteY1" fmla="*/ 157163 h 2090738"/>
                  <a:gd name="connsiteX2" fmla="*/ 0 w 1790700"/>
                  <a:gd name="connsiteY2" fmla="*/ 433388 h 2090738"/>
                  <a:gd name="connsiteX3" fmla="*/ 1343025 w 1790700"/>
                  <a:gd name="connsiteY3" fmla="*/ 2090738 h 2090738"/>
                  <a:gd name="connsiteX4" fmla="*/ 1595438 w 1790700"/>
                  <a:gd name="connsiteY4" fmla="*/ 2043113 h 2090738"/>
                  <a:gd name="connsiteX5" fmla="*/ 1790700 w 1790700"/>
                  <a:gd name="connsiteY5" fmla="*/ 1824038 h 2090738"/>
                  <a:gd name="connsiteX6" fmla="*/ 1776413 w 1790700"/>
                  <a:gd name="connsiteY6" fmla="*/ 1657350 h 2090738"/>
                  <a:gd name="connsiteX7" fmla="*/ 1581150 w 1790700"/>
                  <a:gd name="connsiteY7" fmla="*/ 1400175 h 2090738"/>
                  <a:gd name="connsiteX8" fmla="*/ 1390650 w 1790700"/>
                  <a:gd name="connsiteY8" fmla="*/ 1362075 h 2090738"/>
                  <a:gd name="connsiteX9" fmla="*/ 1290638 w 1790700"/>
                  <a:gd name="connsiteY9" fmla="*/ 1414463 h 2090738"/>
                  <a:gd name="connsiteX10" fmla="*/ 1090613 w 1790700"/>
                  <a:gd name="connsiteY10" fmla="*/ 1338263 h 2090738"/>
                  <a:gd name="connsiteX11" fmla="*/ 628650 w 1790700"/>
                  <a:gd name="connsiteY11" fmla="*/ 728663 h 2090738"/>
                  <a:gd name="connsiteX12" fmla="*/ 614363 w 1790700"/>
                  <a:gd name="connsiteY12" fmla="*/ 576263 h 2090738"/>
                  <a:gd name="connsiteX13" fmla="*/ 719138 w 1790700"/>
                  <a:gd name="connsiteY13" fmla="*/ 452438 h 2090738"/>
                  <a:gd name="connsiteX14" fmla="*/ 714375 w 1790700"/>
                  <a:gd name="connsiteY14" fmla="*/ 276225 h 2090738"/>
                  <a:gd name="connsiteX15" fmla="*/ 504825 w 1790700"/>
                  <a:gd name="connsiteY15" fmla="*/ 14288 h 2090738"/>
                  <a:gd name="connsiteX16" fmla="*/ 314325 w 1790700"/>
                  <a:gd name="connsiteY16" fmla="*/ 0 h 2090738"/>
                  <a:gd name="connsiteX0" fmla="*/ 327554 w 1803929"/>
                  <a:gd name="connsiteY0" fmla="*/ 0 h 2090738"/>
                  <a:gd name="connsiteX1" fmla="*/ 84667 w 1803929"/>
                  <a:gd name="connsiteY1" fmla="*/ 157163 h 2090738"/>
                  <a:gd name="connsiteX2" fmla="*/ 13229 w 1803929"/>
                  <a:gd name="connsiteY2" fmla="*/ 433388 h 2090738"/>
                  <a:gd name="connsiteX3" fmla="*/ 1356254 w 1803929"/>
                  <a:gd name="connsiteY3" fmla="*/ 2090738 h 2090738"/>
                  <a:gd name="connsiteX4" fmla="*/ 1608667 w 1803929"/>
                  <a:gd name="connsiteY4" fmla="*/ 2043113 h 2090738"/>
                  <a:gd name="connsiteX5" fmla="*/ 1803929 w 1803929"/>
                  <a:gd name="connsiteY5" fmla="*/ 1824038 h 2090738"/>
                  <a:gd name="connsiteX6" fmla="*/ 1789642 w 1803929"/>
                  <a:gd name="connsiteY6" fmla="*/ 1657350 h 2090738"/>
                  <a:gd name="connsiteX7" fmla="*/ 1594379 w 1803929"/>
                  <a:gd name="connsiteY7" fmla="*/ 1400175 h 2090738"/>
                  <a:gd name="connsiteX8" fmla="*/ 1403879 w 1803929"/>
                  <a:gd name="connsiteY8" fmla="*/ 1362075 h 2090738"/>
                  <a:gd name="connsiteX9" fmla="*/ 1303867 w 1803929"/>
                  <a:gd name="connsiteY9" fmla="*/ 1414463 h 2090738"/>
                  <a:gd name="connsiteX10" fmla="*/ 1103842 w 1803929"/>
                  <a:gd name="connsiteY10" fmla="*/ 1338263 h 2090738"/>
                  <a:gd name="connsiteX11" fmla="*/ 641879 w 1803929"/>
                  <a:gd name="connsiteY11" fmla="*/ 728663 h 2090738"/>
                  <a:gd name="connsiteX12" fmla="*/ 627592 w 1803929"/>
                  <a:gd name="connsiteY12" fmla="*/ 576263 h 2090738"/>
                  <a:gd name="connsiteX13" fmla="*/ 732367 w 1803929"/>
                  <a:gd name="connsiteY13" fmla="*/ 452438 h 2090738"/>
                  <a:gd name="connsiteX14" fmla="*/ 727604 w 1803929"/>
                  <a:gd name="connsiteY14" fmla="*/ 276225 h 2090738"/>
                  <a:gd name="connsiteX15" fmla="*/ 518054 w 1803929"/>
                  <a:gd name="connsiteY15" fmla="*/ 14288 h 2090738"/>
                  <a:gd name="connsiteX16" fmla="*/ 327554 w 1803929"/>
                  <a:gd name="connsiteY16" fmla="*/ 0 h 2090738"/>
                  <a:gd name="connsiteX0" fmla="*/ 341126 w 1817501"/>
                  <a:gd name="connsiteY0" fmla="*/ 0 h 2090738"/>
                  <a:gd name="connsiteX1" fmla="*/ 98239 w 1817501"/>
                  <a:gd name="connsiteY1" fmla="*/ 157163 h 2090738"/>
                  <a:gd name="connsiteX2" fmla="*/ 26801 w 1817501"/>
                  <a:gd name="connsiteY2" fmla="*/ 433388 h 2090738"/>
                  <a:gd name="connsiteX3" fmla="*/ 1369826 w 1817501"/>
                  <a:gd name="connsiteY3" fmla="*/ 2090738 h 2090738"/>
                  <a:gd name="connsiteX4" fmla="*/ 1622239 w 1817501"/>
                  <a:gd name="connsiteY4" fmla="*/ 2043113 h 2090738"/>
                  <a:gd name="connsiteX5" fmla="*/ 1817501 w 1817501"/>
                  <a:gd name="connsiteY5" fmla="*/ 1824038 h 2090738"/>
                  <a:gd name="connsiteX6" fmla="*/ 1803214 w 1817501"/>
                  <a:gd name="connsiteY6" fmla="*/ 1657350 h 2090738"/>
                  <a:gd name="connsiteX7" fmla="*/ 1607951 w 1817501"/>
                  <a:gd name="connsiteY7" fmla="*/ 1400175 h 2090738"/>
                  <a:gd name="connsiteX8" fmla="*/ 1417451 w 1817501"/>
                  <a:gd name="connsiteY8" fmla="*/ 1362075 h 2090738"/>
                  <a:gd name="connsiteX9" fmla="*/ 1317439 w 1817501"/>
                  <a:gd name="connsiteY9" fmla="*/ 1414463 h 2090738"/>
                  <a:gd name="connsiteX10" fmla="*/ 1117414 w 1817501"/>
                  <a:gd name="connsiteY10" fmla="*/ 1338263 h 2090738"/>
                  <a:gd name="connsiteX11" fmla="*/ 655451 w 1817501"/>
                  <a:gd name="connsiteY11" fmla="*/ 728663 h 2090738"/>
                  <a:gd name="connsiteX12" fmla="*/ 641164 w 1817501"/>
                  <a:gd name="connsiteY12" fmla="*/ 576263 h 2090738"/>
                  <a:gd name="connsiteX13" fmla="*/ 745939 w 1817501"/>
                  <a:gd name="connsiteY13" fmla="*/ 452438 h 2090738"/>
                  <a:gd name="connsiteX14" fmla="*/ 741176 w 1817501"/>
                  <a:gd name="connsiteY14" fmla="*/ 276225 h 2090738"/>
                  <a:gd name="connsiteX15" fmla="*/ 531626 w 1817501"/>
                  <a:gd name="connsiteY15" fmla="*/ 14288 h 2090738"/>
                  <a:gd name="connsiteX16" fmla="*/ 341126 w 1817501"/>
                  <a:gd name="connsiteY16" fmla="*/ 0 h 2090738"/>
                  <a:gd name="connsiteX0" fmla="*/ 338851 w 1815226"/>
                  <a:gd name="connsiteY0" fmla="*/ 0 h 2090738"/>
                  <a:gd name="connsiteX1" fmla="*/ 100726 w 1815226"/>
                  <a:gd name="connsiteY1" fmla="*/ 147638 h 2090738"/>
                  <a:gd name="connsiteX2" fmla="*/ 24526 w 1815226"/>
                  <a:gd name="connsiteY2" fmla="*/ 433388 h 2090738"/>
                  <a:gd name="connsiteX3" fmla="*/ 1367551 w 1815226"/>
                  <a:gd name="connsiteY3" fmla="*/ 2090738 h 2090738"/>
                  <a:gd name="connsiteX4" fmla="*/ 1619964 w 1815226"/>
                  <a:gd name="connsiteY4" fmla="*/ 2043113 h 2090738"/>
                  <a:gd name="connsiteX5" fmla="*/ 1815226 w 1815226"/>
                  <a:gd name="connsiteY5" fmla="*/ 1824038 h 2090738"/>
                  <a:gd name="connsiteX6" fmla="*/ 1800939 w 1815226"/>
                  <a:gd name="connsiteY6" fmla="*/ 1657350 h 2090738"/>
                  <a:gd name="connsiteX7" fmla="*/ 1605676 w 1815226"/>
                  <a:gd name="connsiteY7" fmla="*/ 1400175 h 2090738"/>
                  <a:gd name="connsiteX8" fmla="*/ 1415176 w 1815226"/>
                  <a:gd name="connsiteY8" fmla="*/ 1362075 h 2090738"/>
                  <a:gd name="connsiteX9" fmla="*/ 1315164 w 1815226"/>
                  <a:gd name="connsiteY9" fmla="*/ 1414463 h 2090738"/>
                  <a:gd name="connsiteX10" fmla="*/ 1115139 w 1815226"/>
                  <a:gd name="connsiteY10" fmla="*/ 1338263 h 2090738"/>
                  <a:gd name="connsiteX11" fmla="*/ 653176 w 1815226"/>
                  <a:gd name="connsiteY11" fmla="*/ 728663 h 2090738"/>
                  <a:gd name="connsiteX12" fmla="*/ 638889 w 1815226"/>
                  <a:gd name="connsiteY12" fmla="*/ 576263 h 2090738"/>
                  <a:gd name="connsiteX13" fmla="*/ 743664 w 1815226"/>
                  <a:gd name="connsiteY13" fmla="*/ 452438 h 2090738"/>
                  <a:gd name="connsiteX14" fmla="*/ 738901 w 1815226"/>
                  <a:gd name="connsiteY14" fmla="*/ 276225 h 2090738"/>
                  <a:gd name="connsiteX15" fmla="*/ 529351 w 1815226"/>
                  <a:gd name="connsiteY15" fmla="*/ 14288 h 2090738"/>
                  <a:gd name="connsiteX16" fmla="*/ 338851 w 1815226"/>
                  <a:gd name="connsiteY16" fmla="*/ 0 h 2090738"/>
                  <a:gd name="connsiteX0" fmla="*/ 335514 w 1811889"/>
                  <a:gd name="connsiteY0" fmla="*/ 0 h 2090738"/>
                  <a:gd name="connsiteX1" fmla="*/ 97389 w 1811889"/>
                  <a:gd name="connsiteY1" fmla="*/ 147638 h 2090738"/>
                  <a:gd name="connsiteX2" fmla="*/ 21189 w 1811889"/>
                  <a:gd name="connsiteY2" fmla="*/ 433388 h 2090738"/>
                  <a:gd name="connsiteX3" fmla="*/ 1364214 w 1811889"/>
                  <a:gd name="connsiteY3" fmla="*/ 2090738 h 2090738"/>
                  <a:gd name="connsiteX4" fmla="*/ 1616627 w 1811889"/>
                  <a:gd name="connsiteY4" fmla="*/ 2043113 h 2090738"/>
                  <a:gd name="connsiteX5" fmla="*/ 1811889 w 1811889"/>
                  <a:gd name="connsiteY5" fmla="*/ 1824038 h 2090738"/>
                  <a:gd name="connsiteX6" fmla="*/ 1797602 w 1811889"/>
                  <a:gd name="connsiteY6" fmla="*/ 1657350 h 2090738"/>
                  <a:gd name="connsiteX7" fmla="*/ 1602339 w 1811889"/>
                  <a:gd name="connsiteY7" fmla="*/ 1400175 h 2090738"/>
                  <a:gd name="connsiteX8" fmla="*/ 1411839 w 1811889"/>
                  <a:gd name="connsiteY8" fmla="*/ 1362075 h 2090738"/>
                  <a:gd name="connsiteX9" fmla="*/ 1311827 w 1811889"/>
                  <a:gd name="connsiteY9" fmla="*/ 1414463 h 2090738"/>
                  <a:gd name="connsiteX10" fmla="*/ 1111802 w 1811889"/>
                  <a:gd name="connsiteY10" fmla="*/ 1338263 h 2090738"/>
                  <a:gd name="connsiteX11" fmla="*/ 649839 w 1811889"/>
                  <a:gd name="connsiteY11" fmla="*/ 728663 h 2090738"/>
                  <a:gd name="connsiteX12" fmla="*/ 635552 w 1811889"/>
                  <a:gd name="connsiteY12" fmla="*/ 576263 h 2090738"/>
                  <a:gd name="connsiteX13" fmla="*/ 740327 w 1811889"/>
                  <a:gd name="connsiteY13" fmla="*/ 452438 h 2090738"/>
                  <a:gd name="connsiteX14" fmla="*/ 735564 w 1811889"/>
                  <a:gd name="connsiteY14" fmla="*/ 276225 h 2090738"/>
                  <a:gd name="connsiteX15" fmla="*/ 526014 w 1811889"/>
                  <a:gd name="connsiteY15" fmla="*/ 14288 h 2090738"/>
                  <a:gd name="connsiteX16" fmla="*/ 335514 w 1811889"/>
                  <a:gd name="connsiteY16" fmla="*/ 0 h 2090738"/>
                  <a:gd name="connsiteX0" fmla="*/ 335514 w 1811889"/>
                  <a:gd name="connsiteY0" fmla="*/ 35637 h 2126375"/>
                  <a:gd name="connsiteX1" fmla="*/ 97389 w 1811889"/>
                  <a:gd name="connsiteY1" fmla="*/ 183275 h 2126375"/>
                  <a:gd name="connsiteX2" fmla="*/ 21189 w 1811889"/>
                  <a:gd name="connsiteY2" fmla="*/ 469025 h 2126375"/>
                  <a:gd name="connsiteX3" fmla="*/ 1364214 w 1811889"/>
                  <a:gd name="connsiteY3" fmla="*/ 2126375 h 2126375"/>
                  <a:gd name="connsiteX4" fmla="*/ 1616627 w 1811889"/>
                  <a:gd name="connsiteY4" fmla="*/ 2078750 h 2126375"/>
                  <a:gd name="connsiteX5" fmla="*/ 1811889 w 1811889"/>
                  <a:gd name="connsiteY5" fmla="*/ 1859675 h 2126375"/>
                  <a:gd name="connsiteX6" fmla="*/ 1797602 w 1811889"/>
                  <a:gd name="connsiteY6" fmla="*/ 1692987 h 2126375"/>
                  <a:gd name="connsiteX7" fmla="*/ 1602339 w 1811889"/>
                  <a:gd name="connsiteY7" fmla="*/ 1435812 h 2126375"/>
                  <a:gd name="connsiteX8" fmla="*/ 1411839 w 1811889"/>
                  <a:gd name="connsiteY8" fmla="*/ 1397712 h 2126375"/>
                  <a:gd name="connsiteX9" fmla="*/ 1311827 w 1811889"/>
                  <a:gd name="connsiteY9" fmla="*/ 1450100 h 2126375"/>
                  <a:gd name="connsiteX10" fmla="*/ 1111802 w 1811889"/>
                  <a:gd name="connsiteY10" fmla="*/ 1373900 h 2126375"/>
                  <a:gd name="connsiteX11" fmla="*/ 649839 w 1811889"/>
                  <a:gd name="connsiteY11" fmla="*/ 764300 h 2126375"/>
                  <a:gd name="connsiteX12" fmla="*/ 635552 w 1811889"/>
                  <a:gd name="connsiteY12" fmla="*/ 611900 h 2126375"/>
                  <a:gd name="connsiteX13" fmla="*/ 740327 w 1811889"/>
                  <a:gd name="connsiteY13" fmla="*/ 488075 h 2126375"/>
                  <a:gd name="connsiteX14" fmla="*/ 735564 w 1811889"/>
                  <a:gd name="connsiteY14" fmla="*/ 311862 h 2126375"/>
                  <a:gd name="connsiteX15" fmla="*/ 526014 w 1811889"/>
                  <a:gd name="connsiteY15" fmla="*/ 49925 h 2126375"/>
                  <a:gd name="connsiteX16" fmla="*/ 335514 w 1811889"/>
                  <a:gd name="connsiteY16" fmla="*/ 35637 h 2126375"/>
                  <a:gd name="connsiteX0" fmla="*/ 335514 w 1811889"/>
                  <a:gd name="connsiteY0" fmla="*/ 39163 h 2129901"/>
                  <a:gd name="connsiteX1" fmla="*/ 97389 w 1811889"/>
                  <a:gd name="connsiteY1" fmla="*/ 186801 h 2129901"/>
                  <a:gd name="connsiteX2" fmla="*/ 21189 w 1811889"/>
                  <a:gd name="connsiteY2" fmla="*/ 472551 h 2129901"/>
                  <a:gd name="connsiteX3" fmla="*/ 1364214 w 1811889"/>
                  <a:gd name="connsiteY3" fmla="*/ 2129901 h 2129901"/>
                  <a:gd name="connsiteX4" fmla="*/ 1616627 w 1811889"/>
                  <a:gd name="connsiteY4" fmla="*/ 2082276 h 2129901"/>
                  <a:gd name="connsiteX5" fmla="*/ 1811889 w 1811889"/>
                  <a:gd name="connsiteY5" fmla="*/ 1863201 h 2129901"/>
                  <a:gd name="connsiteX6" fmla="*/ 1797602 w 1811889"/>
                  <a:gd name="connsiteY6" fmla="*/ 1696513 h 2129901"/>
                  <a:gd name="connsiteX7" fmla="*/ 1602339 w 1811889"/>
                  <a:gd name="connsiteY7" fmla="*/ 1439338 h 2129901"/>
                  <a:gd name="connsiteX8" fmla="*/ 1411839 w 1811889"/>
                  <a:gd name="connsiteY8" fmla="*/ 1401238 h 2129901"/>
                  <a:gd name="connsiteX9" fmla="*/ 1311827 w 1811889"/>
                  <a:gd name="connsiteY9" fmla="*/ 1453626 h 2129901"/>
                  <a:gd name="connsiteX10" fmla="*/ 1111802 w 1811889"/>
                  <a:gd name="connsiteY10" fmla="*/ 1377426 h 2129901"/>
                  <a:gd name="connsiteX11" fmla="*/ 649839 w 1811889"/>
                  <a:gd name="connsiteY11" fmla="*/ 767826 h 2129901"/>
                  <a:gd name="connsiteX12" fmla="*/ 635552 w 1811889"/>
                  <a:gd name="connsiteY12" fmla="*/ 615426 h 2129901"/>
                  <a:gd name="connsiteX13" fmla="*/ 740327 w 1811889"/>
                  <a:gd name="connsiteY13" fmla="*/ 491601 h 2129901"/>
                  <a:gd name="connsiteX14" fmla="*/ 735564 w 1811889"/>
                  <a:gd name="connsiteY14" fmla="*/ 315388 h 2129901"/>
                  <a:gd name="connsiteX15" fmla="*/ 526014 w 1811889"/>
                  <a:gd name="connsiteY15" fmla="*/ 53451 h 2129901"/>
                  <a:gd name="connsiteX16" fmla="*/ 335514 w 1811889"/>
                  <a:gd name="connsiteY16" fmla="*/ 39163 h 2129901"/>
                  <a:gd name="connsiteX0" fmla="*/ 335514 w 1811889"/>
                  <a:gd name="connsiteY0" fmla="*/ 40263 h 2131001"/>
                  <a:gd name="connsiteX1" fmla="*/ 97389 w 1811889"/>
                  <a:gd name="connsiteY1" fmla="*/ 187901 h 2131001"/>
                  <a:gd name="connsiteX2" fmla="*/ 21189 w 1811889"/>
                  <a:gd name="connsiteY2" fmla="*/ 473651 h 2131001"/>
                  <a:gd name="connsiteX3" fmla="*/ 1364214 w 1811889"/>
                  <a:gd name="connsiteY3" fmla="*/ 2131001 h 2131001"/>
                  <a:gd name="connsiteX4" fmla="*/ 1616627 w 1811889"/>
                  <a:gd name="connsiteY4" fmla="*/ 2083376 h 2131001"/>
                  <a:gd name="connsiteX5" fmla="*/ 1811889 w 1811889"/>
                  <a:gd name="connsiteY5" fmla="*/ 1864301 h 2131001"/>
                  <a:gd name="connsiteX6" fmla="*/ 1797602 w 1811889"/>
                  <a:gd name="connsiteY6" fmla="*/ 1697613 h 2131001"/>
                  <a:gd name="connsiteX7" fmla="*/ 1602339 w 1811889"/>
                  <a:gd name="connsiteY7" fmla="*/ 1440438 h 2131001"/>
                  <a:gd name="connsiteX8" fmla="*/ 1411839 w 1811889"/>
                  <a:gd name="connsiteY8" fmla="*/ 1402338 h 2131001"/>
                  <a:gd name="connsiteX9" fmla="*/ 1311827 w 1811889"/>
                  <a:gd name="connsiteY9" fmla="*/ 1454726 h 2131001"/>
                  <a:gd name="connsiteX10" fmla="*/ 1111802 w 1811889"/>
                  <a:gd name="connsiteY10" fmla="*/ 1378526 h 2131001"/>
                  <a:gd name="connsiteX11" fmla="*/ 649839 w 1811889"/>
                  <a:gd name="connsiteY11" fmla="*/ 768926 h 2131001"/>
                  <a:gd name="connsiteX12" fmla="*/ 635552 w 1811889"/>
                  <a:gd name="connsiteY12" fmla="*/ 616526 h 2131001"/>
                  <a:gd name="connsiteX13" fmla="*/ 740327 w 1811889"/>
                  <a:gd name="connsiteY13" fmla="*/ 492701 h 2131001"/>
                  <a:gd name="connsiteX14" fmla="*/ 735564 w 1811889"/>
                  <a:gd name="connsiteY14" fmla="*/ 316488 h 2131001"/>
                  <a:gd name="connsiteX15" fmla="*/ 526014 w 1811889"/>
                  <a:gd name="connsiteY15" fmla="*/ 54551 h 2131001"/>
                  <a:gd name="connsiteX16" fmla="*/ 335514 w 1811889"/>
                  <a:gd name="connsiteY16" fmla="*/ 40263 h 213100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32532"/>
                  <a:gd name="connsiteX1" fmla="*/ 97389 w 1811889"/>
                  <a:gd name="connsiteY1" fmla="*/ 181561 h 2132532"/>
                  <a:gd name="connsiteX2" fmla="*/ 21189 w 1811889"/>
                  <a:gd name="connsiteY2" fmla="*/ 467311 h 2132532"/>
                  <a:gd name="connsiteX3" fmla="*/ 1364214 w 1811889"/>
                  <a:gd name="connsiteY3" fmla="*/ 2124661 h 2132532"/>
                  <a:gd name="connsiteX4" fmla="*/ 1616627 w 1811889"/>
                  <a:gd name="connsiteY4" fmla="*/ 2077036 h 2132532"/>
                  <a:gd name="connsiteX5" fmla="*/ 1811889 w 1811889"/>
                  <a:gd name="connsiteY5" fmla="*/ 1857961 h 2132532"/>
                  <a:gd name="connsiteX6" fmla="*/ 1797602 w 1811889"/>
                  <a:gd name="connsiteY6" fmla="*/ 1691273 h 2132532"/>
                  <a:gd name="connsiteX7" fmla="*/ 1602339 w 1811889"/>
                  <a:gd name="connsiteY7" fmla="*/ 1434098 h 2132532"/>
                  <a:gd name="connsiteX8" fmla="*/ 1411839 w 1811889"/>
                  <a:gd name="connsiteY8" fmla="*/ 1395998 h 2132532"/>
                  <a:gd name="connsiteX9" fmla="*/ 1311827 w 1811889"/>
                  <a:gd name="connsiteY9" fmla="*/ 1448386 h 2132532"/>
                  <a:gd name="connsiteX10" fmla="*/ 1111802 w 1811889"/>
                  <a:gd name="connsiteY10" fmla="*/ 1372186 h 2132532"/>
                  <a:gd name="connsiteX11" fmla="*/ 649839 w 1811889"/>
                  <a:gd name="connsiteY11" fmla="*/ 762586 h 2132532"/>
                  <a:gd name="connsiteX12" fmla="*/ 635552 w 1811889"/>
                  <a:gd name="connsiteY12" fmla="*/ 610186 h 2132532"/>
                  <a:gd name="connsiteX13" fmla="*/ 740327 w 1811889"/>
                  <a:gd name="connsiteY13" fmla="*/ 486361 h 2132532"/>
                  <a:gd name="connsiteX14" fmla="*/ 735564 w 1811889"/>
                  <a:gd name="connsiteY14" fmla="*/ 310148 h 2132532"/>
                  <a:gd name="connsiteX15" fmla="*/ 526014 w 1811889"/>
                  <a:gd name="connsiteY15" fmla="*/ 48211 h 2132532"/>
                  <a:gd name="connsiteX16" fmla="*/ 335514 w 1811889"/>
                  <a:gd name="connsiteY16" fmla="*/ 33923 h 2132532"/>
                  <a:gd name="connsiteX0" fmla="*/ 335514 w 1811889"/>
                  <a:gd name="connsiteY0" fmla="*/ 33923 h 2150352"/>
                  <a:gd name="connsiteX1" fmla="*/ 97389 w 1811889"/>
                  <a:gd name="connsiteY1" fmla="*/ 181561 h 2150352"/>
                  <a:gd name="connsiteX2" fmla="*/ 21189 w 1811889"/>
                  <a:gd name="connsiteY2" fmla="*/ 467311 h 2150352"/>
                  <a:gd name="connsiteX3" fmla="*/ 1364214 w 1811889"/>
                  <a:gd name="connsiteY3" fmla="*/ 2124661 h 2150352"/>
                  <a:gd name="connsiteX4" fmla="*/ 1616627 w 1811889"/>
                  <a:gd name="connsiteY4" fmla="*/ 2077036 h 2150352"/>
                  <a:gd name="connsiteX5" fmla="*/ 1811889 w 1811889"/>
                  <a:gd name="connsiteY5" fmla="*/ 1857961 h 2150352"/>
                  <a:gd name="connsiteX6" fmla="*/ 1797602 w 1811889"/>
                  <a:gd name="connsiteY6" fmla="*/ 1691273 h 2150352"/>
                  <a:gd name="connsiteX7" fmla="*/ 1602339 w 1811889"/>
                  <a:gd name="connsiteY7" fmla="*/ 1434098 h 2150352"/>
                  <a:gd name="connsiteX8" fmla="*/ 1411839 w 1811889"/>
                  <a:gd name="connsiteY8" fmla="*/ 1395998 h 2150352"/>
                  <a:gd name="connsiteX9" fmla="*/ 1311827 w 1811889"/>
                  <a:gd name="connsiteY9" fmla="*/ 1448386 h 2150352"/>
                  <a:gd name="connsiteX10" fmla="*/ 1111802 w 1811889"/>
                  <a:gd name="connsiteY10" fmla="*/ 1372186 h 2150352"/>
                  <a:gd name="connsiteX11" fmla="*/ 649839 w 1811889"/>
                  <a:gd name="connsiteY11" fmla="*/ 762586 h 2150352"/>
                  <a:gd name="connsiteX12" fmla="*/ 635552 w 1811889"/>
                  <a:gd name="connsiteY12" fmla="*/ 610186 h 2150352"/>
                  <a:gd name="connsiteX13" fmla="*/ 740327 w 1811889"/>
                  <a:gd name="connsiteY13" fmla="*/ 486361 h 2150352"/>
                  <a:gd name="connsiteX14" fmla="*/ 735564 w 1811889"/>
                  <a:gd name="connsiteY14" fmla="*/ 310148 h 2150352"/>
                  <a:gd name="connsiteX15" fmla="*/ 526014 w 1811889"/>
                  <a:gd name="connsiteY15" fmla="*/ 48211 h 2150352"/>
                  <a:gd name="connsiteX16" fmla="*/ 335514 w 1811889"/>
                  <a:gd name="connsiteY16" fmla="*/ 33923 h 2150352"/>
                  <a:gd name="connsiteX0" fmla="*/ 335514 w 1811889"/>
                  <a:gd name="connsiteY0" fmla="*/ 33923 h 2145765"/>
                  <a:gd name="connsiteX1" fmla="*/ 97389 w 1811889"/>
                  <a:gd name="connsiteY1" fmla="*/ 181561 h 2145765"/>
                  <a:gd name="connsiteX2" fmla="*/ 21189 w 1811889"/>
                  <a:gd name="connsiteY2" fmla="*/ 467311 h 2145765"/>
                  <a:gd name="connsiteX3" fmla="*/ 1364214 w 1811889"/>
                  <a:gd name="connsiteY3" fmla="*/ 2124661 h 2145765"/>
                  <a:gd name="connsiteX4" fmla="*/ 1616627 w 1811889"/>
                  <a:gd name="connsiteY4" fmla="*/ 2077036 h 2145765"/>
                  <a:gd name="connsiteX5" fmla="*/ 1811889 w 1811889"/>
                  <a:gd name="connsiteY5" fmla="*/ 1857961 h 2145765"/>
                  <a:gd name="connsiteX6" fmla="*/ 1797602 w 1811889"/>
                  <a:gd name="connsiteY6" fmla="*/ 1691273 h 2145765"/>
                  <a:gd name="connsiteX7" fmla="*/ 1602339 w 1811889"/>
                  <a:gd name="connsiteY7" fmla="*/ 1434098 h 2145765"/>
                  <a:gd name="connsiteX8" fmla="*/ 1411839 w 1811889"/>
                  <a:gd name="connsiteY8" fmla="*/ 1395998 h 2145765"/>
                  <a:gd name="connsiteX9" fmla="*/ 1311827 w 1811889"/>
                  <a:gd name="connsiteY9" fmla="*/ 1448386 h 2145765"/>
                  <a:gd name="connsiteX10" fmla="*/ 1111802 w 1811889"/>
                  <a:gd name="connsiteY10" fmla="*/ 1372186 h 2145765"/>
                  <a:gd name="connsiteX11" fmla="*/ 649839 w 1811889"/>
                  <a:gd name="connsiteY11" fmla="*/ 762586 h 2145765"/>
                  <a:gd name="connsiteX12" fmla="*/ 635552 w 1811889"/>
                  <a:gd name="connsiteY12" fmla="*/ 610186 h 2145765"/>
                  <a:gd name="connsiteX13" fmla="*/ 740327 w 1811889"/>
                  <a:gd name="connsiteY13" fmla="*/ 486361 h 2145765"/>
                  <a:gd name="connsiteX14" fmla="*/ 735564 w 1811889"/>
                  <a:gd name="connsiteY14" fmla="*/ 310148 h 2145765"/>
                  <a:gd name="connsiteX15" fmla="*/ 526014 w 1811889"/>
                  <a:gd name="connsiteY15" fmla="*/ 48211 h 2145765"/>
                  <a:gd name="connsiteX16" fmla="*/ 335514 w 1811889"/>
                  <a:gd name="connsiteY16" fmla="*/ 33923 h 2145765"/>
                  <a:gd name="connsiteX0" fmla="*/ 335514 w 1837006"/>
                  <a:gd name="connsiteY0" fmla="*/ 33923 h 2145765"/>
                  <a:gd name="connsiteX1" fmla="*/ 97389 w 1837006"/>
                  <a:gd name="connsiteY1" fmla="*/ 181561 h 2145765"/>
                  <a:gd name="connsiteX2" fmla="*/ 21189 w 1837006"/>
                  <a:gd name="connsiteY2" fmla="*/ 467311 h 2145765"/>
                  <a:gd name="connsiteX3" fmla="*/ 1364214 w 1837006"/>
                  <a:gd name="connsiteY3" fmla="*/ 2124661 h 2145765"/>
                  <a:gd name="connsiteX4" fmla="*/ 1616627 w 1837006"/>
                  <a:gd name="connsiteY4" fmla="*/ 2077036 h 2145765"/>
                  <a:gd name="connsiteX5" fmla="*/ 1811889 w 1837006"/>
                  <a:gd name="connsiteY5" fmla="*/ 1857961 h 2145765"/>
                  <a:gd name="connsiteX6" fmla="*/ 1797602 w 1837006"/>
                  <a:gd name="connsiteY6" fmla="*/ 1691273 h 2145765"/>
                  <a:gd name="connsiteX7" fmla="*/ 1602339 w 1837006"/>
                  <a:gd name="connsiteY7" fmla="*/ 1434098 h 2145765"/>
                  <a:gd name="connsiteX8" fmla="*/ 1411839 w 1837006"/>
                  <a:gd name="connsiteY8" fmla="*/ 1395998 h 2145765"/>
                  <a:gd name="connsiteX9" fmla="*/ 1311827 w 1837006"/>
                  <a:gd name="connsiteY9" fmla="*/ 1448386 h 2145765"/>
                  <a:gd name="connsiteX10" fmla="*/ 1111802 w 1837006"/>
                  <a:gd name="connsiteY10" fmla="*/ 1372186 h 2145765"/>
                  <a:gd name="connsiteX11" fmla="*/ 649839 w 1837006"/>
                  <a:gd name="connsiteY11" fmla="*/ 762586 h 2145765"/>
                  <a:gd name="connsiteX12" fmla="*/ 635552 w 1837006"/>
                  <a:gd name="connsiteY12" fmla="*/ 610186 h 2145765"/>
                  <a:gd name="connsiteX13" fmla="*/ 740327 w 1837006"/>
                  <a:gd name="connsiteY13" fmla="*/ 486361 h 2145765"/>
                  <a:gd name="connsiteX14" fmla="*/ 735564 w 1837006"/>
                  <a:gd name="connsiteY14" fmla="*/ 310148 h 2145765"/>
                  <a:gd name="connsiteX15" fmla="*/ 526014 w 1837006"/>
                  <a:gd name="connsiteY15" fmla="*/ 48211 h 2145765"/>
                  <a:gd name="connsiteX16" fmla="*/ 335514 w 1837006"/>
                  <a:gd name="connsiteY16" fmla="*/ 33923 h 2145765"/>
                  <a:gd name="connsiteX0" fmla="*/ 335514 w 1845286"/>
                  <a:gd name="connsiteY0" fmla="*/ 33923 h 2145765"/>
                  <a:gd name="connsiteX1" fmla="*/ 97389 w 1845286"/>
                  <a:gd name="connsiteY1" fmla="*/ 181561 h 2145765"/>
                  <a:gd name="connsiteX2" fmla="*/ 21189 w 1845286"/>
                  <a:gd name="connsiteY2" fmla="*/ 467311 h 2145765"/>
                  <a:gd name="connsiteX3" fmla="*/ 1364214 w 1845286"/>
                  <a:gd name="connsiteY3" fmla="*/ 2124661 h 2145765"/>
                  <a:gd name="connsiteX4" fmla="*/ 1616627 w 1845286"/>
                  <a:gd name="connsiteY4" fmla="*/ 2077036 h 2145765"/>
                  <a:gd name="connsiteX5" fmla="*/ 1811889 w 1845286"/>
                  <a:gd name="connsiteY5" fmla="*/ 1857961 h 2145765"/>
                  <a:gd name="connsiteX6" fmla="*/ 1797602 w 1845286"/>
                  <a:gd name="connsiteY6" fmla="*/ 1691273 h 2145765"/>
                  <a:gd name="connsiteX7" fmla="*/ 1602339 w 1845286"/>
                  <a:gd name="connsiteY7" fmla="*/ 1434098 h 2145765"/>
                  <a:gd name="connsiteX8" fmla="*/ 1411839 w 1845286"/>
                  <a:gd name="connsiteY8" fmla="*/ 1395998 h 2145765"/>
                  <a:gd name="connsiteX9" fmla="*/ 1311827 w 1845286"/>
                  <a:gd name="connsiteY9" fmla="*/ 1448386 h 2145765"/>
                  <a:gd name="connsiteX10" fmla="*/ 1111802 w 1845286"/>
                  <a:gd name="connsiteY10" fmla="*/ 1372186 h 2145765"/>
                  <a:gd name="connsiteX11" fmla="*/ 649839 w 1845286"/>
                  <a:gd name="connsiteY11" fmla="*/ 762586 h 2145765"/>
                  <a:gd name="connsiteX12" fmla="*/ 635552 w 1845286"/>
                  <a:gd name="connsiteY12" fmla="*/ 610186 h 2145765"/>
                  <a:gd name="connsiteX13" fmla="*/ 740327 w 1845286"/>
                  <a:gd name="connsiteY13" fmla="*/ 486361 h 2145765"/>
                  <a:gd name="connsiteX14" fmla="*/ 735564 w 1845286"/>
                  <a:gd name="connsiteY14" fmla="*/ 310148 h 2145765"/>
                  <a:gd name="connsiteX15" fmla="*/ 526014 w 1845286"/>
                  <a:gd name="connsiteY15" fmla="*/ 48211 h 2145765"/>
                  <a:gd name="connsiteX16" fmla="*/ 335514 w 1845286"/>
                  <a:gd name="connsiteY16" fmla="*/ 33923 h 2145765"/>
                  <a:gd name="connsiteX0" fmla="*/ 335514 w 1845286"/>
                  <a:gd name="connsiteY0" fmla="*/ 33923 h 2143267"/>
                  <a:gd name="connsiteX1" fmla="*/ 97389 w 1845286"/>
                  <a:gd name="connsiteY1" fmla="*/ 181561 h 2143267"/>
                  <a:gd name="connsiteX2" fmla="*/ 21189 w 1845286"/>
                  <a:gd name="connsiteY2" fmla="*/ 467311 h 2143267"/>
                  <a:gd name="connsiteX3" fmla="*/ 1364214 w 1845286"/>
                  <a:gd name="connsiteY3" fmla="*/ 2124661 h 2143267"/>
                  <a:gd name="connsiteX4" fmla="*/ 1616627 w 1845286"/>
                  <a:gd name="connsiteY4" fmla="*/ 2069893 h 2143267"/>
                  <a:gd name="connsiteX5" fmla="*/ 1811889 w 1845286"/>
                  <a:gd name="connsiteY5" fmla="*/ 1857961 h 2143267"/>
                  <a:gd name="connsiteX6" fmla="*/ 1797602 w 1845286"/>
                  <a:gd name="connsiteY6" fmla="*/ 1691273 h 2143267"/>
                  <a:gd name="connsiteX7" fmla="*/ 1602339 w 1845286"/>
                  <a:gd name="connsiteY7" fmla="*/ 1434098 h 2143267"/>
                  <a:gd name="connsiteX8" fmla="*/ 1411839 w 1845286"/>
                  <a:gd name="connsiteY8" fmla="*/ 1395998 h 2143267"/>
                  <a:gd name="connsiteX9" fmla="*/ 1311827 w 1845286"/>
                  <a:gd name="connsiteY9" fmla="*/ 1448386 h 2143267"/>
                  <a:gd name="connsiteX10" fmla="*/ 1111802 w 1845286"/>
                  <a:gd name="connsiteY10" fmla="*/ 1372186 h 2143267"/>
                  <a:gd name="connsiteX11" fmla="*/ 649839 w 1845286"/>
                  <a:gd name="connsiteY11" fmla="*/ 762586 h 2143267"/>
                  <a:gd name="connsiteX12" fmla="*/ 635552 w 1845286"/>
                  <a:gd name="connsiteY12" fmla="*/ 610186 h 2143267"/>
                  <a:gd name="connsiteX13" fmla="*/ 740327 w 1845286"/>
                  <a:gd name="connsiteY13" fmla="*/ 486361 h 2143267"/>
                  <a:gd name="connsiteX14" fmla="*/ 735564 w 1845286"/>
                  <a:gd name="connsiteY14" fmla="*/ 310148 h 2143267"/>
                  <a:gd name="connsiteX15" fmla="*/ 526014 w 1845286"/>
                  <a:gd name="connsiteY15" fmla="*/ 48211 h 2143267"/>
                  <a:gd name="connsiteX16" fmla="*/ 335514 w 1845286"/>
                  <a:gd name="connsiteY16" fmla="*/ 33923 h 2143267"/>
                  <a:gd name="connsiteX0" fmla="*/ 335514 w 1845286"/>
                  <a:gd name="connsiteY0" fmla="*/ 33923 h 2142509"/>
                  <a:gd name="connsiteX1" fmla="*/ 97389 w 1845286"/>
                  <a:gd name="connsiteY1" fmla="*/ 181561 h 2142509"/>
                  <a:gd name="connsiteX2" fmla="*/ 21189 w 1845286"/>
                  <a:gd name="connsiteY2" fmla="*/ 467311 h 2142509"/>
                  <a:gd name="connsiteX3" fmla="*/ 1364214 w 1845286"/>
                  <a:gd name="connsiteY3" fmla="*/ 2124661 h 2142509"/>
                  <a:gd name="connsiteX4" fmla="*/ 1609483 w 1845286"/>
                  <a:gd name="connsiteY4" fmla="*/ 2067511 h 2142509"/>
                  <a:gd name="connsiteX5" fmla="*/ 1811889 w 1845286"/>
                  <a:gd name="connsiteY5" fmla="*/ 1857961 h 2142509"/>
                  <a:gd name="connsiteX6" fmla="*/ 1797602 w 1845286"/>
                  <a:gd name="connsiteY6" fmla="*/ 1691273 h 2142509"/>
                  <a:gd name="connsiteX7" fmla="*/ 1602339 w 1845286"/>
                  <a:gd name="connsiteY7" fmla="*/ 1434098 h 2142509"/>
                  <a:gd name="connsiteX8" fmla="*/ 1411839 w 1845286"/>
                  <a:gd name="connsiteY8" fmla="*/ 1395998 h 2142509"/>
                  <a:gd name="connsiteX9" fmla="*/ 1311827 w 1845286"/>
                  <a:gd name="connsiteY9" fmla="*/ 1448386 h 2142509"/>
                  <a:gd name="connsiteX10" fmla="*/ 1111802 w 1845286"/>
                  <a:gd name="connsiteY10" fmla="*/ 1372186 h 2142509"/>
                  <a:gd name="connsiteX11" fmla="*/ 649839 w 1845286"/>
                  <a:gd name="connsiteY11" fmla="*/ 762586 h 2142509"/>
                  <a:gd name="connsiteX12" fmla="*/ 635552 w 1845286"/>
                  <a:gd name="connsiteY12" fmla="*/ 610186 h 2142509"/>
                  <a:gd name="connsiteX13" fmla="*/ 740327 w 1845286"/>
                  <a:gd name="connsiteY13" fmla="*/ 486361 h 2142509"/>
                  <a:gd name="connsiteX14" fmla="*/ 735564 w 1845286"/>
                  <a:gd name="connsiteY14" fmla="*/ 310148 h 2142509"/>
                  <a:gd name="connsiteX15" fmla="*/ 526014 w 1845286"/>
                  <a:gd name="connsiteY15" fmla="*/ 48211 h 2142509"/>
                  <a:gd name="connsiteX16" fmla="*/ 335514 w 1845286"/>
                  <a:gd name="connsiteY16" fmla="*/ 33923 h 2142509"/>
                  <a:gd name="connsiteX0" fmla="*/ 335514 w 1845286"/>
                  <a:gd name="connsiteY0" fmla="*/ 33923 h 2142509"/>
                  <a:gd name="connsiteX1" fmla="*/ 97389 w 1845286"/>
                  <a:gd name="connsiteY1" fmla="*/ 181561 h 2142509"/>
                  <a:gd name="connsiteX2" fmla="*/ 21189 w 1845286"/>
                  <a:gd name="connsiteY2" fmla="*/ 467311 h 2142509"/>
                  <a:gd name="connsiteX3" fmla="*/ 1364214 w 1845286"/>
                  <a:gd name="connsiteY3" fmla="*/ 2124661 h 2142509"/>
                  <a:gd name="connsiteX4" fmla="*/ 1609483 w 1845286"/>
                  <a:gd name="connsiteY4" fmla="*/ 2067511 h 2142509"/>
                  <a:gd name="connsiteX5" fmla="*/ 1811889 w 1845286"/>
                  <a:gd name="connsiteY5" fmla="*/ 1857961 h 2142509"/>
                  <a:gd name="connsiteX6" fmla="*/ 1797602 w 1845286"/>
                  <a:gd name="connsiteY6" fmla="*/ 1691273 h 2142509"/>
                  <a:gd name="connsiteX7" fmla="*/ 1602339 w 1845286"/>
                  <a:gd name="connsiteY7" fmla="*/ 1434098 h 2142509"/>
                  <a:gd name="connsiteX8" fmla="*/ 1411839 w 1845286"/>
                  <a:gd name="connsiteY8" fmla="*/ 1395998 h 2142509"/>
                  <a:gd name="connsiteX9" fmla="*/ 1311827 w 1845286"/>
                  <a:gd name="connsiteY9" fmla="*/ 1448386 h 2142509"/>
                  <a:gd name="connsiteX10" fmla="*/ 1111802 w 1845286"/>
                  <a:gd name="connsiteY10" fmla="*/ 1372186 h 2142509"/>
                  <a:gd name="connsiteX11" fmla="*/ 649839 w 1845286"/>
                  <a:gd name="connsiteY11" fmla="*/ 762586 h 2142509"/>
                  <a:gd name="connsiteX12" fmla="*/ 635552 w 1845286"/>
                  <a:gd name="connsiteY12" fmla="*/ 610186 h 2142509"/>
                  <a:gd name="connsiteX13" fmla="*/ 740327 w 1845286"/>
                  <a:gd name="connsiteY13" fmla="*/ 486361 h 2142509"/>
                  <a:gd name="connsiteX14" fmla="*/ 735564 w 1845286"/>
                  <a:gd name="connsiteY14" fmla="*/ 310148 h 2142509"/>
                  <a:gd name="connsiteX15" fmla="*/ 526014 w 1845286"/>
                  <a:gd name="connsiteY15" fmla="*/ 48211 h 2142509"/>
                  <a:gd name="connsiteX16" fmla="*/ 335514 w 1845286"/>
                  <a:gd name="connsiteY16" fmla="*/ 33923 h 2142509"/>
                  <a:gd name="connsiteX0" fmla="*/ 335514 w 1845286"/>
                  <a:gd name="connsiteY0" fmla="*/ 33923 h 2142509"/>
                  <a:gd name="connsiteX1" fmla="*/ 97389 w 1845286"/>
                  <a:gd name="connsiteY1" fmla="*/ 181561 h 2142509"/>
                  <a:gd name="connsiteX2" fmla="*/ 21189 w 1845286"/>
                  <a:gd name="connsiteY2" fmla="*/ 467311 h 2142509"/>
                  <a:gd name="connsiteX3" fmla="*/ 1364214 w 1845286"/>
                  <a:gd name="connsiteY3" fmla="*/ 2124661 h 2142509"/>
                  <a:gd name="connsiteX4" fmla="*/ 1609483 w 1845286"/>
                  <a:gd name="connsiteY4" fmla="*/ 2067511 h 2142509"/>
                  <a:gd name="connsiteX5" fmla="*/ 1811889 w 1845286"/>
                  <a:gd name="connsiteY5" fmla="*/ 1857961 h 2142509"/>
                  <a:gd name="connsiteX6" fmla="*/ 1797602 w 1845286"/>
                  <a:gd name="connsiteY6" fmla="*/ 1691273 h 2142509"/>
                  <a:gd name="connsiteX7" fmla="*/ 1602339 w 1845286"/>
                  <a:gd name="connsiteY7" fmla="*/ 1434098 h 2142509"/>
                  <a:gd name="connsiteX8" fmla="*/ 1411839 w 1845286"/>
                  <a:gd name="connsiteY8" fmla="*/ 1395998 h 2142509"/>
                  <a:gd name="connsiteX9" fmla="*/ 1311827 w 1845286"/>
                  <a:gd name="connsiteY9" fmla="*/ 1448386 h 2142509"/>
                  <a:gd name="connsiteX10" fmla="*/ 1111802 w 1845286"/>
                  <a:gd name="connsiteY10" fmla="*/ 1372186 h 2142509"/>
                  <a:gd name="connsiteX11" fmla="*/ 649839 w 1845286"/>
                  <a:gd name="connsiteY11" fmla="*/ 762586 h 2142509"/>
                  <a:gd name="connsiteX12" fmla="*/ 635552 w 1845286"/>
                  <a:gd name="connsiteY12" fmla="*/ 610186 h 2142509"/>
                  <a:gd name="connsiteX13" fmla="*/ 740327 w 1845286"/>
                  <a:gd name="connsiteY13" fmla="*/ 486361 h 2142509"/>
                  <a:gd name="connsiteX14" fmla="*/ 735564 w 1845286"/>
                  <a:gd name="connsiteY14" fmla="*/ 310148 h 2142509"/>
                  <a:gd name="connsiteX15" fmla="*/ 526014 w 1845286"/>
                  <a:gd name="connsiteY15" fmla="*/ 48211 h 2142509"/>
                  <a:gd name="connsiteX16" fmla="*/ 335514 w 1845286"/>
                  <a:gd name="connsiteY16" fmla="*/ 33923 h 2142509"/>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5286" h="2145658">
                    <a:moveTo>
                      <a:pt x="335514" y="33923"/>
                    </a:moveTo>
                    <a:lnTo>
                      <a:pt x="97389" y="181561"/>
                    </a:lnTo>
                    <a:cubicBezTo>
                      <a:pt x="-45487" y="271255"/>
                      <a:pt x="6902" y="372855"/>
                      <a:pt x="21189" y="467311"/>
                    </a:cubicBezTo>
                    <a:cubicBezTo>
                      <a:pt x="175970" y="1369805"/>
                      <a:pt x="761757" y="1881773"/>
                      <a:pt x="1364214" y="2124661"/>
                    </a:cubicBezTo>
                    <a:cubicBezTo>
                      <a:pt x="1469783" y="2161173"/>
                      <a:pt x="1511058" y="2154823"/>
                      <a:pt x="1609483" y="2067511"/>
                    </a:cubicBezTo>
                    <a:lnTo>
                      <a:pt x="1811889" y="1857961"/>
                    </a:lnTo>
                    <a:cubicBezTo>
                      <a:pt x="1873802" y="1788110"/>
                      <a:pt x="1838083" y="1746836"/>
                      <a:pt x="1797602" y="1691273"/>
                    </a:cubicBezTo>
                    <a:lnTo>
                      <a:pt x="1602339" y="1434098"/>
                    </a:lnTo>
                    <a:cubicBezTo>
                      <a:pt x="1579320" y="1411873"/>
                      <a:pt x="1539633" y="1327736"/>
                      <a:pt x="1411839" y="1395998"/>
                    </a:cubicBezTo>
                    <a:lnTo>
                      <a:pt x="1311827" y="1448386"/>
                    </a:lnTo>
                    <a:cubicBezTo>
                      <a:pt x="1240390" y="1492042"/>
                      <a:pt x="1168952" y="1466642"/>
                      <a:pt x="1111802" y="1372186"/>
                    </a:cubicBezTo>
                    <a:lnTo>
                      <a:pt x="649839" y="762586"/>
                    </a:lnTo>
                    <a:cubicBezTo>
                      <a:pt x="604596" y="721312"/>
                      <a:pt x="604595" y="634792"/>
                      <a:pt x="635552" y="610186"/>
                    </a:cubicBezTo>
                    <a:lnTo>
                      <a:pt x="740327" y="486361"/>
                    </a:lnTo>
                    <a:cubicBezTo>
                      <a:pt x="805414" y="439530"/>
                      <a:pt x="775252" y="356979"/>
                      <a:pt x="735564" y="310148"/>
                    </a:cubicBezTo>
                    <a:lnTo>
                      <a:pt x="526014" y="48211"/>
                    </a:lnTo>
                    <a:cubicBezTo>
                      <a:pt x="500614" y="22018"/>
                      <a:pt x="453783" y="-37514"/>
                      <a:pt x="335514" y="33923"/>
                    </a:cubicBezTo>
                    <a:close/>
                  </a:path>
                </a:pathLst>
              </a:custGeom>
              <a:noFill/>
              <a:ln w="25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64" name="Arc 63"/>
              <p:cNvSpPr/>
              <p:nvPr/>
            </p:nvSpPr>
            <p:spPr>
              <a:xfrm rot="249491">
                <a:off x="1340632" y="3392190"/>
                <a:ext cx="1663075" cy="1978579"/>
              </a:xfrm>
              <a:prstGeom prst="arc">
                <a:avLst>
                  <a:gd name="adj1" fmla="val 16200000"/>
                  <a:gd name="adj2" fmla="val 294194"/>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65" name="Arc 64"/>
              <p:cNvSpPr/>
              <p:nvPr/>
            </p:nvSpPr>
            <p:spPr>
              <a:xfrm rot="249491">
                <a:off x="1519046" y="3653033"/>
                <a:ext cx="1172437" cy="1698647"/>
              </a:xfrm>
              <a:prstGeom prst="arc">
                <a:avLst>
                  <a:gd name="adj1" fmla="val 16200000"/>
                  <a:gd name="adj2" fmla="val 294194"/>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66" name="Arc 65"/>
              <p:cNvSpPr/>
              <p:nvPr/>
            </p:nvSpPr>
            <p:spPr>
              <a:xfrm rot="249491">
                <a:off x="1742062" y="3952044"/>
                <a:ext cx="656312" cy="941573"/>
              </a:xfrm>
              <a:prstGeom prst="arc">
                <a:avLst>
                  <a:gd name="adj1" fmla="val 16200000"/>
                  <a:gd name="adj2" fmla="val 294194"/>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sp>
          <p:nvSpPr>
            <p:cNvPr id="19540" name="Rectangle 2"/>
            <p:cNvSpPr>
              <a:spLocks noChangeArrowheads="1"/>
            </p:cNvSpPr>
            <p:nvPr/>
          </p:nvSpPr>
          <p:spPr bwMode="auto">
            <a:xfrm>
              <a:off x="4860925" y="2082209"/>
              <a:ext cx="2759075" cy="26161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p>
              <a:r>
                <a:rPr lang="en-US" sz="1100" b="1" dirty="0">
                  <a:solidFill>
                    <a:srgbClr val="000000"/>
                  </a:solidFill>
                  <a:ea typeface="MS PGothic" charset="0"/>
                  <a:cs typeface="MS PGothic" charset="0"/>
                </a:rPr>
                <a:t>By video conference</a:t>
              </a:r>
            </a:p>
          </p:txBody>
        </p:sp>
        <p:sp>
          <p:nvSpPr>
            <p:cNvPr id="19541" name="TextBox 68"/>
            <p:cNvSpPr txBox="1">
              <a:spLocks noChangeArrowheads="1"/>
            </p:cNvSpPr>
            <p:nvPr/>
          </p:nvSpPr>
          <p:spPr bwMode="auto">
            <a:xfrm>
              <a:off x="5630021" y="2362200"/>
              <a:ext cx="3209179" cy="769512"/>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100" b="1" dirty="0">
                  <a:solidFill>
                    <a:srgbClr val="00AAE0"/>
                  </a:solidFill>
                  <a:ea typeface="MS PGothic" charset="0"/>
                  <a:cs typeface="MS PGothic" charset="0"/>
                </a:rPr>
                <a:t>Step 1: Visit website</a:t>
              </a:r>
              <a:br>
                <a:rPr lang="en-US" sz="1100" b="1" dirty="0">
                  <a:solidFill>
                    <a:srgbClr val="00AAE0"/>
                  </a:solidFill>
                  <a:ea typeface="MS PGothic" charset="0"/>
                  <a:cs typeface="MS PGothic" charset="0"/>
                </a:rPr>
              </a:br>
              <a:r>
                <a:rPr lang="en-US" sz="1100" dirty="0">
                  <a:solidFill>
                    <a:srgbClr val="00AAE0"/>
                  </a:solidFill>
                  <a:ea typeface="MS PGothic" charset="0"/>
                  <a:cs typeface="MS PGothic" charset="0"/>
                </a:rPr>
                <a:t>Employee seamlessly accesses services with a single sign-on via myCigna.com or visits each vendor’s website and mobile app directly</a:t>
              </a:r>
            </a:p>
          </p:txBody>
        </p:sp>
        <p:grpSp>
          <p:nvGrpSpPr>
            <p:cNvPr id="19542" name="Group 74"/>
            <p:cNvGrpSpPr>
              <a:grpSpLocks/>
            </p:cNvGrpSpPr>
            <p:nvPr/>
          </p:nvGrpSpPr>
          <p:grpSpPr bwMode="auto">
            <a:xfrm>
              <a:off x="4987084" y="2558008"/>
              <a:ext cx="447675" cy="377825"/>
              <a:chOff x="-440122" y="272577"/>
              <a:chExt cx="2761794" cy="2338178"/>
            </a:xfrm>
          </p:grpSpPr>
          <p:sp>
            <p:nvSpPr>
              <p:cNvPr id="99" name="Round Same Side Corner Rectangle 98"/>
              <p:cNvSpPr>
                <a:spLocks noChangeAspect="1"/>
              </p:cNvSpPr>
              <p:nvPr/>
            </p:nvSpPr>
            <p:spPr>
              <a:xfrm>
                <a:off x="-150916" y="275628"/>
                <a:ext cx="2174178" cy="1689932"/>
              </a:xfrm>
              <a:prstGeom prst="round2SameRect">
                <a:avLst>
                  <a:gd name="adj1" fmla="val 7638"/>
                  <a:gd name="adj2" fmla="val 4515"/>
                </a:avLst>
              </a:prstGeom>
              <a:noFill/>
              <a:ln w="1905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00" name="Rectangle 99"/>
              <p:cNvSpPr>
                <a:spLocks noChangeAspect="1"/>
              </p:cNvSpPr>
              <p:nvPr/>
            </p:nvSpPr>
            <p:spPr>
              <a:xfrm>
                <a:off x="74333" y="540911"/>
                <a:ext cx="1723673" cy="1198673"/>
              </a:xfrm>
              <a:prstGeom prst="rect">
                <a:avLst/>
              </a:prstGeom>
              <a:noFill/>
              <a:ln w="1905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01" name="Freeform 100"/>
              <p:cNvSpPr>
                <a:spLocks noChangeAspect="1"/>
              </p:cNvSpPr>
              <p:nvPr/>
            </p:nvSpPr>
            <p:spPr>
              <a:xfrm>
                <a:off x="-444724" y="2319267"/>
                <a:ext cx="2761794" cy="294756"/>
              </a:xfrm>
              <a:custGeom>
                <a:avLst/>
                <a:gdLst>
                  <a:gd name="connsiteX0" fmla="*/ 2407443 w 2407443"/>
                  <a:gd name="connsiteY0" fmla="*/ 0 h 261937"/>
                  <a:gd name="connsiteX1" fmla="*/ 1576387 w 2407443"/>
                  <a:gd name="connsiteY1" fmla="*/ 0 h 261937"/>
                  <a:gd name="connsiteX2" fmla="*/ 1504950 w 2407443"/>
                  <a:gd name="connsiteY2" fmla="*/ 71437 h 261937"/>
                  <a:gd name="connsiteX3" fmla="*/ 888206 w 2407443"/>
                  <a:gd name="connsiteY3" fmla="*/ 71437 h 261937"/>
                  <a:gd name="connsiteX4" fmla="*/ 823913 w 2407443"/>
                  <a:gd name="connsiteY4" fmla="*/ 7144 h 261937"/>
                  <a:gd name="connsiteX5" fmla="*/ 0 w 2407443"/>
                  <a:gd name="connsiteY5" fmla="*/ 7144 h 261937"/>
                  <a:gd name="connsiteX6" fmla="*/ 130968 w 2407443"/>
                  <a:gd name="connsiteY6" fmla="*/ 261937 h 261937"/>
                  <a:gd name="connsiteX7" fmla="*/ 2286000 w 2407443"/>
                  <a:gd name="connsiteY7" fmla="*/ 261937 h 261937"/>
                  <a:gd name="connsiteX8" fmla="*/ 2407443 w 2407443"/>
                  <a:gd name="connsiteY8" fmla="*/ 0 h 261937"/>
                  <a:gd name="connsiteX0" fmla="*/ 2407443 w 2407443"/>
                  <a:gd name="connsiteY0" fmla="*/ 0 h 261937"/>
                  <a:gd name="connsiteX1" fmla="*/ 1576387 w 2407443"/>
                  <a:gd name="connsiteY1" fmla="*/ 0 h 261937"/>
                  <a:gd name="connsiteX2" fmla="*/ 1504950 w 2407443"/>
                  <a:gd name="connsiteY2" fmla="*/ 71437 h 261937"/>
                  <a:gd name="connsiteX3" fmla="*/ 888206 w 2407443"/>
                  <a:gd name="connsiteY3" fmla="*/ 71437 h 261937"/>
                  <a:gd name="connsiteX4" fmla="*/ 823913 w 2407443"/>
                  <a:gd name="connsiteY4" fmla="*/ 7144 h 261937"/>
                  <a:gd name="connsiteX5" fmla="*/ 0 w 2407443"/>
                  <a:gd name="connsiteY5" fmla="*/ 7144 h 261937"/>
                  <a:gd name="connsiteX6" fmla="*/ 130968 w 2407443"/>
                  <a:gd name="connsiteY6" fmla="*/ 261937 h 261937"/>
                  <a:gd name="connsiteX7" fmla="*/ 2286000 w 2407443"/>
                  <a:gd name="connsiteY7" fmla="*/ 261937 h 261937"/>
                  <a:gd name="connsiteX8" fmla="*/ 2407443 w 2407443"/>
                  <a:gd name="connsiteY8" fmla="*/ 0 h 261937"/>
                  <a:gd name="connsiteX0" fmla="*/ 2420305 w 2420305"/>
                  <a:gd name="connsiteY0" fmla="*/ 0 h 261937"/>
                  <a:gd name="connsiteX1" fmla="*/ 1589249 w 2420305"/>
                  <a:gd name="connsiteY1" fmla="*/ 0 h 261937"/>
                  <a:gd name="connsiteX2" fmla="*/ 1517812 w 2420305"/>
                  <a:gd name="connsiteY2" fmla="*/ 71437 h 261937"/>
                  <a:gd name="connsiteX3" fmla="*/ 901068 w 2420305"/>
                  <a:gd name="connsiteY3" fmla="*/ 71437 h 261937"/>
                  <a:gd name="connsiteX4" fmla="*/ 836775 w 2420305"/>
                  <a:gd name="connsiteY4" fmla="*/ 7144 h 261937"/>
                  <a:gd name="connsiteX5" fmla="*/ 12862 w 2420305"/>
                  <a:gd name="connsiteY5" fmla="*/ 7144 h 261937"/>
                  <a:gd name="connsiteX6" fmla="*/ 143830 w 2420305"/>
                  <a:gd name="connsiteY6" fmla="*/ 261937 h 261937"/>
                  <a:gd name="connsiteX7" fmla="*/ 2298862 w 2420305"/>
                  <a:gd name="connsiteY7" fmla="*/ 261937 h 261937"/>
                  <a:gd name="connsiteX8" fmla="*/ 2420305 w 2420305"/>
                  <a:gd name="connsiteY8" fmla="*/ 0 h 261937"/>
                  <a:gd name="connsiteX0" fmla="*/ 2410929 w 2410929"/>
                  <a:gd name="connsiteY0" fmla="*/ 0 h 261969"/>
                  <a:gd name="connsiteX1" fmla="*/ 1579873 w 2410929"/>
                  <a:gd name="connsiteY1" fmla="*/ 0 h 261969"/>
                  <a:gd name="connsiteX2" fmla="*/ 1508436 w 2410929"/>
                  <a:gd name="connsiteY2" fmla="*/ 71437 h 261969"/>
                  <a:gd name="connsiteX3" fmla="*/ 891692 w 2410929"/>
                  <a:gd name="connsiteY3" fmla="*/ 71437 h 261969"/>
                  <a:gd name="connsiteX4" fmla="*/ 827399 w 2410929"/>
                  <a:gd name="connsiteY4" fmla="*/ 7144 h 261969"/>
                  <a:gd name="connsiteX5" fmla="*/ 3486 w 2410929"/>
                  <a:gd name="connsiteY5" fmla="*/ 7144 h 261969"/>
                  <a:gd name="connsiteX6" fmla="*/ 134454 w 2410929"/>
                  <a:gd name="connsiteY6" fmla="*/ 261937 h 261969"/>
                  <a:gd name="connsiteX7" fmla="*/ 2289486 w 2410929"/>
                  <a:gd name="connsiteY7" fmla="*/ 261937 h 261969"/>
                  <a:gd name="connsiteX8" fmla="*/ 2410929 w 2410929"/>
                  <a:gd name="connsiteY8" fmla="*/ 0 h 261969"/>
                  <a:gd name="connsiteX0" fmla="*/ 2410929 w 2410929"/>
                  <a:gd name="connsiteY0" fmla="*/ 0 h 261969"/>
                  <a:gd name="connsiteX1" fmla="*/ 1579873 w 2410929"/>
                  <a:gd name="connsiteY1" fmla="*/ 0 h 261969"/>
                  <a:gd name="connsiteX2" fmla="*/ 1508436 w 2410929"/>
                  <a:gd name="connsiteY2" fmla="*/ 71437 h 261969"/>
                  <a:gd name="connsiteX3" fmla="*/ 891692 w 2410929"/>
                  <a:gd name="connsiteY3" fmla="*/ 71437 h 261969"/>
                  <a:gd name="connsiteX4" fmla="*/ 827399 w 2410929"/>
                  <a:gd name="connsiteY4" fmla="*/ 7144 h 261969"/>
                  <a:gd name="connsiteX5" fmla="*/ 3486 w 2410929"/>
                  <a:gd name="connsiteY5" fmla="*/ 7144 h 261969"/>
                  <a:gd name="connsiteX6" fmla="*/ 134454 w 2410929"/>
                  <a:gd name="connsiteY6" fmla="*/ 261937 h 261969"/>
                  <a:gd name="connsiteX7" fmla="*/ 2289486 w 2410929"/>
                  <a:gd name="connsiteY7" fmla="*/ 261937 h 261969"/>
                  <a:gd name="connsiteX8" fmla="*/ 2410929 w 2410929"/>
                  <a:gd name="connsiteY8" fmla="*/ 0 h 261969"/>
                  <a:gd name="connsiteX0" fmla="*/ 2410929 w 2419653"/>
                  <a:gd name="connsiteY0" fmla="*/ 0 h 261969"/>
                  <a:gd name="connsiteX1" fmla="*/ 1579873 w 2419653"/>
                  <a:gd name="connsiteY1" fmla="*/ 0 h 261969"/>
                  <a:gd name="connsiteX2" fmla="*/ 1508436 w 2419653"/>
                  <a:gd name="connsiteY2" fmla="*/ 71437 h 261969"/>
                  <a:gd name="connsiteX3" fmla="*/ 891692 w 2419653"/>
                  <a:gd name="connsiteY3" fmla="*/ 71437 h 261969"/>
                  <a:gd name="connsiteX4" fmla="*/ 827399 w 2419653"/>
                  <a:gd name="connsiteY4" fmla="*/ 7144 h 261969"/>
                  <a:gd name="connsiteX5" fmla="*/ 3486 w 2419653"/>
                  <a:gd name="connsiteY5" fmla="*/ 7144 h 261969"/>
                  <a:gd name="connsiteX6" fmla="*/ 134454 w 2419653"/>
                  <a:gd name="connsiteY6" fmla="*/ 261937 h 261969"/>
                  <a:gd name="connsiteX7" fmla="*/ 2289486 w 2419653"/>
                  <a:gd name="connsiteY7" fmla="*/ 261937 h 261969"/>
                  <a:gd name="connsiteX8" fmla="*/ 2410929 w 2419653"/>
                  <a:gd name="connsiteY8" fmla="*/ 0 h 261969"/>
                  <a:gd name="connsiteX0" fmla="*/ 2410929 w 2411431"/>
                  <a:gd name="connsiteY0" fmla="*/ 0 h 261969"/>
                  <a:gd name="connsiteX1" fmla="*/ 1579873 w 2411431"/>
                  <a:gd name="connsiteY1" fmla="*/ 0 h 261969"/>
                  <a:gd name="connsiteX2" fmla="*/ 1508436 w 2411431"/>
                  <a:gd name="connsiteY2" fmla="*/ 71437 h 261969"/>
                  <a:gd name="connsiteX3" fmla="*/ 891692 w 2411431"/>
                  <a:gd name="connsiteY3" fmla="*/ 71437 h 261969"/>
                  <a:gd name="connsiteX4" fmla="*/ 827399 w 2411431"/>
                  <a:gd name="connsiteY4" fmla="*/ 7144 h 261969"/>
                  <a:gd name="connsiteX5" fmla="*/ 3486 w 2411431"/>
                  <a:gd name="connsiteY5" fmla="*/ 7144 h 261969"/>
                  <a:gd name="connsiteX6" fmla="*/ 134454 w 2411431"/>
                  <a:gd name="connsiteY6" fmla="*/ 261937 h 261969"/>
                  <a:gd name="connsiteX7" fmla="*/ 2289486 w 2411431"/>
                  <a:gd name="connsiteY7" fmla="*/ 261937 h 261969"/>
                  <a:gd name="connsiteX8" fmla="*/ 2410929 w 2411431"/>
                  <a:gd name="connsiteY8" fmla="*/ 0 h 261969"/>
                  <a:gd name="connsiteX0" fmla="*/ 2410929 w 2415618"/>
                  <a:gd name="connsiteY0" fmla="*/ 0 h 261969"/>
                  <a:gd name="connsiteX1" fmla="*/ 1579873 w 2415618"/>
                  <a:gd name="connsiteY1" fmla="*/ 0 h 261969"/>
                  <a:gd name="connsiteX2" fmla="*/ 1508436 w 2415618"/>
                  <a:gd name="connsiteY2" fmla="*/ 71437 h 261969"/>
                  <a:gd name="connsiteX3" fmla="*/ 891692 w 2415618"/>
                  <a:gd name="connsiteY3" fmla="*/ 71437 h 261969"/>
                  <a:gd name="connsiteX4" fmla="*/ 827399 w 2415618"/>
                  <a:gd name="connsiteY4" fmla="*/ 7144 h 261969"/>
                  <a:gd name="connsiteX5" fmla="*/ 3486 w 2415618"/>
                  <a:gd name="connsiteY5" fmla="*/ 7144 h 261969"/>
                  <a:gd name="connsiteX6" fmla="*/ 134454 w 2415618"/>
                  <a:gd name="connsiteY6" fmla="*/ 261937 h 261969"/>
                  <a:gd name="connsiteX7" fmla="*/ 2289486 w 2415618"/>
                  <a:gd name="connsiteY7" fmla="*/ 261937 h 261969"/>
                  <a:gd name="connsiteX8" fmla="*/ 2410929 w 2415618"/>
                  <a:gd name="connsiteY8" fmla="*/ 0 h 261969"/>
                  <a:gd name="connsiteX0" fmla="*/ 2410929 w 2412794"/>
                  <a:gd name="connsiteY0" fmla="*/ 0 h 261969"/>
                  <a:gd name="connsiteX1" fmla="*/ 1579873 w 2412794"/>
                  <a:gd name="connsiteY1" fmla="*/ 0 h 261969"/>
                  <a:gd name="connsiteX2" fmla="*/ 1508436 w 2412794"/>
                  <a:gd name="connsiteY2" fmla="*/ 71437 h 261969"/>
                  <a:gd name="connsiteX3" fmla="*/ 891692 w 2412794"/>
                  <a:gd name="connsiteY3" fmla="*/ 71437 h 261969"/>
                  <a:gd name="connsiteX4" fmla="*/ 827399 w 2412794"/>
                  <a:gd name="connsiteY4" fmla="*/ 7144 h 261969"/>
                  <a:gd name="connsiteX5" fmla="*/ 3486 w 2412794"/>
                  <a:gd name="connsiteY5" fmla="*/ 7144 h 261969"/>
                  <a:gd name="connsiteX6" fmla="*/ 134454 w 2412794"/>
                  <a:gd name="connsiteY6" fmla="*/ 261937 h 261969"/>
                  <a:gd name="connsiteX7" fmla="*/ 2289486 w 2412794"/>
                  <a:gd name="connsiteY7" fmla="*/ 261937 h 261969"/>
                  <a:gd name="connsiteX8" fmla="*/ 2410929 w 2412794"/>
                  <a:gd name="connsiteY8" fmla="*/ 0 h 261969"/>
                  <a:gd name="connsiteX0" fmla="*/ 2407482 w 2409347"/>
                  <a:gd name="connsiteY0" fmla="*/ 0 h 262263"/>
                  <a:gd name="connsiteX1" fmla="*/ 1576426 w 2409347"/>
                  <a:gd name="connsiteY1" fmla="*/ 0 h 262263"/>
                  <a:gd name="connsiteX2" fmla="*/ 1504989 w 2409347"/>
                  <a:gd name="connsiteY2" fmla="*/ 71437 h 262263"/>
                  <a:gd name="connsiteX3" fmla="*/ 888245 w 2409347"/>
                  <a:gd name="connsiteY3" fmla="*/ 71437 h 262263"/>
                  <a:gd name="connsiteX4" fmla="*/ 823952 w 2409347"/>
                  <a:gd name="connsiteY4" fmla="*/ 7144 h 262263"/>
                  <a:gd name="connsiteX5" fmla="*/ 39 w 2409347"/>
                  <a:gd name="connsiteY5" fmla="*/ 7144 h 262263"/>
                  <a:gd name="connsiteX6" fmla="*/ 131007 w 2409347"/>
                  <a:gd name="connsiteY6" fmla="*/ 261937 h 262263"/>
                  <a:gd name="connsiteX7" fmla="*/ 2286039 w 2409347"/>
                  <a:gd name="connsiteY7" fmla="*/ 261937 h 262263"/>
                  <a:gd name="connsiteX8" fmla="*/ 2407482 w 2409347"/>
                  <a:gd name="connsiteY8" fmla="*/ 0 h 262263"/>
                  <a:gd name="connsiteX0" fmla="*/ 2410928 w 2412793"/>
                  <a:gd name="connsiteY0" fmla="*/ 0 h 262133"/>
                  <a:gd name="connsiteX1" fmla="*/ 1579872 w 2412793"/>
                  <a:gd name="connsiteY1" fmla="*/ 0 h 262133"/>
                  <a:gd name="connsiteX2" fmla="*/ 1508435 w 2412793"/>
                  <a:gd name="connsiteY2" fmla="*/ 71437 h 262133"/>
                  <a:gd name="connsiteX3" fmla="*/ 891691 w 2412793"/>
                  <a:gd name="connsiteY3" fmla="*/ 71437 h 262133"/>
                  <a:gd name="connsiteX4" fmla="*/ 827398 w 2412793"/>
                  <a:gd name="connsiteY4" fmla="*/ 7144 h 262133"/>
                  <a:gd name="connsiteX5" fmla="*/ 3485 w 2412793"/>
                  <a:gd name="connsiteY5" fmla="*/ 7144 h 262133"/>
                  <a:gd name="connsiteX6" fmla="*/ 134453 w 2412793"/>
                  <a:gd name="connsiteY6" fmla="*/ 261937 h 262133"/>
                  <a:gd name="connsiteX7" fmla="*/ 2289485 w 2412793"/>
                  <a:gd name="connsiteY7" fmla="*/ 261937 h 262133"/>
                  <a:gd name="connsiteX8" fmla="*/ 2410928 w 2412793"/>
                  <a:gd name="connsiteY8" fmla="*/ 0 h 262133"/>
                  <a:gd name="connsiteX0" fmla="*/ 2410928 w 2413309"/>
                  <a:gd name="connsiteY0" fmla="*/ 0 h 262133"/>
                  <a:gd name="connsiteX1" fmla="*/ 1579872 w 2413309"/>
                  <a:gd name="connsiteY1" fmla="*/ 0 h 262133"/>
                  <a:gd name="connsiteX2" fmla="*/ 1508435 w 2413309"/>
                  <a:gd name="connsiteY2" fmla="*/ 71437 h 262133"/>
                  <a:gd name="connsiteX3" fmla="*/ 891691 w 2413309"/>
                  <a:gd name="connsiteY3" fmla="*/ 71437 h 262133"/>
                  <a:gd name="connsiteX4" fmla="*/ 827398 w 2413309"/>
                  <a:gd name="connsiteY4" fmla="*/ 7144 h 262133"/>
                  <a:gd name="connsiteX5" fmla="*/ 3485 w 2413309"/>
                  <a:gd name="connsiteY5" fmla="*/ 7144 h 262133"/>
                  <a:gd name="connsiteX6" fmla="*/ 134453 w 2413309"/>
                  <a:gd name="connsiteY6" fmla="*/ 261937 h 262133"/>
                  <a:gd name="connsiteX7" fmla="*/ 2289485 w 2413309"/>
                  <a:gd name="connsiteY7" fmla="*/ 261937 h 262133"/>
                  <a:gd name="connsiteX8" fmla="*/ 2410928 w 2413309"/>
                  <a:gd name="connsiteY8" fmla="*/ 0 h 262133"/>
                  <a:gd name="connsiteX0" fmla="*/ 2412480 w 2414861"/>
                  <a:gd name="connsiteY0" fmla="*/ 0 h 261939"/>
                  <a:gd name="connsiteX1" fmla="*/ 1581424 w 2414861"/>
                  <a:gd name="connsiteY1" fmla="*/ 0 h 261939"/>
                  <a:gd name="connsiteX2" fmla="*/ 1509987 w 2414861"/>
                  <a:gd name="connsiteY2" fmla="*/ 71437 h 261939"/>
                  <a:gd name="connsiteX3" fmla="*/ 893243 w 2414861"/>
                  <a:gd name="connsiteY3" fmla="*/ 71437 h 261939"/>
                  <a:gd name="connsiteX4" fmla="*/ 828950 w 2414861"/>
                  <a:gd name="connsiteY4" fmla="*/ 7144 h 261939"/>
                  <a:gd name="connsiteX5" fmla="*/ 5037 w 2414861"/>
                  <a:gd name="connsiteY5" fmla="*/ 7144 h 261939"/>
                  <a:gd name="connsiteX6" fmla="*/ 136005 w 2414861"/>
                  <a:gd name="connsiteY6" fmla="*/ 261937 h 261939"/>
                  <a:gd name="connsiteX7" fmla="*/ 2291037 w 2414861"/>
                  <a:gd name="connsiteY7" fmla="*/ 261937 h 261939"/>
                  <a:gd name="connsiteX8" fmla="*/ 2412480 w 2414861"/>
                  <a:gd name="connsiteY8" fmla="*/ 0 h 261939"/>
                  <a:gd name="connsiteX0" fmla="*/ 2412480 w 2414861"/>
                  <a:gd name="connsiteY0" fmla="*/ 0 h 261939"/>
                  <a:gd name="connsiteX1" fmla="*/ 1581424 w 2414861"/>
                  <a:gd name="connsiteY1" fmla="*/ 0 h 261939"/>
                  <a:gd name="connsiteX2" fmla="*/ 1509987 w 2414861"/>
                  <a:gd name="connsiteY2" fmla="*/ 71437 h 261939"/>
                  <a:gd name="connsiteX3" fmla="*/ 893243 w 2414861"/>
                  <a:gd name="connsiteY3" fmla="*/ 71437 h 261939"/>
                  <a:gd name="connsiteX4" fmla="*/ 828950 w 2414861"/>
                  <a:gd name="connsiteY4" fmla="*/ 7144 h 261939"/>
                  <a:gd name="connsiteX5" fmla="*/ 5037 w 2414861"/>
                  <a:gd name="connsiteY5" fmla="*/ 7144 h 261939"/>
                  <a:gd name="connsiteX6" fmla="*/ 136005 w 2414861"/>
                  <a:gd name="connsiteY6" fmla="*/ 261937 h 261939"/>
                  <a:gd name="connsiteX7" fmla="*/ 2291037 w 2414861"/>
                  <a:gd name="connsiteY7" fmla="*/ 261937 h 261939"/>
                  <a:gd name="connsiteX8" fmla="*/ 2412480 w 2414861"/>
                  <a:gd name="connsiteY8" fmla="*/ 0 h 261939"/>
                  <a:gd name="connsiteX0" fmla="*/ 2417566 w 2419947"/>
                  <a:gd name="connsiteY0" fmla="*/ 0 h 261939"/>
                  <a:gd name="connsiteX1" fmla="*/ 1586510 w 2419947"/>
                  <a:gd name="connsiteY1" fmla="*/ 0 h 261939"/>
                  <a:gd name="connsiteX2" fmla="*/ 1515073 w 2419947"/>
                  <a:gd name="connsiteY2" fmla="*/ 71437 h 261939"/>
                  <a:gd name="connsiteX3" fmla="*/ 898329 w 2419947"/>
                  <a:gd name="connsiteY3" fmla="*/ 71437 h 261939"/>
                  <a:gd name="connsiteX4" fmla="*/ 834036 w 2419947"/>
                  <a:gd name="connsiteY4" fmla="*/ 7144 h 261939"/>
                  <a:gd name="connsiteX5" fmla="*/ 3359 w 2419947"/>
                  <a:gd name="connsiteY5" fmla="*/ 7144 h 261939"/>
                  <a:gd name="connsiteX6" fmla="*/ 141091 w 2419947"/>
                  <a:gd name="connsiteY6" fmla="*/ 261937 h 261939"/>
                  <a:gd name="connsiteX7" fmla="*/ 2296123 w 2419947"/>
                  <a:gd name="connsiteY7" fmla="*/ 261937 h 261939"/>
                  <a:gd name="connsiteX8" fmla="*/ 2417566 w 2419947"/>
                  <a:gd name="connsiteY8" fmla="*/ 0 h 261939"/>
                  <a:gd name="connsiteX0" fmla="*/ 2416819 w 2419200"/>
                  <a:gd name="connsiteY0" fmla="*/ 0 h 261939"/>
                  <a:gd name="connsiteX1" fmla="*/ 1585763 w 2419200"/>
                  <a:gd name="connsiteY1" fmla="*/ 0 h 261939"/>
                  <a:gd name="connsiteX2" fmla="*/ 1514326 w 2419200"/>
                  <a:gd name="connsiteY2" fmla="*/ 71437 h 261939"/>
                  <a:gd name="connsiteX3" fmla="*/ 897582 w 2419200"/>
                  <a:gd name="connsiteY3" fmla="*/ 71437 h 261939"/>
                  <a:gd name="connsiteX4" fmla="*/ 833289 w 2419200"/>
                  <a:gd name="connsiteY4" fmla="*/ 7144 h 261939"/>
                  <a:gd name="connsiteX5" fmla="*/ 2612 w 2419200"/>
                  <a:gd name="connsiteY5" fmla="*/ 7144 h 261939"/>
                  <a:gd name="connsiteX6" fmla="*/ 140344 w 2419200"/>
                  <a:gd name="connsiteY6" fmla="*/ 261937 h 261939"/>
                  <a:gd name="connsiteX7" fmla="*/ 2295376 w 2419200"/>
                  <a:gd name="connsiteY7" fmla="*/ 261937 h 261939"/>
                  <a:gd name="connsiteX8" fmla="*/ 2416819 w 2419200"/>
                  <a:gd name="connsiteY8" fmla="*/ 0 h 261939"/>
                  <a:gd name="connsiteX0" fmla="*/ 2416819 w 2420703"/>
                  <a:gd name="connsiteY0" fmla="*/ 0 h 261939"/>
                  <a:gd name="connsiteX1" fmla="*/ 1585763 w 2420703"/>
                  <a:gd name="connsiteY1" fmla="*/ 0 h 261939"/>
                  <a:gd name="connsiteX2" fmla="*/ 1514326 w 2420703"/>
                  <a:gd name="connsiteY2" fmla="*/ 71437 h 261939"/>
                  <a:gd name="connsiteX3" fmla="*/ 897582 w 2420703"/>
                  <a:gd name="connsiteY3" fmla="*/ 71437 h 261939"/>
                  <a:gd name="connsiteX4" fmla="*/ 833289 w 2420703"/>
                  <a:gd name="connsiteY4" fmla="*/ 7144 h 261939"/>
                  <a:gd name="connsiteX5" fmla="*/ 2612 w 2420703"/>
                  <a:gd name="connsiteY5" fmla="*/ 7144 h 261939"/>
                  <a:gd name="connsiteX6" fmla="*/ 140344 w 2420703"/>
                  <a:gd name="connsiteY6" fmla="*/ 261937 h 261939"/>
                  <a:gd name="connsiteX7" fmla="*/ 2295376 w 2420703"/>
                  <a:gd name="connsiteY7" fmla="*/ 261937 h 261939"/>
                  <a:gd name="connsiteX8" fmla="*/ 2416819 w 2420703"/>
                  <a:gd name="connsiteY8" fmla="*/ 0 h 2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03" h="261939">
                    <a:moveTo>
                      <a:pt x="2416819" y="0"/>
                    </a:moveTo>
                    <a:lnTo>
                      <a:pt x="1585763" y="0"/>
                    </a:lnTo>
                    <a:lnTo>
                      <a:pt x="1514326" y="71437"/>
                    </a:lnTo>
                    <a:lnTo>
                      <a:pt x="897582" y="71437"/>
                    </a:lnTo>
                    <a:lnTo>
                      <a:pt x="833289" y="7144"/>
                    </a:lnTo>
                    <a:lnTo>
                      <a:pt x="2612" y="7144"/>
                    </a:lnTo>
                    <a:cubicBezTo>
                      <a:pt x="5097" y="102562"/>
                      <a:pt x="-36662" y="262732"/>
                      <a:pt x="140344" y="261937"/>
                    </a:cubicBezTo>
                    <a:lnTo>
                      <a:pt x="2295376" y="261937"/>
                    </a:lnTo>
                    <a:cubicBezTo>
                      <a:pt x="2457300" y="260349"/>
                      <a:pt x="2415439" y="104423"/>
                      <a:pt x="2416819" y="0"/>
                    </a:cubicBezTo>
                    <a:close/>
                  </a:path>
                </a:pathLst>
              </a:custGeom>
              <a:noFill/>
              <a:ln w="1905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grpSp>
      <p:grpSp>
        <p:nvGrpSpPr>
          <p:cNvPr id="19461" name="Group 7"/>
          <p:cNvGrpSpPr>
            <a:grpSpLocks/>
          </p:cNvGrpSpPr>
          <p:nvPr/>
        </p:nvGrpSpPr>
        <p:grpSpPr bwMode="auto">
          <a:xfrm>
            <a:off x="452438" y="990600"/>
            <a:ext cx="8310562" cy="1004888"/>
            <a:chOff x="463550" y="972901"/>
            <a:chExt cx="8310562" cy="1005124"/>
          </a:xfrm>
        </p:grpSpPr>
        <p:sp>
          <p:nvSpPr>
            <p:cNvPr id="19522" name="TextBox 13"/>
            <p:cNvSpPr txBox="1">
              <a:spLocks noChangeArrowheads="1"/>
            </p:cNvSpPr>
            <p:nvPr/>
          </p:nvSpPr>
          <p:spPr bwMode="auto">
            <a:xfrm>
              <a:off x="1204913" y="1380310"/>
              <a:ext cx="7569199" cy="43098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100" b="1" dirty="0">
                  <a:solidFill>
                    <a:srgbClr val="00AAE0"/>
                  </a:solidFill>
                  <a:ea typeface="MS PGothic" charset="0"/>
                  <a:cs typeface="MS PGothic" charset="0"/>
                </a:rPr>
                <a:t>Register online</a:t>
              </a:r>
              <a:br>
                <a:rPr lang="en-US" sz="1100" b="1" dirty="0">
                  <a:solidFill>
                    <a:srgbClr val="00AAE0"/>
                  </a:solidFill>
                  <a:ea typeface="MS PGothic" charset="0"/>
                  <a:cs typeface="MS PGothic" charset="0"/>
                </a:rPr>
              </a:br>
              <a:r>
                <a:rPr lang="en-US" sz="1100" dirty="0">
                  <a:solidFill>
                    <a:srgbClr val="00AAE0"/>
                  </a:solidFill>
                  <a:ea typeface="MS PGothic" charset="0"/>
                  <a:cs typeface="MS PGothic" charset="0"/>
                </a:rPr>
                <a:t>Employee registers online with one or both vendors so they are ready to use service when needed. </a:t>
              </a:r>
            </a:p>
          </p:txBody>
        </p:sp>
        <p:sp>
          <p:nvSpPr>
            <p:cNvPr id="19523" name="Rectangle 2"/>
            <p:cNvSpPr>
              <a:spLocks noChangeArrowheads="1"/>
            </p:cNvSpPr>
            <p:nvPr/>
          </p:nvSpPr>
          <p:spPr bwMode="auto">
            <a:xfrm>
              <a:off x="488950" y="972901"/>
              <a:ext cx="3479800" cy="26161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p>
              <a:r>
                <a:rPr lang="en-US" sz="1100" b="1" dirty="0">
                  <a:ea typeface="MS PGothic" charset="0"/>
                  <a:cs typeface="MS PGothic" charset="0"/>
                </a:rPr>
                <a:t>Register with one or both vendors</a:t>
              </a:r>
            </a:p>
          </p:txBody>
        </p:sp>
        <p:sp>
          <p:nvSpPr>
            <p:cNvPr id="104" name="Oval 103"/>
            <p:cNvSpPr/>
            <p:nvPr/>
          </p:nvSpPr>
          <p:spPr>
            <a:xfrm>
              <a:off x="463550" y="1274597"/>
              <a:ext cx="679450" cy="703428"/>
            </a:xfrm>
            <a:prstGeom prst="ellipse">
              <a:avLst/>
            </a:prstGeom>
            <a:solidFill>
              <a:srgbClr val="00AA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nvGrpSpPr>
            <p:cNvPr id="19525" name="Group 104"/>
            <p:cNvGrpSpPr>
              <a:grpSpLocks/>
            </p:cNvGrpSpPr>
            <p:nvPr/>
          </p:nvGrpSpPr>
          <p:grpSpPr bwMode="auto">
            <a:xfrm>
              <a:off x="606425" y="1323975"/>
              <a:ext cx="393700" cy="550863"/>
              <a:chOff x="4788011" y="2831911"/>
              <a:chExt cx="1265964" cy="1651053"/>
            </a:xfrm>
          </p:grpSpPr>
          <p:sp>
            <p:nvSpPr>
              <p:cNvPr id="106" name="Rounded Rectangle 105"/>
              <p:cNvSpPr/>
              <p:nvPr/>
            </p:nvSpPr>
            <p:spPr>
              <a:xfrm>
                <a:off x="4788011" y="3093203"/>
                <a:ext cx="1265964" cy="1389683"/>
              </a:xfrm>
              <a:prstGeom prst="roundRect">
                <a:avLst>
                  <a:gd name="adj" fmla="val 6129"/>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07" name="Freeform 106"/>
              <p:cNvSpPr/>
              <p:nvPr/>
            </p:nvSpPr>
            <p:spPr>
              <a:xfrm>
                <a:off x="5165758" y="3483457"/>
                <a:ext cx="571726" cy="0"/>
              </a:xfrm>
              <a:custGeom>
                <a:avLst/>
                <a:gdLst>
                  <a:gd name="connsiteX0" fmla="*/ 0 w 995363"/>
                  <a:gd name="connsiteY0" fmla="*/ 0 h 0"/>
                  <a:gd name="connsiteX1" fmla="*/ 995363 w 995363"/>
                  <a:gd name="connsiteY1" fmla="*/ 0 h 0"/>
                </a:gdLst>
                <a:ahLst/>
                <a:cxnLst>
                  <a:cxn ang="0">
                    <a:pos x="connsiteX0" y="connsiteY0"/>
                  </a:cxn>
                  <a:cxn ang="0">
                    <a:pos x="connsiteX1" y="connsiteY1"/>
                  </a:cxn>
                </a:cxnLst>
                <a:rect l="l" t="t" r="r" b="b"/>
                <a:pathLst>
                  <a:path w="995363">
                    <a:moveTo>
                      <a:pt x="0" y="0"/>
                    </a:moveTo>
                    <a:lnTo>
                      <a:pt x="995363" y="0"/>
                    </a:lnTo>
                  </a:path>
                </a:pathLst>
              </a:cu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08" name="Freeform 107"/>
              <p:cNvSpPr/>
              <p:nvPr/>
            </p:nvSpPr>
            <p:spPr>
              <a:xfrm>
                <a:off x="5165758" y="3821360"/>
                <a:ext cx="571726" cy="0"/>
              </a:xfrm>
              <a:custGeom>
                <a:avLst/>
                <a:gdLst>
                  <a:gd name="connsiteX0" fmla="*/ 0 w 995363"/>
                  <a:gd name="connsiteY0" fmla="*/ 0 h 0"/>
                  <a:gd name="connsiteX1" fmla="*/ 995363 w 995363"/>
                  <a:gd name="connsiteY1" fmla="*/ 0 h 0"/>
                </a:gdLst>
                <a:ahLst/>
                <a:cxnLst>
                  <a:cxn ang="0">
                    <a:pos x="connsiteX0" y="connsiteY0"/>
                  </a:cxn>
                  <a:cxn ang="0">
                    <a:pos x="connsiteX1" y="connsiteY1"/>
                  </a:cxn>
                </a:cxnLst>
                <a:rect l="l" t="t" r="r" b="b"/>
                <a:pathLst>
                  <a:path w="995363">
                    <a:moveTo>
                      <a:pt x="0" y="0"/>
                    </a:moveTo>
                    <a:lnTo>
                      <a:pt x="995363" y="0"/>
                    </a:lnTo>
                  </a:path>
                </a:pathLst>
              </a:cu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09" name="Freeform 108"/>
              <p:cNvSpPr/>
              <p:nvPr/>
            </p:nvSpPr>
            <p:spPr>
              <a:xfrm>
                <a:off x="5165758" y="4164022"/>
                <a:ext cx="571726" cy="0"/>
              </a:xfrm>
              <a:custGeom>
                <a:avLst/>
                <a:gdLst>
                  <a:gd name="connsiteX0" fmla="*/ 0 w 995363"/>
                  <a:gd name="connsiteY0" fmla="*/ 0 h 0"/>
                  <a:gd name="connsiteX1" fmla="*/ 995363 w 995363"/>
                  <a:gd name="connsiteY1" fmla="*/ 0 h 0"/>
                </a:gdLst>
                <a:ahLst/>
                <a:cxnLst>
                  <a:cxn ang="0">
                    <a:pos x="connsiteX0" y="connsiteY0"/>
                  </a:cxn>
                  <a:cxn ang="0">
                    <a:pos x="connsiteX1" y="connsiteY1"/>
                  </a:cxn>
                </a:cxnLst>
                <a:rect l="l" t="t" r="r" b="b"/>
                <a:pathLst>
                  <a:path w="995363">
                    <a:moveTo>
                      <a:pt x="0" y="0"/>
                    </a:moveTo>
                    <a:lnTo>
                      <a:pt x="995363" y="0"/>
                    </a:lnTo>
                  </a:path>
                </a:pathLst>
              </a:cu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10" name="Freeform 109"/>
              <p:cNvSpPr/>
              <p:nvPr/>
            </p:nvSpPr>
            <p:spPr>
              <a:xfrm>
                <a:off x="4976883" y="3354960"/>
                <a:ext cx="188875" cy="138015"/>
              </a:xfrm>
              <a:custGeom>
                <a:avLst/>
                <a:gdLst>
                  <a:gd name="connsiteX0" fmla="*/ 0 w 342900"/>
                  <a:gd name="connsiteY0" fmla="*/ 104776 h 223838"/>
                  <a:gd name="connsiteX1" fmla="*/ 119062 w 342900"/>
                  <a:gd name="connsiteY1" fmla="*/ 223838 h 223838"/>
                  <a:gd name="connsiteX2" fmla="*/ 342900 w 342900"/>
                  <a:gd name="connsiteY2" fmla="*/ 0 h 223838"/>
                  <a:gd name="connsiteX0" fmla="*/ 0 w 328612"/>
                  <a:gd name="connsiteY0" fmla="*/ 123826 h 242888"/>
                  <a:gd name="connsiteX1" fmla="*/ 119062 w 328612"/>
                  <a:gd name="connsiteY1" fmla="*/ 242888 h 242888"/>
                  <a:gd name="connsiteX2" fmla="*/ 328612 w 328612"/>
                  <a:gd name="connsiteY2" fmla="*/ 0 h 242888"/>
                </a:gdLst>
                <a:ahLst/>
                <a:cxnLst>
                  <a:cxn ang="0">
                    <a:pos x="connsiteX0" y="connsiteY0"/>
                  </a:cxn>
                  <a:cxn ang="0">
                    <a:pos x="connsiteX1" y="connsiteY1"/>
                  </a:cxn>
                  <a:cxn ang="0">
                    <a:pos x="connsiteX2" y="connsiteY2"/>
                  </a:cxn>
                </a:cxnLst>
                <a:rect l="l" t="t" r="r" b="b"/>
                <a:pathLst>
                  <a:path w="328612" h="242888">
                    <a:moveTo>
                      <a:pt x="0" y="123826"/>
                    </a:moveTo>
                    <a:lnTo>
                      <a:pt x="119062" y="242888"/>
                    </a:lnTo>
                    <a:lnTo>
                      <a:pt x="328612" y="0"/>
                    </a:lnTo>
                  </a:path>
                </a:pathLst>
              </a:cu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11" name="Freeform 110"/>
              <p:cNvSpPr/>
              <p:nvPr/>
            </p:nvSpPr>
            <p:spPr>
              <a:xfrm>
                <a:off x="4976883" y="3692861"/>
                <a:ext cx="188875" cy="138018"/>
              </a:xfrm>
              <a:custGeom>
                <a:avLst/>
                <a:gdLst>
                  <a:gd name="connsiteX0" fmla="*/ 0 w 342900"/>
                  <a:gd name="connsiteY0" fmla="*/ 104776 h 223838"/>
                  <a:gd name="connsiteX1" fmla="*/ 119062 w 342900"/>
                  <a:gd name="connsiteY1" fmla="*/ 223838 h 223838"/>
                  <a:gd name="connsiteX2" fmla="*/ 342900 w 342900"/>
                  <a:gd name="connsiteY2" fmla="*/ 0 h 223838"/>
                  <a:gd name="connsiteX0" fmla="*/ 0 w 328612"/>
                  <a:gd name="connsiteY0" fmla="*/ 123826 h 242888"/>
                  <a:gd name="connsiteX1" fmla="*/ 119062 w 328612"/>
                  <a:gd name="connsiteY1" fmla="*/ 242888 h 242888"/>
                  <a:gd name="connsiteX2" fmla="*/ 328612 w 328612"/>
                  <a:gd name="connsiteY2" fmla="*/ 0 h 242888"/>
                </a:gdLst>
                <a:ahLst/>
                <a:cxnLst>
                  <a:cxn ang="0">
                    <a:pos x="connsiteX0" y="connsiteY0"/>
                  </a:cxn>
                  <a:cxn ang="0">
                    <a:pos x="connsiteX1" y="connsiteY1"/>
                  </a:cxn>
                  <a:cxn ang="0">
                    <a:pos x="connsiteX2" y="connsiteY2"/>
                  </a:cxn>
                </a:cxnLst>
                <a:rect l="l" t="t" r="r" b="b"/>
                <a:pathLst>
                  <a:path w="328612" h="242888">
                    <a:moveTo>
                      <a:pt x="0" y="123826"/>
                    </a:moveTo>
                    <a:lnTo>
                      <a:pt x="119062" y="242888"/>
                    </a:lnTo>
                    <a:lnTo>
                      <a:pt x="328612" y="0"/>
                    </a:lnTo>
                  </a:path>
                </a:pathLst>
              </a:cu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12" name="Freeform 111"/>
              <p:cNvSpPr/>
              <p:nvPr/>
            </p:nvSpPr>
            <p:spPr>
              <a:xfrm>
                <a:off x="4976883" y="4035522"/>
                <a:ext cx="188875" cy="138018"/>
              </a:xfrm>
              <a:custGeom>
                <a:avLst/>
                <a:gdLst>
                  <a:gd name="connsiteX0" fmla="*/ 0 w 342900"/>
                  <a:gd name="connsiteY0" fmla="*/ 104776 h 223838"/>
                  <a:gd name="connsiteX1" fmla="*/ 119062 w 342900"/>
                  <a:gd name="connsiteY1" fmla="*/ 223838 h 223838"/>
                  <a:gd name="connsiteX2" fmla="*/ 342900 w 342900"/>
                  <a:gd name="connsiteY2" fmla="*/ 0 h 223838"/>
                  <a:gd name="connsiteX0" fmla="*/ 0 w 328612"/>
                  <a:gd name="connsiteY0" fmla="*/ 123826 h 242888"/>
                  <a:gd name="connsiteX1" fmla="*/ 119062 w 328612"/>
                  <a:gd name="connsiteY1" fmla="*/ 242888 h 242888"/>
                  <a:gd name="connsiteX2" fmla="*/ 328612 w 328612"/>
                  <a:gd name="connsiteY2" fmla="*/ 0 h 242888"/>
                </a:gdLst>
                <a:ahLst/>
                <a:cxnLst>
                  <a:cxn ang="0">
                    <a:pos x="connsiteX0" y="connsiteY0"/>
                  </a:cxn>
                  <a:cxn ang="0">
                    <a:pos x="connsiteX1" y="connsiteY1"/>
                  </a:cxn>
                  <a:cxn ang="0">
                    <a:pos x="connsiteX2" y="connsiteY2"/>
                  </a:cxn>
                </a:cxnLst>
                <a:rect l="l" t="t" r="r" b="b"/>
                <a:pathLst>
                  <a:path w="328612" h="242888">
                    <a:moveTo>
                      <a:pt x="0" y="123826"/>
                    </a:moveTo>
                    <a:lnTo>
                      <a:pt x="119062" y="242888"/>
                    </a:lnTo>
                    <a:lnTo>
                      <a:pt x="328612" y="0"/>
                    </a:lnTo>
                  </a:path>
                </a:pathLst>
              </a:cu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13" name="Freeform 112"/>
              <p:cNvSpPr/>
              <p:nvPr/>
            </p:nvSpPr>
            <p:spPr>
              <a:xfrm>
                <a:off x="5058558" y="2831449"/>
                <a:ext cx="719763" cy="347419"/>
              </a:xfrm>
              <a:custGeom>
                <a:avLst/>
                <a:gdLst>
                  <a:gd name="connsiteX0" fmla="*/ 414338 w 1257300"/>
                  <a:gd name="connsiteY0" fmla="*/ 0 h 407193"/>
                  <a:gd name="connsiteX1" fmla="*/ 0 w 1257300"/>
                  <a:gd name="connsiteY1" fmla="*/ 0 h 407193"/>
                  <a:gd name="connsiteX2" fmla="*/ 0 w 1257300"/>
                  <a:gd name="connsiteY2" fmla="*/ 407193 h 407193"/>
                  <a:gd name="connsiteX3" fmla="*/ 1257300 w 1257300"/>
                  <a:gd name="connsiteY3" fmla="*/ 407193 h 407193"/>
                  <a:gd name="connsiteX4" fmla="*/ 1257300 w 1257300"/>
                  <a:gd name="connsiteY4" fmla="*/ 19050 h 407193"/>
                  <a:gd name="connsiteX5" fmla="*/ 869157 w 1257300"/>
                  <a:gd name="connsiteY5" fmla="*/ 19050 h 407193"/>
                  <a:gd name="connsiteX6" fmla="*/ 414338 w 1257300"/>
                  <a:gd name="connsiteY6" fmla="*/ 0 h 407193"/>
                  <a:gd name="connsiteX0" fmla="*/ 414338 w 1257300"/>
                  <a:gd name="connsiteY0" fmla="*/ 177872 h 585065"/>
                  <a:gd name="connsiteX1" fmla="*/ 0 w 1257300"/>
                  <a:gd name="connsiteY1" fmla="*/ 177872 h 585065"/>
                  <a:gd name="connsiteX2" fmla="*/ 0 w 1257300"/>
                  <a:gd name="connsiteY2" fmla="*/ 585065 h 585065"/>
                  <a:gd name="connsiteX3" fmla="*/ 1257300 w 1257300"/>
                  <a:gd name="connsiteY3" fmla="*/ 585065 h 585065"/>
                  <a:gd name="connsiteX4" fmla="*/ 1257300 w 1257300"/>
                  <a:gd name="connsiteY4" fmla="*/ 196922 h 585065"/>
                  <a:gd name="connsiteX5" fmla="*/ 869157 w 1257300"/>
                  <a:gd name="connsiteY5" fmla="*/ 196922 h 585065"/>
                  <a:gd name="connsiteX6" fmla="*/ 414338 w 1257300"/>
                  <a:gd name="connsiteY6" fmla="*/ 177872 h 585065"/>
                  <a:gd name="connsiteX0" fmla="*/ 414338 w 1257300"/>
                  <a:gd name="connsiteY0" fmla="*/ 213396 h 620589"/>
                  <a:gd name="connsiteX1" fmla="*/ 0 w 1257300"/>
                  <a:gd name="connsiteY1" fmla="*/ 213396 h 620589"/>
                  <a:gd name="connsiteX2" fmla="*/ 0 w 1257300"/>
                  <a:gd name="connsiteY2" fmla="*/ 620589 h 620589"/>
                  <a:gd name="connsiteX3" fmla="*/ 1257300 w 1257300"/>
                  <a:gd name="connsiteY3" fmla="*/ 620589 h 620589"/>
                  <a:gd name="connsiteX4" fmla="*/ 1257300 w 1257300"/>
                  <a:gd name="connsiteY4" fmla="*/ 232446 h 620589"/>
                  <a:gd name="connsiteX5" fmla="*/ 869157 w 1257300"/>
                  <a:gd name="connsiteY5" fmla="*/ 232446 h 620589"/>
                  <a:gd name="connsiteX6" fmla="*/ 414338 w 1257300"/>
                  <a:gd name="connsiteY6" fmla="*/ 213396 h 620589"/>
                  <a:gd name="connsiteX0" fmla="*/ 419100 w 1257300"/>
                  <a:gd name="connsiteY0" fmla="*/ 217430 h 612717"/>
                  <a:gd name="connsiteX1" fmla="*/ 0 w 1257300"/>
                  <a:gd name="connsiteY1" fmla="*/ 205524 h 612717"/>
                  <a:gd name="connsiteX2" fmla="*/ 0 w 1257300"/>
                  <a:gd name="connsiteY2" fmla="*/ 612717 h 612717"/>
                  <a:gd name="connsiteX3" fmla="*/ 1257300 w 1257300"/>
                  <a:gd name="connsiteY3" fmla="*/ 612717 h 612717"/>
                  <a:gd name="connsiteX4" fmla="*/ 1257300 w 1257300"/>
                  <a:gd name="connsiteY4" fmla="*/ 224574 h 612717"/>
                  <a:gd name="connsiteX5" fmla="*/ 869157 w 1257300"/>
                  <a:gd name="connsiteY5" fmla="*/ 224574 h 612717"/>
                  <a:gd name="connsiteX6" fmla="*/ 419100 w 1257300"/>
                  <a:gd name="connsiteY6" fmla="*/ 217430 h 612717"/>
                  <a:gd name="connsiteX0" fmla="*/ 421481 w 1259681"/>
                  <a:gd name="connsiteY0" fmla="*/ 217430 h 612717"/>
                  <a:gd name="connsiteX1" fmla="*/ 0 w 1259681"/>
                  <a:gd name="connsiteY1" fmla="*/ 226955 h 612717"/>
                  <a:gd name="connsiteX2" fmla="*/ 2381 w 1259681"/>
                  <a:gd name="connsiteY2" fmla="*/ 612717 h 612717"/>
                  <a:gd name="connsiteX3" fmla="*/ 1259681 w 1259681"/>
                  <a:gd name="connsiteY3" fmla="*/ 612717 h 612717"/>
                  <a:gd name="connsiteX4" fmla="*/ 1259681 w 1259681"/>
                  <a:gd name="connsiteY4" fmla="*/ 224574 h 612717"/>
                  <a:gd name="connsiteX5" fmla="*/ 871538 w 1259681"/>
                  <a:gd name="connsiteY5" fmla="*/ 224574 h 612717"/>
                  <a:gd name="connsiteX6" fmla="*/ 421481 w 1259681"/>
                  <a:gd name="connsiteY6" fmla="*/ 217430 h 612717"/>
                  <a:gd name="connsiteX0" fmla="*/ 419206 w 1257406"/>
                  <a:gd name="connsiteY0" fmla="*/ 217430 h 612717"/>
                  <a:gd name="connsiteX1" fmla="*/ 2487 w 1257406"/>
                  <a:gd name="connsiteY1" fmla="*/ 212667 h 612717"/>
                  <a:gd name="connsiteX2" fmla="*/ 106 w 1257406"/>
                  <a:gd name="connsiteY2" fmla="*/ 612717 h 612717"/>
                  <a:gd name="connsiteX3" fmla="*/ 1257406 w 1257406"/>
                  <a:gd name="connsiteY3" fmla="*/ 612717 h 612717"/>
                  <a:gd name="connsiteX4" fmla="*/ 1257406 w 1257406"/>
                  <a:gd name="connsiteY4" fmla="*/ 224574 h 612717"/>
                  <a:gd name="connsiteX5" fmla="*/ 869263 w 1257406"/>
                  <a:gd name="connsiteY5" fmla="*/ 224574 h 612717"/>
                  <a:gd name="connsiteX6" fmla="*/ 419206 w 1257406"/>
                  <a:gd name="connsiteY6" fmla="*/ 217430 h 612717"/>
                  <a:gd name="connsiteX0" fmla="*/ 419206 w 1257406"/>
                  <a:gd name="connsiteY0" fmla="*/ 217430 h 612717"/>
                  <a:gd name="connsiteX1" fmla="*/ 9631 w 1257406"/>
                  <a:gd name="connsiteY1" fmla="*/ 217430 h 612717"/>
                  <a:gd name="connsiteX2" fmla="*/ 2487 w 1257406"/>
                  <a:gd name="connsiteY2" fmla="*/ 212667 h 612717"/>
                  <a:gd name="connsiteX3" fmla="*/ 106 w 1257406"/>
                  <a:gd name="connsiteY3" fmla="*/ 612717 h 612717"/>
                  <a:gd name="connsiteX4" fmla="*/ 1257406 w 1257406"/>
                  <a:gd name="connsiteY4" fmla="*/ 612717 h 612717"/>
                  <a:gd name="connsiteX5" fmla="*/ 1257406 w 1257406"/>
                  <a:gd name="connsiteY5" fmla="*/ 224574 h 612717"/>
                  <a:gd name="connsiteX6" fmla="*/ 869263 w 1257406"/>
                  <a:gd name="connsiteY6" fmla="*/ 224574 h 612717"/>
                  <a:gd name="connsiteX7" fmla="*/ 419206 w 1257406"/>
                  <a:gd name="connsiteY7" fmla="*/ 217430 h 612717"/>
                  <a:gd name="connsiteX0" fmla="*/ 419178 w 1257378"/>
                  <a:gd name="connsiteY0" fmla="*/ 217430 h 612717"/>
                  <a:gd name="connsiteX1" fmla="*/ 9603 w 1257378"/>
                  <a:gd name="connsiteY1" fmla="*/ 217430 h 612717"/>
                  <a:gd name="connsiteX2" fmla="*/ 4113 w 1257378"/>
                  <a:gd name="connsiteY2" fmla="*/ 217630 h 612717"/>
                  <a:gd name="connsiteX3" fmla="*/ 78 w 1257378"/>
                  <a:gd name="connsiteY3" fmla="*/ 612717 h 612717"/>
                  <a:gd name="connsiteX4" fmla="*/ 1257378 w 1257378"/>
                  <a:gd name="connsiteY4" fmla="*/ 612717 h 612717"/>
                  <a:gd name="connsiteX5" fmla="*/ 1257378 w 1257378"/>
                  <a:gd name="connsiteY5" fmla="*/ 224574 h 612717"/>
                  <a:gd name="connsiteX6" fmla="*/ 869235 w 1257378"/>
                  <a:gd name="connsiteY6" fmla="*/ 224574 h 612717"/>
                  <a:gd name="connsiteX7" fmla="*/ 419178 w 1257378"/>
                  <a:gd name="connsiteY7" fmla="*/ 217430 h 612717"/>
                  <a:gd name="connsiteX0" fmla="*/ 419178 w 1257378"/>
                  <a:gd name="connsiteY0" fmla="*/ 215995 h 611282"/>
                  <a:gd name="connsiteX1" fmla="*/ 9603 w 1257378"/>
                  <a:gd name="connsiteY1" fmla="*/ 215995 h 611282"/>
                  <a:gd name="connsiteX2" fmla="*/ 4113 w 1257378"/>
                  <a:gd name="connsiteY2" fmla="*/ 216195 h 611282"/>
                  <a:gd name="connsiteX3" fmla="*/ 78 w 1257378"/>
                  <a:gd name="connsiteY3" fmla="*/ 611282 h 611282"/>
                  <a:gd name="connsiteX4" fmla="*/ 1257378 w 1257378"/>
                  <a:gd name="connsiteY4" fmla="*/ 611282 h 611282"/>
                  <a:gd name="connsiteX5" fmla="*/ 1257378 w 1257378"/>
                  <a:gd name="connsiteY5" fmla="*/ 223139 h 611282"/>
                  <a:gd name="connsiteX6" fmla="*/ 869235 w 1257378"/>
                  <a:gd name="connsiteY6" fmla="*/ 223139 h 611282"/>
                  <a:gd name="connsiteX7" fmla="*/ 419178 w 1257378"/>
                  <a:gd name="connsiteY7" fmla="*/ 215995 h 611282"/>
                  <a:gd name="connsiteX0" fmla="*/ 419178 w 1257378"/>
                  <a:gd name="connsiteY0" fmla="*/ 223156 h 618443"/>
                  <a:gd name="connsiteX1" fmla="*/ 9603 w 1257378"/>
                  <a:gd name="connsiteY1" fmla="*/ 223156 h 618443"/>
                  <a:gd name="connsiteX2" fmla="*/ 4113 w 1257378"/>
                  <a:gd name="connsiteY2" fmla="*/ 223356 h 618443"/>
                  <a:gd name="connsiteX3" fmla="*/ 78 w 1257378"/>
                  <a:gd name="connsiteY3" fmla="*/ 618443 h 618443"/>
                  <a:gd name="connsiteX4" fmla="*/ 1257378 w 1257378"/>
                  <a:gd name="connsiteY4" fmla="*/ 618443 h 618443"/>
                  <a:gd name="connsiteX5" fmla="*/ 1257378 w 1257378"/>
                  <a:gd name="connsiteY5" fmla="*/ 230300 h 618443"/>
                  <a:gd name="connsiteX6" fmla="*/ 869235 w 1257378"/>
                  <a:gd name="connsiteY6" fmla="*/ 230300 h 618443"/>
                  <a:gd name="connsiteX7" fmla="*/ 419178 w 1257378"/>
                  <a:gd name="connsiteY7" fmla="*/ 223156 h 618443"/>
                  <a:gd name="connsiteX0" fmla="*/ 419178 w 1257378"/>
                  <a:gd name="connsiteY0" fmla="*/ 209691 h 604978"/>
                  <a:gd name="connsiteX1" fmla="*/ 9603 w 1257378"/>
                  <a:gd name="connsiteY1" fmla="*/ 209691 h 604978"/>
                  <a:gd name="connsiteX2" fmla="*/ 4113 w 1257378"/>
                  <a:gd name="connsiteY2" fmla="*/ 209891 h 604978"/>
                  <a:gd name="connsiteX3" fmla="*/ 78 w 1257378"/>
                  <a:gd name="connsiteY3" fmla="*/ 604978 h 604978"/>
                  <a:gd name="connsiteX4" fmla="*/ 1257378 w 1257378"/>
                  <a:gd name="connsiteY4" fmla="*/ 604978 h 604978"/>
                  <a:gd name="connsiteX5" fmla="*/ 1257378 w 1257378"/>
                  <a:gd name="connsiteY5" fmla="*/ 216835 h 604978"/>
                  <a:gd name="connsiteX6" fmla="*/ 869235 w 1257378"/>
                  <a:gd name="connsiteY6" fmla="*/ 216835 h 604978"/>
                  <a:gd name="connsiteX7" fmla="*/ 419178 w 1257378"/>
                  <a:gd name="connsiteY7" fmla="*/ 209691 h 604978"/>
                  <a:gd name="connsiteX0" fmla="*/ 419178 w 1257378"/>
                  <a:gd name="connsiteY0" fmla="*/ 215220 h 610507"/>
                  <a:gd name="connsiteX1" fmla="*/ 9603 w 1257378"/>
                  <a:gd name="connsiteY1" fmla="*/ 215220 h 610507"/>
                  <a:gd name="connsiteX2" fmla="*/ 4113 w 1257378"/>
                  <a:gd name="connsiteY2" fmla="*/ 215420 h 610507"/>
                  <a:gd name="connsiteX3" fmla="*/ 78 w 1257378"/>
                  <a:gd name="connsiteY3" fmla="*/ 610507 h 610507"/>
                  <a:gd name="connsiteX4" fmla="*/ 1257378 w 1257378"/>
                  <a:gd name="connsiteY4" fmla="*/ 610507 h 610507"/>
                  <a:gd name="connsiteX5" fmla="*/ 1257378 w 1257378"/>
                  <a:gd name="connsiteY5" fmla="*/ 222364 h 610507"/>
                  <a:gd name="connsiteX6" fmla="*/ 869235 w 1257378"/>
                  <a:gd name="connsiteY6" fmla="*/ 222364 h 610507"/>
                  <a:gd name="connsiteX7" fmla="*/ 419178 w 1257378"/>
                  <a:gd name="connsiteY7" fmla="*/ 215220 h 610507"/>
                  <a:gd name="connsiteX0" fmla="*/ 419178 w 1257378"/>
                  <a:gd name="connsiteY0" fmla="*/ 214521 h 609808"/>
                  <a:gd name="connsiteX1" fmla="*/ 9603 w 1257378"/>
                  <a:gd name="connsiteY1" fmla="*/ 214521 h 609808"/>
                  <a:gd name="connsiteX2" fmla="*/ 4113 w 1257378"/>
                  <a:gd name="connsiteY2" fmla="*/ 214721 h 609808"/>
                  <a:gd name="connsiteX3" fmla="*/ 78 w 1257378"/>
                  <a:gd name="connsiteY3" fmla="*/ 609808 h 609808"/>
                  <a:gd name="connsiteX4" fmla="*/ 1257378 w 1257378"/>
                  <a:gd name="connsiteY4" fmla="*/ 609808 h 609808"/>
                  <a:gd name="connsiteX5" fmla="*/ 1257378 w 1257378"/>
                  <a:gd name="connsiteY5" fmla="*/ 221665 h 609808"/>
                  <a:gd name="connsiteX6" fmla="*/ 869235 w 1257378"/>
                  <a:gd name="connsiteY6" fmla="*/ 221665 h 609808"/>
                  <a:gd name="connsiteX7" fmla="*/ 419178 w 1257378"/>
                  <a:gd name="connsiteY7" fmla="*/ 214521 h 609808"/>
                  <a:gd name="connsiteX0" fmla="*/ 419178 w 1257378"/>
                  <a:gd name="connsiteY0" fmla="*/ 218638 h 613925"/>
                  <a:gd name="connsiteX1" fmla="*/ 9603 w 1257378"/>
                  <a:gd name="connsiteY1" fmla="*/ 218638 h 613925"/>
                  <a:gd name="connsiteX2" fmla="*/ 4113 w 1257378"/>
                  <a:gd name="connsiteY2" fmla="*/ 218838 h 613925"/>
                  <a:gd name="connsiteX3" fmla="*/ 78 w 1257378"/>
                  <a:gd name="connsiteY3" fmla="*/ 613925 h 613925"/>
                  <a:gd name="connsiteX4" fmla="*/ 1257378 w 1257378"/>
                  <a:gd name="connsiteY4" fmla="*/ 613925 h 613925"/>
                  <a:gd name="connsiteX5" fmla="*/ 1257378 w 1257378"/>
                  <a:gd name="connsiteY5" fmla="*/ 225782 h 613925"/>
                  <a:gd name="connsiteX6" fmla="*/ 869235 w 1257378"/>
                  <a:gd name="connsiteY6" fmla="*/ 225782 h 613925"/>
                  <a:gd name="connsiteX7" fmla="*/ 419178 w 1257378"/>
                  <a:gd name="connsiteY7" fmla="*/ 218638 h 613925"/>
                  <a:gd name="connsiteX0" fmla="*/ 419178 w 1257378"/>
                  <a:gd name="connsiteY0" fmla="*/ 213089 h 608376"/>
                  <a:gd name="connsiteX1" fmla="*/ 9603 w 1257378"/>
                  <a:gd name="connsiteY1" fmla="*/ 213089 h 608376"/>
                  <a:gd name="connsiteX2" fmla="*/ 4113 w 1257378"/>
                  <a:gd name="connsiteY2" fmla="*/ 213289 h 608376"/>
                  <a:gd name="connsiteX3" fmla="*/ 78 w 1257378"/>
                  <a:gd name="connsiteY3" fmla="*/ 608376 h 608376"/>
                  <a:gd name="connsiteX4" fmla="*/ 1257378 w 1257378"/>
                  <a:gd name="connsiteY4" fmla="*/ 608376 h 608376"/>
                  <a:gd name="connsiteX5" fmla="*/ 1257378 w 1257378"/>
                  <a:gd name="connsiteY5" fmla="*/ 220233 h 608376"/>
                  <a:gd name="connsiteX6" fmla="*/ 869235 w 1257378"/>
                  <a:gd name="connsiteY6" fmla="*/ 220233 h 608376"/>
                  <a:gd name="connsiteX7" fmla="*/ 419178 w 1257378"/>
                  <a:gd name="connsiteY7" fmla="*/ 213089 h 608376"/>
                  <a:gd name="connsiteX0" fmla="*/ 419178 w 1257378"/>
                  <a:gd name="connsiteY0" fmla="*/ 217324 h 612611"/>
                  <a:gd name="connsiteX1" fmla="*/ 9603 w 1257378"/>
                  <a:gd name="connsiteY1" fmla="*/ 217324 h 612611"/>
                  <a:gd name="connsiteX2" fmla="*/ 4113 w 1257378"/>
                  <a:gd name="connsiteY2" fmla="*/ 217524 h 612611"/>
                  <a:gd name="connsiteX3" fmla="*/ 78 w 1257378"/>
                  <a:gd name="connsiteY3" fmla="*/ 612611 h 612611"/>
                  <a:gd name="connsiteX4" fmla="*/ 1257378 w 1257378"/>
                  <a:gd name="connsiteY4" fmla="*/ 612611 h 612611"/>
                  <a:gd name="connsiteX5" fmla="*/ 1257378 w 1257378"/>
                  <a:gd name="connsiteY5" fmla="*/ 224468 h 612611"/>
                  <a:gd name="connsiteX6" fmla="*/ 869235 w 1257378"/>
                  <a:gd name="connsiteY6" fmla="*/ 224468 h 612611"/>
                  <a:gd name="connsiteX7" fmla="*/ 419178 w 1257378"/>
                  <a:gd name="connsiteY7" fmla="*/ 217324 h 612611"/>
                  <a:gd name="connsiteX0" fmla="*/ 419178 w 1257378"/>
                  <a:gd name="connsiteY0" fmla="*/ 195576 h 590863"/>
                  <a:gd name="connsiteX1" fmla="*/ 9603 w 1257378"/>
                  <a:gd name="connsiteY1" fmla="*/ 195576 h 590863"/>
                  <a:gd name="connsiteX2" fmla="*/ 4113 w 1257378"/>
                  <a:gd name="connsiteY2" fmla="*/ 195776 h 590863"/>
                  <a:gd name="connsiteX3" fmla="*/ 78 w 1257378"/>
                  <a:gd name="connsiteY3" fmla="*/ 590863 h 590863"/>
                  <a:gd name="connsiteX4" fmla="*/ 1257378 w 1257378"/>
                  <a:gd name="connsiteY4" fmla="*/ 590863 h 590863"/>
                  <a:gd name="connsiteX5" fmla="*/ 1257378 w 1257378"/>
                  <a:gd name="connsiteY5" fmla="*/ 202720 h 590863"/>
                  <a:gd name="connsiteX6" fmla="*/ 869235 w 1257378"/>
                  <a:gd name="connsiteY6" fmla="*/ 202720 h 590863"/>
                  <a:gd name="connsiteX7" fmla="*/ 419178 w 1257378"/>
                  <a:gd name="connsiteY7" fmla="*/ 195576 h 590863"/>
                  <a:gd name="connsiteX0" fmla="*/ 419178 w 1257378"/>
                  <a:gd name="connsiteY0" fmla="*/ 214056 h 609343"/>
                  <a:gd name="connsiteX1" fmla="*/ 9603 w 1257378"/>
                  <a:gd name="connsiteY1" fmla="*/ 214056 h 609343"/>
                  <a:gd name="connsiteX2" fmla="*/ 4113 w 1257378"/>
                  <a:gd name="connsiteY2" fmla="*/ 214256 h 609343"/>
                  <a:gd name="connsiteX3" fmla="*/ 78 w 1257378"/>
                  <a:gd name="connsiteY3" fmla="*/ 609343 h 609343"/>
                  <a:gd name="connsiteX4" fmla="*/ 1257378 w 1257378"/>
                  <a:gd name="connsiteY4" fmla="*/ 609343 h 609343"/>
                  <a:gd name="connsiteX5" fmla="*/ 1257378 w 1257378"/>
                  <a:gd name="connsiteY5" fmla="*/ 221200 h 609343"/>
                  <a:gd name="connsiteX6" fmla="*/ 869235 w 1257378"/>
                  <a:gd name="connsiteY6" fmla="*/ 221200 h 609343"/>
                  <a:gd name="connsiteX7" fmla="*/ 419178 w 1257378"/>
                  <a:gd name="connsiteY7" fmla="*/ 214056 h 609343"/>
                  <a:gd name="connsiteX0" fmla="*/ 448027 w 1286227"/>
                  <a:gd name="connsiteY0" fmla="*/ 214056 h 609343"/>
                  <a:gd name="connsiteX1" fmla="*/ 27426 w 1286227"/>
                  <a:gd name="connsiteY1" fmla="*/ 112771 h 609343"/>
                  <a:gd name="connsiteX2" fmla="*/ 38452 w 1286227"/>
                  <a:gd name="connsiteY2" fmla="*/ 214056 h 609343"/>
                  <a:gd name="connsiteX3" fmla="*/ 32962 w 1286227"/>
                  <a:gd name="connsiteY3" fmla="*/ 214256 h 609343"/>
                  <a:gd name="connsiteX4" fmla="*/ 28927 w 1286227"/>
                  <a:gd name="connsiteY4" fmla="*/ 609343 h 609343"/>
                  <a:gd name="connsiteX5" fmla="*/ 1286227 w 1286227"/>
                  <a:gd name="connsiteY5" fmla="*/ 609343 h 609343"/>
                  <a:gd name="connsiteX6" fmla="*/ 1286227 w 1286227"/>
                  <a:gd name="connsiteY6" fmla="*/ 221200 h 609343"/>
                  <a:gd name="connsiteX7" fmla="*/ 898084 w 1286227"/>
                  <a:gd name="connsiteY7" fmla="*/ 221200 h 609343"/>
                  <a:gd name="connsiteX8" fmla="*/ 448027 w 1286227"/>
                  <a:gd name="connsiteY8" fmla="*/ 214056 h 609343"/>
                  <a:gd name="connsiteX0" fmla="*/ 448027 w 1286227"/>
                  <a:gd name="connsiteY0" fmla="*/ 214056 h 609343"/>
                  <a:gd name="connsiteX1" fmla="*/ 27426 w 1286227"/>
                  <a:gd name="connsiteY1" fmla="*/ 112771 h 609343"/>
                  <a:gd name="connsiteX2" fmla="*/ 38452 w 1286227"/>
                  <a:gd name="connsiteY2" fmla="*/ 214056 h 609343"/>
                  <a:gd name="connsiteX3" fmla="*/ 32962 w 1286227"/>
                  <a:gd name="connsiteY3" fmla="*/ 214256 h 609343"/>
                  <a:gd name="connsiteX4" fmla="*/ 28927 w 1286227"/>
                  <a:gd name="connsiteY4" fmla="*/ 609343 h 609343"/>
                  <a:gd name="connsiteX5" fmla="*/ 1286227 w 1286227"/>
                  <a:gd name="connsiteY5" fmla="*/ 609343 h 609343"/>
                  <a:gd name="connsiteX6" fmla="*/ 1286227 w 1286227"/>
                  <a:gd name="connsiteY6" fmla="*/ 221200 h 609343"/>
                  <a:gd name="connsiteX7" fmla="*/ 898084 w 1286227"/>
                  <a:gd name="connsiteY7" fmla="*/ 221200 h 609343"/>
                  <a:gd name="connsiteX8" fmla="*/ 448027 w 1286227"/>
                  <a:gd name="connsiteY8" fmla="*/ 214056 h 609343"/>
                  <a:gd name="connsiteX0" fmla="*/ 420656 w 1258856"/>
                  <a:gd name="connsiteY0" fmla="*/ 214056 h 609343"/>
                  <a:gd name="connsiteX1" fmla="*/ 55 w 1258856"/>
                  <a:gd name="connsiteY1" fmla="*/ 112771 h 609343"/>
                  <a:gd name="connsiteX2" fmla="*/ 11081 w 1258856"/>
                  <a:gd name="connsiteY2" fmla="*/ 214056 h 609343"/>
                  <a:gd name="connsiteX3" fmla="*/ 5591 w 1258856"/>
                  <a:gd name="connsiteY3" fmla="*/ 214256 h 609343"/>
                  <a:gd name="connsiteX4" fmla="*/ 1556 w 1258856"/>
                  <a:gd name="connsiteY4" fmla="*/ 609343 h 609343"/>
                  <a:gd name="connsiteX5" fmla="*/ 1258856 w 1258856"/>
                  <a:gd name="connsiteY5" fmla="*/ 609343 h 609343"/>
                  <a:gd name="connsiteX6" fmla="*/ 1258856 w 1258856"/>
                  <a:gd name="connsiteY6" fmla="*/ 221200 h 609343"/>
                  <a:gd name="connsiteX7" fmla="*/ 870713 w 1258856"/>
                  <a:gd name="connsiteY7" fmla="*/ 221200 h 609343"/>
                  <a:gd name="connsiteX8" fmla="*/ 420656 w 1258856"/>
                  <a:gd name="connsiteY8" fmla="*/ 214056 h 609343"/>
                  <a:gd name="connsiteX0" fmla="*/ 420708 w 1258908"/>
                  <a:gd name="connsiteY0" fmla="*/ 214056 h 609343"/>
                  <a:gd name="connsiteX1" fmla="*/ 107 w 1258908"/>
                  <a:gd name="connsiteY1" fmla="*/ 112771 h 609343"/>
                  <a:gd name="connsiteX2" fmla="*/ 11133 w 1258908"/>
                  <a:gd name="connsiteY2" fmla="*/ 214056 h 609343"/>
                  <a:gd name="connsiteX3" fmla="*/ 5643 w 1258908"/>
                  <a:gd name="connsiteY3" fmla="*/ 214256 h 609343"/>
                  <a:gd name="connsiteX4" fmla="*/ 1608 w 1258908"/>
                  <a:gd name="connsiteY4" fmla="*/ 609343 h 609343"/>
                  <a:gd name="connsiteX5" fmla="*/ 1258908 w 1258908"/>
                  <a:gd name="connsiteY5" fmla="*/ 609343 h 609343"/>
                  <a:gd name="connsiteX6" fmla="*/ 1258908 w 1258908"/>
                  <a:gd name="connsiteY6" fmla="*/ 221200 h 609343"/>
                  <a:gd name="connsiteX7" fmla="*/ 870765 w 1258908"/>
                  <a:gd name="connsiteY7" fmla="*/ 221200 h 609343"/>
                  <a:gd name="connsiteX8" fmla="*/ 420708 w 1258908"/>
                  <a:gd name="connsiteY8" fmla="*/ 214056 h 609343"/>
                  <a:gd name="connsiteX0" fmla="*/ 419178 w 1257378"/>
                  <a:gd name="connsiteY0" fmla="*/ 214056 h 609343"/>
                  <a:gd name="connsiteX1" fmla="*/ 12274 w 1257378"/>
                  <a:gd name="connsiteY1" fmla="*/ 209895 h 609343"/>
                  <a:gd name="connsiteX2" fmla="*/ 9603 w 1257378"/>
                  <a:gd name="connsiteY2" fmla="*/ 214056 h 609343"/>
                  <a:gd name="connsiteX3" fmla="*/ 4113 w 1257378"/>
                  <a:gd name="connsiteY3" fmla="*/ 214256 h 609343"/>
                  <a:gd name="connsiteX4" fmla="*/ 78 w 1257378"/>
                  <a:gd name="connsiteY4" fmla="*/ 609343 h 609343"/>
                  <a:gd name="connsiteX5" fmla="*/ 1257378 w 1257378"/>
                  <a:gd name="connsiteY5" fmla="*/ 609343 h 609343"/>
                  <a:gd name="connsiteX6" fmla="*/ 1257378 w 1257378"/>
                  <a:gd name="connsiteY6" fmla="*/ 221200 h 609343"/>
                  <a:gd name="connsiteX7" fmla="*/ 869235 w 1257378"/>
                  <a:gd name="connsiteY7" fmla="*/ 221200 h 609343"/>
                  <a:gd name="connsiteX8" fmla="*/ 419178 w 1257378"/>
                  <a:gd name="connsiteY8" fmla="*/ 214056 h 609343"/>
                  <a:gd name="connsiteX0" fmla="*/ 419178 w 1257378"/>
                  <a:gd name="connsiteY0" fmla="*/ 214056 h 609343"/>
                  <a:gd name="connsiteX1" fmla="*/ 12274 w 1257378"/>
                  <a:gd name="connsiteY1" fmla="*/ 209895 h 609343"/>
                  <a:gd name="connsiteX2" fmla="*/ 887 w 1257378"/>
                  <a:gd name="connsiteY2" fmla="*/ 211565 h 609343"/>
                  <a:gd name="connsiteX3" fmla="*/ 4113 w 1257378"/>
                  <a:gd name="connsiteY3" fmla="*/ 214256 h 609343"/>
                  <a:gd name="connsiteX4" fmla="*/ 78 w 1257378"/>
                  <a:gd name="connsiteY4" fmla="*/ 609343 h 609343"/>
                  <a:gd name="connsiteX5" fmla="*/ 1257378 w 1257378"/>
                  <a:gd name="connsiteY5" fmla="*/ 609343 h 609343"/>
                  <a:gd name="connsiteX6" fmla="*/ 1257378 w 1257378"/>
                  <a:gd name="connsiteY6" fmla="*/ 221200 h 609343"/>
                  <a:gd name="connsiteX7" fmla="*/ 869235 w 1257378"/>
                  <a:gd name="connsiteY7" fmla="*/ 221200 h 609343"/>
                  <a:gd name="connsiteX8" fmla="*/ 419178 w 1257378"/>
                  <a:gd name="connsiteY8" fmla="*/ 214056 h 609343"/>
                  <a:gd name="connsiteX0" fmla="*/ 419178 w 1257378"/>
                  <a:gd name="connsiteY0" fmla="*/ 214056 h 609343"/>
                  <a:gd name="connsiteX1" fmla="*/ 4803 w 1257378"/>
                  <a:gd name="connsiteY1" fmla="*/ 214876 h 609343"/>
                  <a:gd name="connsiteX2" fmla="*/ 887 w 1257378"/>
                  <a:gd name="connsiteY2" fmla="*/ 211565 h 609343"/>
                  <a:gd name="connsiteX3" fmla="*/ 4113 w 1257378"/>
                  <a:gd name="connsiteY3" fmla="*/ 214256 h 609343"/>
                  <a:gd name="connsiteX4" fmla="*/ 78 w 1257378"/>
                  <a:gd name="connsiteY4" fmla="*/ 609343 h 609343"/>
                  <a:gd name="connsiteX5" fmla="*/ 1257378 w 1257378"/>
                  <a:gd name="connsiteY5" fmla="*/ 609343 h 609343"/>
                  <a:gd name="connsiteX6" fmla="*/ 1257378 w 1257378"/>
                  <a:gd name="connsiteY6" fmla="*/ 221200 h 609343"/>
                  <a:gd name="connsiteX7" fmla="*/ 869235 w 1257378"/>
                  <a:gd name="connsiteY7" fmla="*/ 221200 h 609343"/>
                  <a:gd name="connsiteX8" fmla="*/ 419178 w 1257378"/>
                  <a:gd name="connsiteY8" fmla="*/ 214056 h 609343"/>
                  <a:gd name="connsiteX0" fmla="*/ 419178 w 1257378"/>
                  <a:gd name="connsiteY0" fmla="*/ 214056 h 609343"/>
                  <a:gd name="connsiteX1" fmla="*/ 4803 w 1257378"/>
                  <a:gd name="connsiteY1" fmla="*/ 214876 h 609343"/>
                  <a:gd name="connsiteX2" fmla="*/ 7113 w 1257378"/>
                  <a:gd name="connsiteY2" fmla="*/ 215301 h 609343"/>
                  <a:gd name="connsiteX3" fmla="*/ 4113 w 1257378"/>
                  <a:gd name="connsiteY3" fmla="*/ 214256 h 609343"/>
                  <a:gd name="connsiteX4" fmla="*/ 78 w 1257378"/>
                  <a:gd name="connsiteY4" fmla="*/ 609343 h 609343"/>
                  <a:gd name="connsiteX5" fmla="*/ 1257378 w 1257378"/>
                  <a:gd name="connsiteY5" fmla="*/ 609343 h 609343"/>
                  <a:gd name="connsiteX6" fmla="*/ 1257378 w 1257378"/>
                  <a:gd name="connsiteY6" fmla="*/ 221200 h 609343"/>
                  <a:gd name="connsiteX7" fmla="*/ 869235 w 1257378"/>
                  <a:gd name="connsiteY7" fmla="*/ 221200 h 609343"/>
                  <a:gd name="connsiteX8" fmla="*/ 419178 w 1257378"/>
                  <a:gd name="connsiteY8" fmla="*/ 214056 h 6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78" h="609343">
                    <a:moveTo>
                      <a:pt x="419178" y="214056"/>
                    </a:moveTo>
                    <a:lnTo>
                      <a:pt x="4803" y="214876"/>
                    </a:lnTo>
                    <a:cubicBezTo>
                      <a:pt x="3780" y="214876"/>
                      <a:pt x="8681" y="215404"/>
                      <a:pt x="7113" y="215301"/>
                    </a:cubicBezTo>
                    <a:lnTo>
                      <a:pt x="4113" y="214256"/>
                    </a:lnTo>
                    <a:cubicBezTo>
                      <a:pt x="4907" y="342843"/>
                      <a:pt x="-716" y="480756"/>
                      <a:pt x="78" y="609343"/>
                    </a:cubicBezTo>
                    <a:lnTo>
                      <a:pt x="1257378" y="609343"/>
                    </a:lnTo>
                    <a:lnTo>
                      <a:pt x="1257378" y="221200"/>
                    </a:lnTo>
                    <a:lnTo>
                      <a:pt x="869235" y="221200"/>
                    </a:lnTo>
                    <a:cubicBezTo>
                      <a:pt x="851692" y="-52809"/>
                      <a:pt x="466122" y="-91377"/>
                      <a:pt x="419178" y="214056"/>
                    </a:cubicBezTo>
                    <a:close/>
                  </a:path>
                </a:pathLst>
              </a:custGeom>
              <a:solidFill>
                <a:srgbClr val="00AAE0"/>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14" name="Oval 113"/>
              <p:cNvSpPr/>
              <p:nvPr/>
            </p:nvSpPr>
            <p:spPr>
              <a:xfrm>
                <a:off x="5375049" y="2917115"/>
                <a:ext cx="102094" cy="95184"/>
              </a:xfrm>
              <a:prstGeom prst="ellipse">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grpSp>
      <p:sp>
        <p:nvSpPr>
          <p:cNvPr id="135" name="Oval 134"/>
          <p:cNvSpPr/>
          <p:nvPr/>
        </p:nvSpPr>
        <p:spPr bwMode="auto">
          <a:xfrm>
            <a:off x="457200" y="3270250"/>
            <a:ext cx="685800" cy="685800"/>
          </a:xfrm>
          <a:prstGeom prst="ellipse">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9463" name="TextBox 16"/>
          <p:cNvSpPr txBox="1">
            <a:spLocks noChangeArrowheads="1"/>
          </p:cNvSpPr>
          <p:nvPr/>
        </p:nvSpPr>
        <p:spPr bwMode="auto">
          <a:xfrm>
            <a:off x="1228725" y="3228975"/>
            <a:ext cx="3044825" cy="76993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100" b="1" dirty="0">
                <a:solidFill>
                  <a:srgbClr val="0065A6"/>
                </a:solidFill>
                <a:ea typeface="MS PGothic" charset="0"/>
                <a:cs typeface="MS PGothic" charset="0"/>
              </a:rPr>
              <a:t>Step 2: Speak with a coordinator</a:t>
            </a:r>
            <a:br>
              <a:rPr lang="en-US" sz="1100" b="1" dirty="0">
                <a:solidFill>
                  <a:srgbClr val="0065A6"/>
                </a:solidFill>
                <a:ea typeface="MS PGothic" charset="0"/>
                <a:cs typeface="MS PGothic" charset="0"/>
              </a:rPr>
            </a:br>
            <a:r>
              <a:rPr lang="en-US" sz="1100" dirty="0">
                <a:solidFill>
                  <a:srgbClr val="0065A6"/>
                </a:solidFill>
                <a:ea typeface="MS PGothic" charset="0"/>
                <a:cs typeface="MS PGothic" charset="0"/>
              </a:rPr>
              <a:t>A consultation coordinator locates the next available doctor and prepares employee for the consultation.</a:t>
            </a:r>
          </a:p>
        </p:txBody>
      </p:sp>
      <p:grpSp>
        <p:nvGrpSpPr>
          <p:cNvPr id="19464" name="Group 33"/>
          <p:cNvGrpSpPr>
            <a:grpSpLocks/>
          </p:cNvGrpSpPr>
          <p:nvPr/>
        </p:nvGrpSpPr>
        <p:grpSpPr bwMode="auto">
          <a:xfrm rot="-1261007">
            <a:off x="515938" y="3479800"/>
            <a:ext cx="555625" cy="268288"/>
            <a:chOff x="-5578475" y="872299"/>
            <a:chExt cx="1126154" cy="543438"/>
          </a:xfrm>
        </p:grpSpPr>
        <p:sp>
          <p:nvSpPr>
            <p:cNvPr id="57" name="Trapezoid 56"/>
            <p:cNvSpPr>
              <a:spLocks noChangeAspect="1"/>
            </p:cNvSpPr>
            <p:nvPr/>
          </p:nvSpPr>
          <p:spPr>
            <a:xfrm rot="16200000">
              <a:off x="-5311158" y="779668"/>
              <a:ext cx="540221" cy="691779"/>
            </a:xfrm>
            <a:prstGeom prst="trapezoid">
              <a:avLst>
                <a:gd name="adj" fmla="val 27012"/>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58" name="Round Same Side Corner Rectangle 57"/>
            <p:cNvSpPr>
              <a:spLocks noChangeAspect="1"/>
            </p:cNvSpPr>
            <p:nvPr/>
          </p:nvSpPr>
          <p:spPr>
            <a:xfrm rot="16200000">
              <a:off x="-5637586" y="1064068"/>
              <a:ext cx="254034" cy="144790"/>
            </a:xfrm>
            <a:prstGeom prst="round2SameRect">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59" name="Round Same Side Corner Rectangle 12"/>
            <p:cNvSpPr>
              <a:spLocks noChangeAspect="1"/>
            </p:cNvSpPr>
            <p:nvPr/>
          </p:nvSpPr>
          <p:spPr>
            <a:xfrm rot="10800000">
              <a:off x="-5279889" y="1277032"/>
              <a:ext cx="202707" cy="125410"/>
            </a:xfrm>
            <a:custGeom>
              <a:avLst/>
              <a:gdLst>
                <a:gd name="connsiteX0" fmla="*/ 27584 w 288135"/>
                <a:gd name="connsiteY0" fmla="*/ 0 h 165498"/>
                <a:gd name="connsiteX1" fmla="*/ 260551 w 288135"/>
                <a:gd name="connsiteY1" fmla="*/ 0 h 165498"/>
                <a:gd name="connsiteX2" fmla="*/ 288135 w 288135"/>
                <a:gd name="connsiteY2" fmla="*/ 27584 h 165498"/>
                <a:gd name="connsiteX3" fmla="*/ 288135 w 288135"/>
                <a:gd name="connsiteY3" fmla="*/ 165498 h 165498"/>
                <a:gd name="connsiteX4" fmla="*/ 288135 w 288135"/>
                <a:gd name="connsiteY4" fmla="*/ 165498 h 165498"/>
                <a:gd name="connsiteX5" fmla="*/ 0 w 288135"/>
                <a:gd name="connsiteY5" fmla="*/ 165498 h 165498"/>
                <a:gd name="connsiteX6" fmla="*/ 0 w 288135"/>
                <a:gd name="connsiteY6" fmla="*/ 165498 h 165498"/>
                <a:gd name="connsiteX7" fmla="*/ 0 w 288135"/>
                <a:gd name="connsiteY7" fmla="*/ 27584 h 165498"/>
                <a:gd name="connsiteX8" fmla="*/ 27584 w 288135"/>
                <a:gd name="connsiteY8" fmla="*/ 0 h 165498"/>
                <a:gd name="connsiteX0" fmla="*/ 27584 w 288135"/>
                <a:gd name="connsiteY0" fmla="*/ 0 h 166176"/>
                <a:gd name="connsiteX1" fmla="*/ 260551 w 288135"/>
                <a:gd name="connsiteY1" fmla="*/ 0 h 166176"/>
                <a:gd name="connsiteX2" fmla="*/ 288135 w 288135"/>
                <a:gd name="connsiteY2" fmla="*/ 27584 h 166176"/>
                <a:gd name="connsiteX3" fmla="*/ 288135 w 288135"/>
                <a:gd name="connsiteY3" fmla="*/ 165498 h 166176"/>
                <a:gd name="connsiteX4" fmla="*/ 288135 w 288135"/>
                <a:gd name="connsiteY4" fmla="*/ 165498 h 166176"/>
                <a:gd name="connsiteX5" fmla="*/ 139791 w 288135"/>
                <a:gd name="connsiteY5" fmla="*/ 166176 h 166176"/>
                <a:gd name="connsiteX6" fmla="*/ 0 w 288135"/>
                <a:gd name="connsiteY6" fmla="*/ 165498 h 166176"/>
                <a:gd name="connsiteX7" fmla="*/ 0 w 288135"/>
                <a:gd name="connsiteY7" fmla="*/ 165498 h 166176"/>
                <a:gd name="connsiteX8" fmla="*/ 0 w 288135"/>
                <a:gd name="connsiteY8" fmla="*/ 27584 h 166176"/>
                <a:gd name="connsiteX9" fmla="*/ 27584 w 288135"/>
                <a:gd name="connsiteY9" fmla="*/ 0 h 166176"/>
                <a:gd name="connsiteX0" fmla="*/ 139791 w 288135"/>
                <a:gd name="connsiteY0" fmla="*/ 166176 h 257616"/>
                <a:gd name="connsiteX1" fmla="*/ 0 w 288135"/>
                <a:gd name="connsiteY1" fmla="*/ 165498 h 257616"/>
                <a:gd name="connsiteX2" fmla="*/ 0 w 288135"/>
                <a:gd name="connsiteY2" fmla="*/ 165498 h 257616"/>
                <a:gd name="connsiteX3" fmla="*/ 0 w 288135"/>
                <a:gd name="connsiteY3" fmla="*/ 27584 h 257616"/>
                <a:gd name="connsiteX4" fmla="*/ 27584 w 288135"/>
                <a:gd name="connsiteY4" fmla="*/ 0 h 257616"/>
                <a:gd name="connsiteX5" fmla="*/ 260551 w 288135"/>
                <a:gd name="connsiteY5" fmla="*/ 0 h 257616"/>
                <a:gd name="connsiteX6" fmla="*/ 288135 w 288135"/>
                <a:gd name="connsiteY6" fmla="*/ 27584 h 257616"/>
                <a:gd name="connsiteX7" fmla="*/ 288135 w 288135"/>
                <a:gd name="connsiteY7" fmla="*/ 165498 h 257616"/>
                <a:gd name="connsiteX8" fmla="*/ 288135 w 288135"/>
                <a:gd name="connsiteY8" fmla="*/ 165498 h 257616"/>
                <a:gd name="connsiteX9" fmla="*/ 231231 w 288135"/>
                <a:gd name="connsiteY9" fmla="*/ 257616 h 257616"/>
                <a:gd name="connsiteX0" fmla="*/ 139791 w 288135"/>
                <a:gd name="connsiteY0" fmla="*/ 166176 h 166176"/>
                <a:gd name="connsiteX1" fmla="*/ 0 w 288135"/>
                <a:gd name="connsiteY1" fmla="*/ 165498 h 166176"/>
                <a:gd name="connsiteX2" fmla="*/ 0 w 288135"/>
                <a:gd name="connsiteY2" fmla="*/ 165498 h 166176"/>
                <a:gd name="connsiteX3" fmla="*/ 0 w 288135"/>
                <a:gd name="connsiteY3" fmla="*/ 27584 h 166176"/>
                <a:gd name="connsiteX4" fmla="*/ 27584 w 288135"/>
                <a:gd name="connsiteY4" fmla="*/ 0 h 166176"/>
                <a:gd name="connsiteX5" fmla="*/ 260551 w 288135"/>
                <a:gd name="connsiteY5" fmla="*/ 0 h 166176"/>
                <a:gd name="connsiteX6" fmla="*/ 288135 w 288135"/>
                <a:gd name="connsiteY6" fmla="*/ 27584 h 166176"/>
                <a:gd name="connsiteX7" fmla="*/ 288135 w 288135"/>
                <a:gd name="connsiteY7" fmla="*/ 165498 h 166176"/>
                <a:gd name="connsiteX8" fmla="*/ 288135 w 288135"/>
                <a:gd name="connsiteY8" fmla="*/ 165498 h 166176"/>
                <a:gd name="connsiteX0" fmla="*/ 0 w 288135"/>
                <a:gd name="connsiteY0" fmla="*/ 165498 h 165498"/>
                <a:gd name="connsiteX1" fmla="*/ 0 w 288135"/>
                <a:gd name="connsiteY1" fmla="*/ 165498 h 165498"/>
                <a:gd name="connsiteX2" fmla="*/ 0 w 288135"/>
                <a:gd name="connsiteY2" fmla="*/ 27584 h 165498"/>
                <a:gd name="connsiteX3" fmla="*/ 27584 w 288135"/>
                <a:gd name="connsiteY3" fmla="*/ 0 h 165498"/>
                <a:gd name="connsiteX4" fmla="*/ 260551 w 288135"/>
                <a:gd name="connsiteY4" fmla="*/ 0 h 165498"/>
                <a:gd name="connsiteX5" fmla="*/ 288135 w 288135"/>
                <a:gd name="connsiteY5" fmla="*/ 27584 h 165498"/>
                <a:gd name="connsiteX6" fmla="*/ 288135 w 288135"/>
                <a:gd name="connsiteY6" fmla="*/ 165498 h 165498"/>
                <a:gd name="connsiteX7" fmla="*/ 288135 w 288135"/>
                <a:gd name="connsiteY7" fmla="*/ 165498 h 165498"/>
                <a:gd name="connsiteX0" fmla="*/ 0 w 294344"/>
                <a:gd name="connsiteY0" fmla="*/ 165498 h 238419"/>
                <a:gd name="connsiteX1" fmla="*/ 0 w 294344"/>
                <a:gd name="connsiteY1" fmla="*/ 165498 h 238419"/>
                <a:gd name="connsiteX2" fmla="*/ 0 w 294344"/>
                <a:gd name="connsiteY2" fmla="*/ 27584 h 238419"/>
                <a:gd name="connsiteX3" fmla="*/ 27584 w 294344"/>
                <a:gd name="connsiteY3" fmla="*/ 0 h 238419"/>
                <a:gd name="connsiteX4" fmla="*/ 260551 w 294344"/>
                <a:gd name="connsiteY4" fmla="*/ 0 h 238419"/>
                <a:gd name="connsiteX5" fmla="*/ 288135 w 294344"/>
                <a:gd name="connsiteY5" fmla="*/ 27584 h 238419"/>
                <a:gd name="connsiteX6" fmla="*/ 288135 w 294344"/>
                <a:gd name="connsiteY6" fmla="*/ 165498 h 238419"/>
                <a:gd name="connsiteX7" fmla="*/ 294344 w 294344"/>
                <a:gd name="connsiteY7" fmla="*/ 238419 h 23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344" h="238419">
                  <a:moveTo>
                    <a:pt x="0" y="165498"/>
                  </a:moveTo>
                  <a:lnTo>
                    <a:pt x="0" y="165498"/>
                  </a:lnTo>
                  <a:lnTo>
                    <a:pt x="0" y="27584"/>
                  </a:lnTo>
                  <a:cubicBezTo>
                    <a:pt x="0" y="12350"/>
                    <a:pt x="12350" y="0"/>
                    <a:pt x="27584" y="0"/>
                  </a:cubicBezTo>
                  <a:lnTo>
                    <a:pt x="260551" y="0"/>
                  </a:lnTo>
                  <a:cubicBezTo>
                    <a:pt x="275785" y="0"/>
                    <a:pt x="288135" y="12350"/>
                    <a:pt x="288135" y="27584"/>
                  </a:cubicBezTo>
                  <a:lnTo>
                    <a:pt x="288135" y="165498"/>
                  </a:lnTo>
                  <a:lnTo>
                    <a:pt x="294344" y="238419"/>
                  </a:lnTo>
                </a:path>
              </a:pathLst>
            </a:cu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cxnSp>
          <p:nvCxnSpPr>
            <p:cNvPr id="60" name="Straight Connector 59"/>
            <p:cNvCxnSpPr/>
            <p:nvPr/>
          </p:nvCxnSpPr>
          <p:spPr>
            <a:xfrm>
              <a:off x="-4633437" y="1197064"/>
              <a:ext cx="167314" cy="0"/>
            </a:xfrm>
            <a:prstGeom prst="line">
              <a:avLst/>
            </a:prstGeom>
            <a:ln w="28575" cap="rnd"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4591323" y="997984"/>
              <a:ext cx="128703" cy="64312"/>
            </a:xfrm>
            <a:prstGeom prst="line">
              <a:avLst/>
            </a:prstGeom>
            <a:ln w="28575" cap="rnd"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585542" y="1321367"/>
              <a:ext cx="128703" cy="86822"/>
            </a:xfrm>
            <a:prstGeom prst="line">
              <a:avLst/>
            </a:prstGeom>
            <a:ln w="28575" cap="rnd"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19465" name="TextBox 16"/>
          <p:cNvSpPr txBox="1">
            <a:spLocks noChangeArrowheads="1"/>
          </p:cNvSpPr>
          <p:nvPr/>
        </p:nvSpPr>
        <p:spPr bwMode="auto">
          <a:xfrm>
            <a:off x="5629275" y="3228975"/>
            <a:ext cx="3362325" cy="76993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100" b="1" dirty="0">
                <a:solidFill>
                  <a:srgbClr val="0065A6"/>
                </a:solidFill>
                <a:ea typeface="MS PGothic" charset="0"/>
                <a:cs typeface="MS PGothic" charset="0"/>
              </a:rPr>
              <a:t>Step 2: Find a doctor</a:t>
            </a:r>
            <a:br>
              <a:rPr lang="en-US" sz="1100" b="1" dirty="0">
                <a:solidFill>
                  <a:srgbClr val="0065A6"/>
                </a:solidFill>
                <a:ea typeface="MS PGothic" charset="0"/>
                <a:cs typeface="MS PGothic" charset="0"/>
              </a:rPr>
            </a:br>
            <a:r>
              <a:rPr lang="en-US" sz="1100" dirty="0">
                <a:solidFill>
                  <a:srgbClr val="0065A6"/>
                </a:solidFill>
                <a:ea typeface="MS PGothic" charset="0"/>
                <a:cs typeface="MS PGothic" charset="0"/>
              </a:rPr>
              <a:t>System helps the employee search for a doctor by </a:t>
            </a:r>
            <a:br>
              <a:rPr lang="en-US" sz="1100" dirty="0">
                <a:solidFill>
                  <a:srgbClr val="0065A6"/>
                </a:solidFill>
                <a:ea typeface="MS PGothic" charset="0"/>
                <a:cs typeface="MS PGothic" charset="0"/>
              </a:rPr>
            </a:br>
            <a:r>
              <a:rPr lang="en-US" sz="1100" dirty="0">
                <a:solidFill>
                  <a:srgbClr val="0065A6"/>
                </a:solidFill>
                <a:ea typeface="MS PGothic" charset="0"/>
                <a:cs typeface="MS PGothic" charset="0"/>
              </a:rPr>
              <a:t>a criteria, such as specialty, language, gender, location, or simply finds the next available doctor.</a:t>
            </a:r>
          </a:p>
        </p:txBody>
      </p:sp>
      <p:sp>
        <p:nvSpPr>
          <p:cNvPr id="145" name="Oval 144"/>
          <p:cNvSpPr/>
          <p:nvPr/>
        </p:nvSpPr>
        <p:spPr bwMode="auto">
          <a:xfrm>
            <a:off x="4867275" y="3270250"/>
            <a:ext cx="685800" cy="685800"/>
          </a:xfrm>
          <a:prstGeom prst="ellipse">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nvGrpSpPr>
          <p:cNvPr id="19467" name="Group 9"/>
          <p:cNvGrpSpPr>
            <a:grpSpLocks/>
          </p:cNvGrpSpPr>
          <p:nvPr/>
        </p:nvGrpSpPr>
        <p:grpSpPr bwMode="auto">
          <a:xfrm>
            <a:off x="4968875" y="3308350"/>
            <a:ext cx="482600" cy="528638"/>
            <a:chOff x="4216239" y="3358014"/>
            <a:chExt cx="482922" cy="527210"/>
          </a:xfrm>
        </p:grpSpPr>
        <p:sp>
          <p:nvSpPr>
            <p:cNvPr id="146" name="Freeform 145"/>
            <p:cNvSpPr>
              <a:spLocks noChangeAspect="1"/>
            </p:cNvSpPr>
            <p:nvPr/>
          </p:nvSpPr>
          <p:spPr bwMode="auto">
            <a:xfrm>
              <a:off x="4216239" y="3358014"/>
              <a:ext cx="482922" cy="527210"/>
            </a:xfrm>
            <a:custGeom>
              <a:avLst/>
              <a:gdLst>
                <a:gd name="connsiteX0" fmla="*/ 1028700 w 2781300"/>
                <a:gd name="connsiteY0" fmla="*/ 1571625 h 3048000"/>
                <a:gd name="connsiteX1" fmla="*/ 957262 w 2781300"/>
                <a:gd name="connsiteY1" fmla="*/ 1719263 h 3048000"/>
                <a:gd name="connsiteX2" fmla="*/ 95250 w 2781300"/>
                <a:gd name="connsiteY2" fmla="*/ 2324100 h 3048000"/>
                <a:gd name="connsiteX3" fmla="*/ 0 w 2781300"/>
                <a:gd name="connsiteY3" fmla="*/ 2709863 h 3048000"/>
                <a:gd name="connsiteX4" fmla="*/ 223837 w 2781300"/>
                <a:gd name="connsiteY4" fmla="*/ 3048000 h 3048000"/>
                <a:gd name="connsiteX5" fmla="*/ 2533650 w 2781300"/>
                <a:gd name="connsiteY5" fmla="*/ 3048000 h 3048000"/>
                <a:gd name="connsiteX6" fmla="*/ 2781300 w 2781300"/>
                <a:gd name="connsiteY6" fmla="*/ 2719388 h 3048000"/>
                <a:gd name="connsiteX7" fmla="*/ 2543175 w 2781300"/>
                <a:gd name="connsiteY7" fmla="*/ 2205038 h 3048000"/>
                <a:gd name="connsiteX8" fmla="*/ 1828800 w 2781300"/>
                <a:gd name="connsiteY8" fmla="*/ 1724025 h 3048000"/>
                <a:gd name="connsiteX9" fmla="*/ 1747837 w 2781300"/>
                <a:gd name="connsiteY9" fmla="*/ 1581150 h 3048000"/>
                <a:gd name="connsiteX10" fmla="*/ 2009775 w 2781300"/>
                <a:gd name="connsiteY10" fmla="*/ 1252538 h 3048000"/>
                <a:gd name="connsiteX11" fmla="*/ 2133600 w 2781300"/>
                <a:gd name="connsiteY11" fmla="*/ 814388 h 3048000"/>
                <a:gd name="connsiteX12" fmla="*/ 1347787 w 2781300"/>
                <a:gd name="connsiteY12" fmla="*/ 0 h 3048000"/>
                <a:gd name="connsiteX13" fmla="*/ 619125 w 2781300"/>
                <a:gd name="connsiteY13" fmla="*/ 847725 h 3048000"/>
                <a:gd name="connsiteX14" fmla="*/ 790575 w 2781300"/>
                <a:gd name="connsiteY14" fmla="*/ 1276350 h 3048000"/>
                <a:gd name="connsiteX15" fmla="*/ 1028700 w 2781300"/>
                <a:gd name="connsiteY15" fmla="*/ 1571625 h 3048000"/>
                <a:gd name="connsiteX0" fmla="*/ 1028728 w 2781328"/>
                <a:gd name="connsiteY0" fmla="*/ 1571625 h 3048000"/>
                <a:gd name="connsiteX1" fmla="*/ 957290 w 2781328"/>
                <a:gd name="connsiteY1" fmla="*/ 1719263 h 3048000"/>
                <a:gd name="connsiteX2" fmla="*/ 95278 w 2781328"/>
                <a:gd name="connsiteY2" fmla="*/ 2324100 h 3048000"/>
                <a:gd name="connsiteX3" fmla="*/ 28 w 2781328"/>
                <a:gd name="connsiteY3" fmla="*/ 2709863 h 3048000"/>
                <a:gd name="connsiteX4" fmla="*/ 223865 w 2781328"/>
                <a:gd name="connsiteY4" fmla="*/ 3048000 h 3048000"/>
                <a:gd name="connsiteX5" fmla="*/ 2533678 w 2781328"/>
                <a:gd name="connsiteY5" fmla="*/ 3048000 h 3048000"/>
                <a:gd name="connsiteX6" fmla="*/ 2781328 w 2781328"/>
                <a:gd name="connsiteY6" fmla="*/ 2719388 h 3048000"/>
                <a:gd name="connsiteX7" fmla="*/ 2543203 w 2781328"/>
                <a:gd name="connsiteY7" fmla="*/ 2205038 h 3048000"/>
                <a:gd name="connsiteX8" fmla="*/ 1828828 w 2781328"/>
                <a:gd name="connsiteY8" fmla="*/ 1724025 h 3048000"/>
                <a:gd name="connsiteX9" fmla="*/ 1747865 w 2781328"/>
                <a:gd name="connsiteY9" fmla="*/ 1581150 h 3048000"/>
                <a:gd name="connsiteX10" fmla="*/ 2009803 w 2781328"/>
                <a:gd name="connsiteY10" fmla="*/ 1252538 h 3048000"/>
                <a:gd name="connsiteX11" fmla="*/ 2133628 w 2781328"/>
                <a:gd name="connsiteY11" fmla="*/ 814388 h 3048000"/>
                <a:gd name="connsiteX12" fmla="*/ 1347815 w 2781328"/>
                <a:gd name="connsiteY12" fmla="*/ 0 h 3048000"/>
                <a:gd name="connsiteX13" fmla="*/ 619153 w 2781328"/>
                <a:gd name="connsiteY13" fmla="*/ 847725 h 3048000"/>
                <a:gd name="connsiteX14" fmla="*/ 790603 w 2781328"/>
                <a:gd name="connsiteY14" fmla="*/ 1276350 h 3048000"/>
                <a:gd name="connsiteX15" fmla="*/ 1028728 w 2781328"/>
                <a:gd name="connsiteY15" fmla="*/ 1571625 h 3048000"/>
                <a:gd name="connsiteX0" fmla="*/ 1034117 w 2786717"/>
                <a:gd name="connsiteY0" fmla="*/ 1571625 h 3048000"/>
                <a:gd name="connsiteX1" fmla="*/ 962679 w 2786717"/>
                <a:gd name="connsiteY1" fmla="*/ 1719263 h 3048000"/>
                <a:gd name="connsiteX2" fmla="*/ 100667 w 2786717"/>
                <a:gd name="connsiteY2" fmla="*/ 2324100 h 3048000"/>
                <a:gd name="connsiteX3" fmla="*/ 5417 w 2786717"/>
                <a:gd name="connsiteY3" fmla="*/ 2709863 h 3048000"/>
                <a:gd name="connsiteX4" fmla="*/ 229254 w 2786717"/>
                <a:gd name="connsiteY4" fmla="*/ 3048000 h 3048000"/>
                <a:gd name="connsiteX5" fmla="*/ 2539067 w 2786717"/>
                <a:gd name="connsiteY5" fmla="*/ 3048000 h 3048000"/>
                <a:gd name="connsiteX6" fmla="*/ 2786717 w 2786717"/>
                <a:gd name="connsiteY6" fmla="*/ 2719388 h 3048000"/>
                <a:gd name="connsiteX7" fmla="*/ 2548592 w 2786717"/>
                <a:gd name="connsiteY7" fmla="*/ 2205038 h 3048000"/>
                <a:gd name="connsiteX8" fmla="*/ 1834217 w 2786717"/>
                <a:gd name="connsiteY8" fmla="*/ 1724025 h 3048000"/>
                <a:gd name="connsiteX9" fmla="*/ 1753254 w 2786717"/>
                <a:gd name="connsiteY9" fmla="*/ 1581150 h 3048000"/>
                <a:gd name="connsiteX10" fmla="*/ 2015192 w 2786717"/>
                <a:gd name="connsiteY10" fmla="*/ 1252538 h 3048000"/>
                <a:gd name="connsiteX11" fmla="*/ 2139017 w 2786717"/>
                <a:gd name="connsiteY11" fmla="*/ 814388 h 3048000"/>
                <a:gd name="connsiteX12" fmla="*/ 1353204 w 2786717"/>
                <a:gd name="connsiteY12" fmla="*/ 0 h 3048000"/>
                <a:gd name="connsiteX13" fmla="*/ 624542 w 2786717"/>
                <a:gd name="connsiteY13" fmla="*/ 847725 h 3048000"/>
                <a:gd name="connsiteX14" fmla="*/ 795992 w 2786717"/>
                <a:gd name="connsiteY14" fmla="*/ 1276350 h 3048000"/>
                <a:gd name="connsiteX15" fmla="*/ 1034117 w 2786717"/>
                <a:gd name="connsiteY15" fmla="*/ 1571625 h 3048000"/>
                <a:gd name="connsiteX0" fmla="*/ 1034607 w 2787207"/>
                <a:gd name="connsiteY0" fmla="*/ 1571625 h 3048000"/>
                <a:gd name="connsiteX1" fmla="*/ 963169 w 2787207"/>
                <a:gd name="connsiteY1" fmla="*/ 1719263 h 3048000"/>
                <a:gd name="connsiteX2" fmla="*/ 101157 w 2787207"/>
                <a:gd name="connsiteY2" fmla="*/ 2324100 h 3048000"/>
                <a:gd name="connsiteX3" fmla="*/ 5907 w 2787207"/>
                <a:gd name="connsiteY3" fmla="*/ 2709863 h 3048000"/>
                <a:gd name="connsiteX4" fmla="*/ 229744 w 2787207"/>
                <a:gd name="connsiteY4" fmla="*/ 3048000 h 3048000"/>
                <a:gd name="connsiteX5" fmla="*/ 2539557 w 2787207"/>
                <a:gd name="connsiteY5" fmla="*/ 3048000 h 3048000"/>
                <a:gd name="connsiteX6" fmla="*/ 2787207 w 2787207"/>
                <a:gd name="connsiteY6" fmla="*/ 2719388 h 3048000"/>
                <a:gd name="connsiteX7" fmla="*/ 2549082 w 2787207"/>
                <a:gd name="connsiteY7" fmla="*/ 2205038 h 3048000"/>
                <a:gd name="connsiteX8" fmla="*/ 1834707 w 2787207"/>
                <a:gd name="connsiteY8" fmla="*/ 1724025 h 3048000"/>
                <a:gd name="connsiteX9" fmla="*/ 1753744 w 2787207"/>
                <a:gd name="connsiteY9" fmla="*/ 1581150 h 3048000"/>
                <a:gd name="connsiteX10" fmla="*/ 2015682 w 2787207"/>
                <a:gd name="connsiteY10" fmla="*/ 1252538 h 3048000"/>
                <a:gd name="connsiteX11" fmla="*/ 2139507 w 2787207"/>
                <a:gd name="connsiteY11" fmla="*/ 814388 h 3048000"/>
                <a:gd name="connsiteX12" fmla="*/ 1353694 w 2787207"/>
                <a:gd name="connsiteY12" fmla="*/ 0 h 3048000"/>
                <a:gd name="connsiteX13" fmla="*/ 625032 w 2787207"/>
                <a:gd name="connsiteY13" fmla="*/ 847725 h 3048000"/>
                <a:gd name="connsiteX14" fmla="*/ 796482 w 2787207"/>
                <a:gd name="connsiteY14" fmla="*/ 1276350 h 3048000"/>
                <a:gd name="connsiteX15" fmla="*/ 1034607 w 2787207"/>
                <a:gd name="connsiteY15" fmla="*/ 1571625 h 3048000"/>
                <a:gd name="connsiteX0" fmla="*/ 1034607 w 2787207"/>
                <a:gd name="connsiteY0" fmla="*/ 1581150 h 3057525"/>
                <a:gd name="connsiteX1" fmla="*/ 963169 w 2787207"/>
                <a:gd name="connsiteY1" fmla="*/ 1728788 h 3057525"/>
                <a:gd name="connsiteX2" fmla="*/ 101157 w 2787207"/>
                <a:gd name="connsiteY2" fmla="*/ 2333625 h 3057525"/>
                <a:gd name="connsiteX3" fmla="*/ 5907 w 2787207"/>
                <a:gd name="connsiteY3" fmla="*/ 2719388 h 3057525"/>
                <a:gd name="connsiteX4" fmla="*/ 229744 w 2787207"/>
                <a:gd name="connsiteY4" fmla="*/ 3057525 h 3057525"/>
                <a:gd name="connsiteX5" fmla="*/ 2539557 w 2787207"/>
                <a:gd name="connsiteY5" fmla="*/ 3057525 h 3057525"/>
                <a:gd name="connsiteX6" fmla="*/ 2787207 w 2787207"/>
                <a:gd name="connsiteY6" fmla="*/ 2728913 h 3057525"/>
                <a:gd name="connsiteX7" fmla="*/ 2549082 w 2787207"/>
                <a:gd name="connsiteY7" fmla="*/ 2214563 h 3057525"/>
                <a:gd name="connsiteX8" fmla="*/ 1834707 w 2787207"/>
                <a:gd name="connsiteY8" fmla="*/ 1733550 h 3057525"/>
                <a:gd name="connsiteX9" fmla="*/ 1753744 w 2787207"/>
                <a:gd name="connsiteY9" fmla="*/ 1590675 h 3057525"/>
                <a:gd name="connsiteX10" fmla="*/ 2015682 w 2787207"/>
                <a:gd name="connsiteY10" fmla="*/ 1262063 h 3057525"/>
                <a:gd name="connsiteX11" fmla="*/ 2139507 w 2787207"/>
                <a:gd name="connsiteY11" fmla="*/ 823913 h 3057525"/>
                <a:gd name="connsiteX12" fmla="*/ 1348932 w 2787207"/>
                <a:gd name="connsiteY12" fmla="*/ 0 h 3057525"/>
                <a:gd name="connsiteX13" fmla="*/ 625032 w 2787207"/>
                <a:gd name="connsiteY13" fmla="*/ 857250 h 3057525"/>
                <a:gd name="connsiteX14" fmla="*/ 796482 w 2787207"/>
                <a:gd name="connsiteY14" fmla="*/ 1285875 h 3057525"/>
                <a:gd name="connsiteX15" fmla="*/ 1034607 w 2787207"/>
                <a:gd name="connsiteY15" fmla="*/ 1581150 h 3057525"/>
                <a:gd name="connsiteX0" fmla="*/ 1034607 w 2787207"/>
                <a:gd name="connsiteY0" fmla="*/ 1581150 h 3057525"/>
                <a:gd name="connsiteX1" fmla="*/ 963169 w 2787207"/>
                <a:gd name="connsiteY1" fmla="*/ 1728788 h 3057525"/>
                <a:gd name="connsiteX2" fmla="*/ 101157 w 2787207"/>
                <a:gd name="connsiteY2" fmla="*/ 2333625 h 3057525"/>
                <a:gd name="connsiteX3" fmla="*/ 5907 w 2787207"/>
                <a:gd name="connsiteY3" fmla="*/ 2719388 h 3057525"/>
                <a:gd name="connsiteX4" fmla="*/ 229744 w 2787207"/>
                <a:gd name="connsiteY4" fmla="*/ 3057525 h 3057525"/>
                <a:gd name="connsiteX5" fmla="*/ 2539557 w 2787207"/>
                <a:gd name="connsiteY5" fmla="*/ 3057525 h 3057525"/>
                <a:gd name="connsiteX6" fmla="*/ 2787207 w 2787207"/>
                <a:gd name="connsiteY6" fmla="*/ 2728913 h 3057525"/>
                <a:gd name="connsiteX7" fmla="*/ 2549082 w 2787207"/>
                <a:gd name="connsiteY7" fmla="*/ 2214563 h 3057525"/>
                <a:gd name="connsiteX8" fmla="*/ 1834707 w 2787207"/>
                <a:gd name="connsiteY8" fmla="*/ 1733550 h 3057525"/>
                <a:gd name="connsiteX9" fmla="*/ 1753744 w 2787207"/>
                <a:gd name="connsiteY9" fmla="*/ 1590675 h 3057525"/>
                <a:gd name="connsiteX10" fmla="*/ 2015682 w 2787207"/>
                <a:gd name="connsiteY10" fmla="*/ 1262063 h 3057525"/>
                <a:gd name="connsiteX11" fmla="*/ 2139507 w 2787207"/>
                <a:gd name="connsiteY11" fmla="*/ 823913 h 3057525"/>
                <a:gd name="connsiteX12" fmla="*/ 1348932 w 2787207"/>
                <a:gd name="connsiteY12" fmla="*/ 0 h 3057525"/>
                <a:gd name="connsiteX13" fmla="*/ 625032 w 2787207"/>
                <a:gd name="connsiteY13" fmla="*/ 857250 h 3057525"/>
                <a:gd name="connsiteX14" fmla="*/ 796482 w 2787207"/>
                <a:gd name="connsiteY14" fmla="*/ 1285875 h 3057525"/>
                <a:gd name="connsiteX15" fmla="*/ 1034607 w 2787207"/>
                <a:gd name="connsiteY15" fmla="*/ 1581150 h 3057525"/>
                <a:gd name="connsiteX0" fmla="*/ 1034607 w 2787207"/>
                <a:gd name="connsiteY0" fmla="*/ 1581150 h 3057525"/>
                <a:gd name="connsiteX1" fmla="*/ 963169 w 2787207"/>
                <a:gd name="connsiteY1" fmla="*/ 1728788 h 3057525"/>
                <a:gd name="connsiteX2" fmla="*/ 101157 w 2787207"/>
                <a:gd name="connsiteY2" fmla="*/ 2333625 h 3057525"/>
                <a:gd name="connsiteX3" fmla="*/ 5907 w 2787207"/>
                <a:gd name="connsiteY3" fmla="*/ 2719388 h 3057525"/>
                <a:gd name="connsiteX4" fmla="*/ 229744 w 2787207"/>
                <a:gd name="connsiteY4" fmla="*/ 3057525 h 3057525"/>
                <a:gd name="connsiteX5" fmla="*/ 2539557 w 2787207"/>
                <a:gd name="connsiteY5" fmla="*/ 3057525 h 3057525"/>
                <a:gd name="connsiteX6" fmla="*/ 2787207 w 2787207"/>
                <a:gd name="connsiteY6" fmla="*/ 2728913 h 3057525"/>
                <a:gd name="connsiteX7" fmla="*/ 2549082 w 2787207"/>
                <a:gd name="connsiteY7" fmla="*/ 2214563 h 3057525"/>
                <a:gd name="connsiteX8" fmla="*/ 1834707 w 2787207"/>
                <a:gd name="connsiteY8" fmla="*/ 1733550 h 3057525"/>
                <a:gd name="connsiteX9" fmla="*/ 1753744 w 2787207"/>
                <a:gd name="connsiteY9" fmla="*/ 1590675 h 3057525"/>
                <a:gd name="connsiteX10" fmla="*/ 2015682 w 2787207"/>
                <a:gd name="connsiteY10" fmla="*/ 1262063 h 3057525"/>
                <a:gd name="connsiteX11" fmla="*/ 2139507 w 2787207"/>
                <a:gd name="connsiteY11" fmla="*/ 823913 h 3057525"/>
                <a:gd name="connsiteX12" fmla="*/ 1348932 w 2787207"/>
                <a:gd name="connsiteY12" fmla="*/ 0 h 3057525"/>
                <a:gd name="connsiteX13" fmla="*/ 625032 w 2787207"/>
                <a:gd name="connsiteY13" fmla="*/ 857250 h 3057525"/>
                <a:gd name="connsiteX14" fmla="*/ 796482 w 2787207"/>
                <a:gd name="connsiteY14" fmla="*/ 1285875 h 3057525"/>
                <a:gd name="connsiteX15" fmla="*/ 1034607 w 2787207"/>
                <a:gd name="connsiteY15" fmla="*/ 1581150 h 3057525"/>
                <a:gd name="connsiteX0" fmla="*/ 1034607 w 2787207"/>
                <a:gd name="connsiteY0" fmla="*/ 1581150 h 3057525"/>
                <a:gd name="connsiteX1" fmla="*/ 963169 w 2787207"/>
                <a:gd name="connsiteY1" fmla="*/ 1728788 h 3057525"/>
                <a:gd name="connsiteX2" fmla="*/ 101157 w 2787207"/>
                <a:gd name="connsiteY2" fmla="*/ 2333625 h 3057525"/>
                <a:gd name="connsiteX3" fmla="*/ 5907 w 2787207"/>
                <a:gd name="connsiteY3" fmla="*/ 2719388 h 3057525"/>
                <a:gd name="connsiteX4" fmla="*/ 229744 w 2787207"/>
                <a:gd name="connsiteY4" fmla="*/ 3057525 h 3057525"/>
                <a:gd name="connsiteX5" fmla="*/ 2539557 w 2787207"/>
                <a:gd name="connsiteY5" fmla="*/ 3057525 h 3057525"/>
                <a:gd name="connsiteX6" fmla="*/ 2787207 w 2787207"/>
                <a:gd name="connsiteY6" fmla="*/ 2728913 h 3057525"/>
                <a:gd name="connsiteX7" fmla="*/ 2549082 w 2787207"/>
                <a:gd name="connsiteY7" fmla="*/ 2214563 h 3057525"/>
                <a:gd name="connsiteX8" fmla="*/ 1834707 w 2787207"/>
                <a:gd name="connsiteY8" fmla="*/ 1733550 h 3057525"/>
                <a:gd name="connsiteX9" fmla="*/ 1753744 w 2787207"/>
                <a:gd name="connsiteY9" fmla="*/ 1590675 h 3057525"/>
                <a:gd name="connsiteX10" fmla="*/ 2015682 w 2787207"/>
                <a:gd name="connsiteY10" fmla="*/ 1262063 h 3057525"/>
                <a:gd name="connsiteX11" fmla="*/ 2139507 w 2787207"/>
                <a:gd name="connsiteY11" fmla="*/ 823913 h 3057525"/>
                <a:gd name="connsiteX12" fmla="*/ 1348932 w 2787207"/>
                <a:gd name="connsiteY12" fmla="*/ 0 h 3057525"/>
                <a:gd name="connsiteX13" fmla="*/ 625032 w 2787207"/>
                <a:gd name="connsiteY13" fmla="*/ 857250 h 3057525"/>
                <a:gd name="connsiteX14" fmla="*/ 796482 w 2787207"/>
                <a:gd name="connsiteY14" fmla="*/ 1285875 h 3057525"/>
                <a:gd name="connsiteX15" fmla="*/ 1034607 w 2787207"/>
                <a:gd name="connsiteY15" fmla="*/ 1581150 h 3057525"/>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33555 h 3057530"/>
                <a:gd name="connsiteX9" fmla="*/ 1753744 w 2787207"/>
                <a:gd name="connsiteY9" fmla="*/ 1590680 h 3057530"/>
                <a:gd name="connsiteX10" fmla="*/ 2015682 w 2787207"/>
                <a:gd name="connsiteY10" fmla="*/ 1262068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33555 h 3057530"/>
                <a:gd name="connsiteX9" fmla="*/ 1753744 w 2787207"/>
                <a:gd name="connsiteY9" fmla="*/ 1590680 h 3057530"/>
                <a:gd name="connsiteX10" fmla="*/ 2015682 w 2787207"/>
                <a:gd name="connsiteY10" fmla="*/ 1262068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33555 h 3057530"/>
                <a:gd name="connsiteX9" fmla="*/ 1753744 w 2787207"/>
                <a:gd name="connsiteY9" fmla="*/ 1590680 h 3057530"/>
                <a:gd name="connsiteX10" fmla="*/ 2015682 w 2787207"/>
                <a:gd name="connsiteY10" fmla="*/ 1262068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33555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33555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33555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47842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9082 w 2787207"/>
                <a:gd name="connsiteY7" fmla="*/ 2214568 h 3057530"/>
                <a:gd name="connsiteX8" fmla="*/ 1834707 w 2787207"/>
                <a:gd name="connsiteY8" fmla="*/ 1747842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4319 w 2787207"/>
                <a:gd name="connsiteY7" fmla="*/ 2238380 h 3057530"/>
                <a:gd name="connsiteX8" fmla="*/ 1834707 w 2787207"/>
                <a:gd name="connsiteY8" fmla="*/ 1747842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4319 w 2787207"/>
                <a:gd name="connsiteY7" fmla="*/ 2238380 h 3057530"/>
                <a:gd name="connsiteX8" fmla="*/ 1834707 w 2787207"/>
                <a:gd name="connsiteY8" fmla="*/ 1724029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4319 w 2787207"/>
                <a:gd name="connsiteY7" fmla="*/ 2238380 h 3057530"/>
                <a:gd name="connsiteX8" fmla="*/ 1834707 w 2787207"/>
                <a:gd name="connsiteY8" fmla="*/ 1743079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87207"/>
                <a:gd name="connsiteY0" fmla="*/ 1581155 h 3057530"/>
                <a:gd name="connsiteX1" fmla="*/ 963169 w 2787207"/>
                <a:gd name="connsiteY1" fmla="*/ 1728793 h 3057530"/>
                <a:gd name="connsiteX2" fmla="*/ 101157 w 2787207"/>
                <a:gd name="connsiteY2" fmla="*/ 2333630 h 3057530"/>
                <a:gd name="connsiteX3" fmla="*/ 5907 w 2787207"/>
                <a:gd name="connsiteY3" fmla="*/ 2719393 h 3057530"/>
                <a:gd name="connsiteX4" fmla="*/ 229744 w 2787207"/>
                <a:gd name="connsiteY4" fmla="*/ 3057530 h 3057530"/>
                <a:gd name="connsiteX5" fmla="*/ 2539557 w 2787207"/>
                <a:gd name="connsiteY5" fmla="*/ 3057530 h 3057530"/>
                <a:gd name="connsiteX6" fmla="*/ 2787207 w 2787207"/>
                <a:gd name="connsiteY6" fmla="*/ 2728918 h 3057530"/>
                <a:gd name="connsiteX7" fmla="*/ 2544319 w 2787207"/>
                <a:gd name="connsiteY7" fmla="*/ 2238380 h 3057530"/>
                <a:gd name="connsiteX8" fmla="*/ 1863282 w 2787207"/>
                <a:gd name="connsiteY8" fmla="*/ 1752604 h 3057530"/>
                <a:gd name="connsiteX9" fmla="*/ 1753744 w 2787207"/>
                <a:gd name="connsiteY9" fmla="*/ 1590680 h 3057530"/>
                <a:gd name="connsiteX10" fmla="*/ 1987107 w 2787207"/>
                <a:gd name="connsiteY10" fmla="*/ 1271593 h 3057530"/>
                <a:gd name="connsiteX11" fmla="*/ 2139507 w 2787207"/>
                <a:gd name="connsiteY11" fmla="*/ 823918 h 3057530"/>
                <a:gd name="connsiteX12" fmla="*/ 1348932 w 2787207"/>
                <a:gd name="connsiteY12" fmla="*/ 5 h 3057530"/>
                <a:gd name="connsiteX13" fmla="*/ 625032 w 2787207"/>
                <a:gd name="connsiteY13" fmla="*/ 857255 h 3057530"/>
                <a:gd name="connsiteX14" fmla="*/ 796482 w 2787207"/>
                <a:gd name="connsiteY14" fmla="*/ 1285880 h 3057530"/>
                <a:gd name="connsiteX15" fmla="*/ 1034607 w 2787207"/>
                <a:gd name="connsiteY15" fmla="*/ 1581155 h 3057530"/>
                <a:gd name="connsiteX0" fmla="*/ 1034607 w 2790355"/>
                <a:gd name="connsiteY0" fmla="*/ 1581155 h 3057530"/>
                <a:gd name="connsiteX1" fmla="*/ 963169 w 2790355"/>
                <a:gd name="connsiteY1" fmla="*/ 1728793 h 3057530"/>
                <a:gd name="connsiteX2" fmla="*/ 101157 w 2790355"/>
                <a:gd name="connsiteY2" fmla="*/ 2333630 h 3057530"/>
                <a:gd name="connsiteX3" fmla="*/ 5907 w 2790355"/>
                <a:gd name="connsiteY3" fmla="*/ 2719393 h 3057530"/>
                <a:gd name="connsiteX4" fmla="*/ 229744 w 2790355"/>
                <a:gd name="connsiteY4" fmla="*/ 3057530 h 3057530"/>
                <a:gd name="connsiteX5" fmla="*/ 2539557 w 2790355"/>
                <a:gd name="connsiteY5" fmla="*/ 3057530 h 3057530"/>
                <a:gd name="connsiteX6" fmla="*/ 2787207 w 2790355"/>
                <a:gd name="connsiteY6" fmla="*/ 2728918 h 3057530"/>
                <a:gd name="connsiteX7" fmla="*/ 2544319 w 2790355"/>
                <a:gd name="connsiteY7" fmla="*/ 2238380 h 3057530"/>
                <a:gd name="connsiteX8" fmla="*/ 1863282 w 2790355"/>
                <a:gd name="connsiteY8" fmla="*/ 1752604 h 3057530"/>
                <a:gd name="connsiteX9" fmla="*/ 1753744 w 2790355"/>
                <a:gd name="connsiteY9" fmla="*/ 1590680 h 3057530"/>
                <a:gd name="connsiteX10" fmla="*/ 1987107 w 2790355"/>
                <a:gd name="connsiteY10" fmla="*/ 1271593 h 3057530"/>
                <a:gd name="connsiteX11" fmla="*/ 2139507 w 2790355"/>
                <a:gd name="connsiteY11" fmla="*/ 823918 h 3057530"/>
                <a:gd name="connsiteX12" fmla="*/ 1348932 w 2790355"/>
                <a:gd name="connsiteY12" fmla="*/ 5 h 3057530"/>
                <a:gd name="connsiteX13" fmla="*/ 625032 w 2790355"/>
                <a:gd name="connsiteY13" fmla="*/ 857255 h 3057530"/>
                <a:gd name="connsiteX14" fmla="*/ 796482 w 2790355"/>
                <a:gd name="connsiteY14" fmla="*/ 1285880 h 3057530"/>
                <a:gd name="connsiteX15" fmla="*/ 1034607 w 2790355"/>
                <a:gd name="connsiteY15" fmla="*/ 1581155 h 3057530"/>
                <a:gd name="connsiteX0" fmla="*/ 1034607 w 2790355"/>
                <a:gd name="connsiteY0" fmla="*/ 1581155 h 3057530"/>
                <a:gd name="connsiteX1" fmla="*/ 963169 w 2790355"/>
                <a:gd name="connsiteY1" fmla="*/ 1728793 h 3057530"/>
                <a:gd name="connsiteX2" fmla="*/ 101157 w 2790355"/>
                <a:gd name="connsiteY2" fmla="*/ 2333630 h 3057530"/>
                <a:gd name="connsiteX3" fmla="*/ 5907 w 2790355"/>
                <a:gd name="connsiteY3" fmla="*/ 2719393 h 3057530"/>
                <a:gd name="connsiteX4" fmla="*/ 229744 w 2790355"/>
                <a:gd name="connsiteY4" fmla="*/ 3057530 h 3057530"/>
                <a:gd name="connsiteX5" fmla="*/ 2539557 w 2790355"/>
                <a:gd name="connsiteY5" fmla="*/ 3057530 h 3057530"/>
                <a:gd name="connsiteX6" fmla="*/ 2787207 w 2790355"/>
                <a:gd name="connsiteY6" fmla="*/ 2728918 h 3057530"/>
                <a:gd name="connsiteX7" fmla="*/ 2544319 w 2790355"/>
                <a:gd name="connsiteY7" fmla="*/ 2238380 h 3057530"/>
                <a:gd name="connsiteX8" fmla="*/ 1863282 w 2790355"/>
                <a:gd name="connsiteY8" fmla="*/ 1752604 h 3057530"/>
                <a:gd name="connsiteX9" fmla="*/ 1753744 w 2790355"/>
                <a:gd name="connsiteY9" fmla="*/ 1590680 h 3057530"/>
                <a:gd name="connsiteX10" fmla="*/ 1987107 w 2790355"/>
                <a:gd name="connsiteY10" fmla="*/ 1271593 h 3057530"/>
                <a:gd name="connsiteX11" fmla="*/ 2139507 w 2790355"/>
                <a:gd name="connsiteY11" fmla="*/ 823918 h 3057530"/>
                <a:gd name="connsiteX12" fmla="*/ 1348932 w 2790355"/>
                <a:gd name="connsiteY12" fmla="*/ 5 h 3057530"/>
                <a:gd name="connsiteX13" fmla="*/ 625032 w 2790355"/>
                <a:gd name="connsiteY13" fmla="*/ 857255 h 3057530"/>
                <a:gd name="connsiteX14" fmla="*/ 796482 w 2790355"/>
                <a:gd name="connsiteY14" fmla="*/ 1285880 h 3057530"/>
                <a:gd name="connsiteX15" fmla="*/ 1034607 w 2790355"/>
                <a:gd name="connsiteY15" fmla="*/ 1581155 h 3057530"/>
                <a:gd name="connsiteX0" fmla="*/ 1034607 w 2791582"/>
                <a:gd name="connsiteY0" fmla="*/ 1581155 h 3057530"/>
                <a:gd name="connsiteX1" fmla="*/ 963169 w 2791582"/>
                <a:gd name="connsiteY1" fmla="*/ 1728793 h 3057530"/>
                <a:gd name="connsiteX2" fmla="*/ 101157 w 2791582"/>
                <a:gd name="connsiteY2" fmla="*/ 2333630 h 3057530"/>
                <a:gd name="connsiteX3" fmla="*/ 5907 w 2791582"/>
                <a:gd name="connsiteY3" fmla="*/ 2719393 h 3057530"/>
                <a:gd name="connsiteX4" fmla="*/ 229744 w 2791582"/>
                <a:gd name="connsiteY4" fmla="*/ 3057530 h 3057530"/>
                <a:gd name="connsiteX5" fmla="*/ 2539557 w 2791582"/>
                <a:gd name="connsiteY5" fmla="*/ 3057530 h 3057530"/>
                <a:gd name="connsiteX6" fmla="*/ 2787207 w 2791582"/>
                <a:gd name="connsiteY6" fmla="*/ 2728918 h 3057530"/>
                <a:gd name="connsiteX7" fmla="*/ 2544319 w 2791582"/>
                <a:gd name="connsiteY7" fmla="*/ 2238380 h 3057530"/>
                <a:gd name="connsiteX8" fmla="*/ 1863282 w 2791582"/>
                <a:gd name="connsiteY8" fmla="*/ 1752604 h 3057530"/>
                <a:gd name="connsiteX9" fmla="*/ 1753744 w 2791582"/>
                <a:gd name="connsiteY9" fmla="*/ 1590680 h 3057530"/>
                <a:gd name="connsiteX10" fmla="*/ 1987107 w 2791582"/>
                <a:gd name="connsiteY10" fmla="*/ 1271593 h 3057530"/>
                <a:gd name="connsiteX11" fmla="*/ 2139507 w 2791582"/>
                <a:gd name="connsiteY11" fmla="*/ 823918 h 3057530"/>
                <a:gd name="connsiteX12" fmla="*/ 1348932 w 2791582"/>
                <a:gd name="connsiteY12" fmla="*/ 5 h 3057530"/>
                <a:gd name="connsiteX13" fmla="*/ 625032 w 2791582"/>
                <a:gd name="connsiteY13" fmla="*/ 857255 h 3057530"/>
                <a:gd name="connsiteX14" fmla="*/ 796482 w 2791582"/>
                <a:gd name="connsiteY14" fmla="*/ 1285880 h 3057530"/>
                <a:gd name="connsiteX15" fmla="*/ 1034607 w 2791582"/>
                <a:gd name="connsiteY15" fmla="*/ 1581155 h 3057530"/>
                <a:gd name="connsiteX0" fmla="*/ 1034607 w 2791496"/>
                <a:gd name="connsiteY0" fmla="*/ 1581155 h 3060696"/>
                <a:gd name="connsiteX1" fmla="*/ 963169 w 2791496"/>
                <a:gd name="connsiteY1" fmla="*/ 1728793 h 3060696"/>
                <a:gd name="connsiteX2" fmla="*/ 101157 w 2791496"/>
                <a:gd name="connsiteY2" fmla="*/ 2333630 h 3060696"/>
                <a:gd name="connsiteX3" fmla="*/ 5907 w 2791496"/>
                <a:gd name="connsiteY3" fmla="*/ 2719393 h 3060696"/>
                <a:gd name="connsiteX4" fmla="*/ 229744 w 2791496"/>
                <a:gd name="connsiteY4" fmla="*/ 3057530 h 3060696"/>
                <a:gd name="connsiteX5" fmla="*/ 2539557 w 2791496"/>
                <a:gd name="connsiteY5" fmla="*/ 3057530 h 3060696"/>
                <a:gd name="connsiteX6" fmla="*/ 2787207 w 2791496"/>
                <a:gd name="connsiteY6" fmla="*/ 2728918 h 3060696"/>
                <a:gd name="connsiteX7" fmla="*/ 2544319 w 2791496"/>
                <a:gd name="connsiteY7" fmla="*/ 2238380 h 3060696"/>
                <a:gd name="connsiteX8" fmla="*/ 1863282 w 2791496"/>
                <a:gd name="connsiteY8" fmla="*/ 1752604 h 3060696"/>
                <a:gd name="connsiteX9" fmla="*/ 1753744 w 2791496"/>
                <a:gd name="connsiteY9" fmla="*/ 1590680 h 3060696"/>
                <a:gd name="connsiteX10" fmla="*/ 1987107 w 2791496"/>
                <a:gd name="connsiteY10" fmla="*/ 1271593 h 3060696"/>
                <a:gd name="connsiteX11" fmla="*/ 2139507 w 2791496"/>
                <a:gd name="connsiteY11" fmla="*/ 823918 h 3060696"/>
                <a:gd name="connsiteX12" fmla="*/ 1348932 w 2791496"/>
                <a:gd name="connsiteY12" fmla="*/ 5 h 3060696"/>
                <a:gd name="connsiteX13" fmla="*/ 625032 w 2791496"/>
                <a:gd name="connsiteY13" fmla="*/ 857255 h 3060696"/>
                <a:gd name="connsiteX14" fmla="*/ 796482 w 2791496"/>
                <a:gd name="connsiteY14" fmla="*/ 1285880 h 3060696"/>
                <a:gd name="connsiteX15" fmla="*/ 1034607 w 2791496"/>
                <a:gd name="connsiteY15" fmla="*/ 1581155 h 3060696"/>
                <a:gd name="connsiteX0" fmla="*/ 1034607 w 2791413"/>
                <a:gd name="connsiteY0" fmla="*/ 1581155 h 3057530"/>
                <a:gd name="connsiteX1" fmla="*/ 963169 w 2791413"/>
                <a:gd name="connsiteY1" fmla="*/ 1728793 h 3057530"/>
                <a:gd name="connsiteX2" fmla="*/ 101157 w 2791413"/>
                <a:gd name="connsiteY2" fmla="*/ 2333630 h 3057530"/>
                <a:gd name="connsiteX3" fmla="*/ 5907 w 2791413"/>
                <a:gd name="connsiteY3" fmla="*/ 2719393 h 3057530"/>
                <a:gd name="connsiteX4" fmla="*/ 229744 w 2791413"/>
                <a:gd name="connsiteY4" fmla="*/ 3057530 h 3057530"/>
                <a:gd name="connsiteX5" fmla="*/ 2539557 w 2791413"/>
                <a:gd name="connsiteY5" fmla="*/ 3057530 h 3057530"/>
                <a:gd name="connsiteX6" fmla="*/ 2787207 w 2791413"/>
                <a:gd name="connsiteY6" fmla="*/ 2728918 h 3057530"/>
                <a:gd name="connsiteX7" fmla="*/ 2544319 w 2791413"/>
                <a:gd name="connsiteY7" fmla="*/ 2238380 h 3057530"/>
                <a:gd name="connsiteX8" fmla="*/ 1863282 w 2791413"/>
                <a:gd name="connsiteY8" fmla="*/ 1752604 h 3057530"/>
                <a:gd name="connsiteX9" fmla="*/ 1753744 w 2791413"/>
                <a:gd name="connsiteY9" fmla="*/ 1590680 h 3057530"/>
                <a:gd name="connsiteX10" fmla="*/ 1987107 w 2791413"/>
                <a:gd name="connsiteY10" fmla="*/ 1271593 h 3057530"/>
                <a:gd name="connsiteX11" fmla="*/ 2139507 w 2791413"/>
                <a:gd name="connsiteY11" fmla="*/ 823918 h 3057530"/>
                <a:gd name="connsiteX12" fmla="*/ 1348932 w 2791413"/>
                <a:gd name="connsiteY12" fmla="*/ 5 h 3057530"/>
                <a:gd name="connsiteX13" fmla="*/ 625032 w 2791413"/>
                <a:gd name="connsiteY13" fmla="*/ 857255 h 3057530"/>
                <a:gd name="connsiteX14" fmla="*/ 796482 w 2791413"/>
                <a:gd name="connsiteY14" fmla="*/ 1285880 h 3057530"/>
                <a:gd name="connsiteX15" fmla="*/ 1034607 w 2791413"/>
                <a:gd name="connsiteY15" fmla="*/ 1581155 h 3057530"/>
                <a:gd name="connsiteX0" fmla="*/ 1034607 w 2790355"/>
                <a:gd name="connsiteY0" fmla="*/ 1581155 h 3057530"/>
                <a:gd name="connsiteX1" fmla="*/ 963169 w 2790355"/>
                <a:gd name="connsiteY1" fmla="*/ 1728793 h 3057530"/>
                <a:gd name="connsiteX2" fmla="*/ 101157 w 2790355"/>
                <a:gd name="connsiteY2" fmla="*/ 2333630 h 3057530"/>
                <a:gd name="connsiteX3" fmla="*/ 5907 w 2790355"/>
                <a:gd name="connsiteY3" fmla="*/ 2719393 h 3057530"/>
                <a:gd name="connsiteX4" fmla="*/ 229744 w 2790355"/>
                <a:gd name="connsiteY4" fmla="*/ 3057530 h 3057530"/>
                <a:gd name="connsiteX5" fmla="*/ 2539557 w 2790355"/>
                <a:gd name="connsiteY5" fmla="*/ 3057530 h 3057530"/>
                <a:gd name="connsiteX6" fmla="*/ 2787207 w 2790355"/>
                <a:gd name="connsiteY6" fmla="*/ 2728918 h 3057530"/>
                <a:gd name="connsiteX7" fmla="*/ 2544319 w 2790355"/>
                <a:gd name="connsiteY7" fmla="*/ 2238380 h 3057530"/>
                <a:gd name="connsiteX8" fmla="*/ 1863282 w 2790355"/>
                <a:gd name="connsiteY8" fmla="*/ 1752604 h 3057530"/>
                <a:gd name="connsiteX9" fmla="*/ 1753744 w 2790355"/>
                <a:gd name="connsiteY9" fmla="*/ 1590680 h 3057530"/>
                <a:gd name="connsiteX10" fmla="*/ 1987107 w 2790355"/>
                <a:gd name="connsiteY10" fmla="*/ 1271593 h 3057530"/>
                <a:gd name="connsiteX11" fmla="*/ 2139507 w 2790355"/>
                <a:gd name="connsiteY11" fmla="*/ 823918 h 3057530"/>
                <a:gd name="connsiteX12" fmla="*/ 1348932 w 2790355"/>
                <a:gd name="connsiteY12" fmla="*/ 5 h 3057530"/>
                <a:gd name="connsiteX13" fmla="*/ 625032 w 2790355"/>
                <a:gd name="connsiteY13" fmla="*/ 857255 h 3057530"/>
                <a:gd name="connsiteX14" fmla="*/ 796482 w 2790355"/>
                <a:gd name="connsiteY14" fmla="*/ 1285880 h 3057530"/>
                <a:gd name="connsiteX15" fmla="*/ 1034607 w 2790355"/>
                <a:gd name="connsiteY15" fmla="*/ 1581155 h 3057530"/>
                <a:gd name="connsiteX0" fmla="*/ 1034607 w 2790355"/>
                <a:gd name="connsiteY0" fmla="*/ 1581155 h 3059255"/>
                <a:gd name="connsiteX1" fmla="*/ 963169 w 2790355"/>
                <a:gd name="connsiteY1" fmla="*/ 1728793 h 3059255"/>
                <a:gd name="connsiteX2" fmla="*/ 101157 w 2790355"/>
                <a:gd name="connsiteY2" fmla="*/ 2333630 h 3059255"/>
                <a:gd name="connsiteX3" fmla="*/ 5907 w 2790355"/>
                <a:gd name="connsiteY3" fmla="*/ 2719393 h 3059255"/>
                <a:gd name="connsiteX4" fmla="*/ 229744 w 2790355"/>
                <a:gd name="connsiteY4" fmla="*/ 3057530 h 3059255"/>
                <a:gd name="connsiteX5" fmla="*/ 2539557 w 2790355"/>
                <a:gd name="connsiteY5" fmla="*/ 3057530 h 3059255"/>
                <a:gd name="connsiteX6" fmla="*/ 2787207 w 2790355"/>
                <a:gd name="connsiteY6" fmla="*/ 2728918 h 3059255"/>
                <a:gd name="connsiteX7" fmla="*/ 2544319 w 2790355"/>
                <a:gd name="connsiteY7" fmla="*/ 2238380 h 3059255"/>
                <a:gd name="connsiteX8" fmla="*/ 1863282 w 2790355"/>
                <a:gd name="connsiteY8" fmla="*/ 1752604 h 3059255"/>
                <a:gd name="connsiteX9" fmla="*/ 1753744 w 2790355"/>
                <a:gd name="connsiteY9" fmla="*/ 1590680 h 3059255"/>
                <a:gd name="connsiteX10" fmla="*/ 1987107 w 2790355"/>
                <a:gd name="connsiteY10" fmla="*/ 1271593 h 3059255"/>
                <a:gd name="connsiteX11" fmla="*/ 2139507 w 2790355"/>
                <a:gd name="connsiteY11" fmla="*/ 823918 h 3059255"/>
                <a:gd name="connsiteX12" fmla="*/ 1348932 w 2790355"/>
                <a:gd name="connsiteY12" fmla="*/ 5 h 3059255"/>
                <a:gd name="connsiteX13" fmla="*/ 625032 w 2790355"/>
                <a:gd name="connsiteY13" fmla="*/ 857255 h 3059255"/>
                <a:gd name="connsiteX14" fmla="*/ 796482 w 2790355"/>
                <a:gd name="connsiteY14" fmla="*/ 1285880 h 3059255"/>
                <a:gd name="connsiteX15" fmla="*/ 1034607 w 2790355"/>
                <a:gd name="connsiteY15" fmla="*/ 1581155 h 3059255"/>
                <a:gd name="connsiteX0" fmla="*/ 1034607 w 2790355"/>
                <a:gd name="connsiteY0" fmla="*/ 1581155 h 3059255"/>
                <a:gd name="connsiteX1" fmla="*/ 963169 w 2790355"/>
                <a:gd name="connsiteY1" fmla="*/ 1728793 h 3059255"/>
                <a:gd name="connsiteX2" fmla="*/ 101157 w 2790355"/>
                <a:gd name="connsiteY2" fmla="*/ 2333630 h 3059255"/>
                <a:gd name="connsiteX3" fmla="*/ 5907 w 2790355"/>
                <a:gd name="connsiteY3" fmla="*/ 2719393 h 3059255"/>
                <a:gd name="connsiteX4" fmla="*/ 229744 w 2790355"/>
                <a:gd name="connsiteY4" fmla="*/ 3057530 h 3059255"/>
                <a:gd name="connsiteX5" fmla="*/ 2539557 w 2790355"/>
                <a:gd name="connsiteY5" fmla="*/ 3057530 h 3059255"/>
                <a:gd name="connsiteX6" fmla="*/ 2787207 w 2790355"/>
                <a:gd name="connsiteY6" fmla="*/ 2728918 h 3059255"/>
                <a:gd name="connsiteX7" fmla="*/ 2544319 w 2790355"/>
                <a:gd name="connsiteY7" fmla="*/ 2238380 h 3059255"/>
                <a:gd name="connsiteX8" fmla="*/ 1863282 w 2790355"/>
                <a:gd name="connsiteY8" fmla="*/ 1752604 h 3059255"/>
                <a:gd name="connsiteX9" fmla="*/ 1753744 w 2790355"/>
                <a:gd name="connsiteY9" fmla="*/ 1590680 h 3059255"/>
                <a:gd name="connsiteX10" fmla="*/ 1987107 w 2790355"/>
                <a:gd name="connsiteY10" fmla="*/ 1271593 h 3059255"/>
                <a:gd name="connsiteX11" fmla="*/ 2139507 w 2790355"/>
                <a:gd name="connsiteY11" fmla="*/ 823918 h 3059255"/>
                <a:gd name="connsiteX12" fmla="*/ 1348932 w 2790355"/>
                <a:gd name="connsiteY12" fmla="*/ 5 h 3059255"/>
                <a:gd name="connsiteX13" fmla="*/ 625032 w 2790355"/>
                <a:gd name="connsiteY13" fmla="*/ 857255 h 3059255"/>
                <a:gd name="connsiteX14" fmla="*/ 796482 w 2790355"/>
                <a:gd name="connsiteY14" fmla="*/ 1285880 h 3059255"/>
                <a:gd name="connsiteX15" fmla="*/ 1034607 w 2790355"/>
                <a:gd name="connsiteY15" fmla="*/ 1581155 h 3059255"/>
                <a:gd name="connsiteX0" fmla="*/ 1034607 w 2790355"/>
                <a:gd name="connsiteY0" fmla="*/ 1581155 h 3059255"/>
                <a:gd name="connsiteX1" fmla="*/ 963169 w 2790355"/>
                <a:gd name="connsiteY1" fmla="*/ 1728793 h 3059255"/>
                <a:gd name="connsiteX2" fmla="*/ 101157 w 2790355"/>
                <a:gd name="connsiteY2" fmla="*/ 2333630 h 3059255"/>
                <a:gd name="connsiteX3" fmla="*/ 5907 w 2790355"/>
                <a:gd name="connsiteY3" fmla="*/ 2719393 h 3059255"/>
                <a:gd name="connsiteX4" fmla="*/ 229744 w 2790355"/>
                <a:gd name="connsiteY4" fmla="*/ 3057530 h 3059255"/>
                <a:gd name="connsiteX5" fmla="*/ 2539557 w 2790355"/>
                <a:gd name="connsiteY5" fmla="*/ 3057530 h 3059255"/>
                <a:gd name="connsiteX6" fmla="*/ 2787207 w 2790355"/>
                <a:gd name="connsiteY6" fmla="*/ 2728918 h 3059255"/>
                <a:gd name="connsiteX7" fmla="*/ 2544319 w 2790355"/>
                <a:gd name="connsiteY7" fmla="*/ 2238380 h 3059255"/>
                <a:gd name="connsiteX8" fmla="*/ 1863282 w 2790355"/>
                <a:gd name="connsiteY8" fmla="*/ 1752604 h 3059255"/>
                <a:gd name="connsiteX9" fmla="*/ 1753744 w 2790355"/>
                <a:gd name="connsiteY9" fmla="*/ 1590680 h 3059255"/>
                <a:gd name="connsiteX10" fmla="*/ 1987107 w 2790355"/>
                <a:gd name="connsiteY10" fmla="*/ 1271593 h 3059255"/>
                <a:gd name="connsiteX11" fmla="*/ 2139507 w 2790355"/>
                <a:gd name="connsiteY11" fmla="*/ 823918 h 3059255"/>
                <a:gd name="connsiteX12" fmla="*/ 1348932 w 2790355"/>
                <a:gd name="connsiteY12" fmla="*/ 5 h 3059255"/>
                <a:gd name="connsiteX13" fmla="*/ 625032 w 2790355"/>
                <a:gd name="connsiteY13" fmla="*/ 857255 h 3059255"/>
                <a:gd name="connsiteX14" fmla="*/ 796482 w 2790355"/>
                <a:gd name="connsiteY14" fmla="*/ 1285880 h 3059255"/>
                <a:gd name="connsiteX15" fmla="*/ 1034607 w 2790355"/>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791769 w 2785642"/>
                <a:gd name="connsiteY14" fmla="*/ 1285880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791769 w 2785642"/>
                <a:gd name="connsiteY14" fmla="*/ 1285880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791769 w 2785642"/>
                <a:gd name="connsiteY14" fmla="*/ 1285880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20344 w 2785642"/>
                <a:gd name="connsiteY14" fmla="*/ 1276355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20344 w 2785642"/>
                <a:gd name="connsiteY14" fmla="*/ 1276355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20344 w 2785642"/>
                <a:gd name="connsiteY14" fmla="*/ 1276355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787006 w 2785642"/>
                <a:gd name="connsiteY14" fmla="*/ 1290643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29894 w 2785642"/>
                <a:gd name="connsiteY15" fmla="*/ 1581155 h 3059255"/>
                <a:gd name="connsiteX0" fmla="*/ 1029894 w 2785642"/>
                <a:gd name="connsiteY0" fmla="*/ 1581155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29894 w 2785642"/>
                <a:gd name="connsiteY15" fmla="*/ 1581155 h 3059255"/>
                <a:gd name="connsiteX0" fmla="*/ 1044181 w 2785642"/>
                <a:gd name="connsiteY0" fmla="*/ 1571630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44181 w 2785642"/>
                <a:gd name="connsiteY15" fmla="*/ 1571630 h 3059255"/>
                <a:gd name="connsiteX0" fmla="*/ 1044181 w 2785642"/>
                <a:gd name="connsiteY0" fmla="*/ 1571630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44181 w 2785642"/>
                <a:gd name="connsiteY15" fmla="*/ 1571630 h 3059255"/>
                <a:gd name="connsiteX0" fmla="*/ 1044181 w 2785642"/>
                <a:gd name="connsiteY0" fmla="*/ 1571630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44181 w 2785642"/>
                <a:gd name="connsiteY15" fmla="*/ 1571630 h 3059255"/>
                <a:gd name="connsiteX0" fmla="*/ 1044790 w 2786251"/>
                <a:gd name="connsiteY0" fmla="*/ 1571630 h 3059255"/>
                <a:gd name="connsiteX1" fmla="*/ 959065 w 2786251"/>
                <a:gd name="connsiteY1" fmla="*/ 1728793 h 3059255"/>
                <a:gd name="connsiteX2" fmla="*/ 97053 w 2786251"/>
                <a:gd name="connsiteY2" fmla="*/ 2333630 h 3059255"/>
                <a:gd name="connsiteX3" fmla="*/ 1803 w 2786251"/>
                <a:gd name="connsiteY3" fmla="*/ 2719393 h 3059255"/>
                <a:gd name="connsiteX4" fmla="*/ 225640 w 2786251"/>
                <a:gd name="connsiteY4" fmla="*/ 3057530 h 3059255"/>
                <a:gd name="connsiteX5" fmla="*/ 2535453 w 2786251"/>
                <a:gd name="connsiteY5" fmla="*/ 3057530 h 3059255"/>
                <a:gd name="connsiteX6" fmla="*/ 2783103 w 2786251"/>
                <a:gd name="connsiteY6" fmla="*/ 2728918 h 3059255"/>
                <a:gd name="connsiteX7" fmla="*/ 2540215 w 2786251"/>
                <a:gd name="connsiteY7" fmla="*/ 2238380 h 3059255"/>
                <a:gd name="connsiteX8" fmla="*/ 1859178 w 2786251"/>
                <a:gd name="connsiteY8" fmla="*/ 1752604 h 3059255"/>
                <a:gd name="connsiteX9" fmla="*/ 1749640 w 2786251"/>
                <a:gd name="connsiteY9" fmla="*/ 1590680 h 3059255"/>
                <a:gd name="connsiteX10" fmla="*/ 1983003 w 2786251"/>
                <a:gd name="connsiteY10" fmla="*/ 1271593 h 3059255"/>
                <a:gd name="connsiteX11" fmla="*/ 2135403 w 2786251"/>
                <a:gd name="connsiteY11" fmla="*/ 823918 h 3059255"/>
                <a:gd name="connsiteX12" fmla="*/ 1344828 w 2786251"/>
                <a:gd name="connsiteY12" fmla="*/ 5 h 3059255"/>
                <a:gd name="connsiteX13" fmla="*/ 620928 w 2786251"/>
                <a:gd name="connsiteY13" fmla="*/ 857255 h 3059255"/>
                <a:gd name="connsiteX14" fmla="*/ 811427 w 2786251"/>
                <a:gd name="connsiteY14" fmla="*/ 1271593 h 3059255"/>
                <a:gd name="connsiteX15" fmla="*/ 1044790 w 2786251"/>
                <a:gd name="connsiteY15" fmla="*/ 1571630 h 3059255"/>
                <a:gd name="connsiteX0" fmla="*/ 1044245 w 2785706"/>
                <a:gd name="connsiteY0" fmla="*/ 1571630 h 3059255"/>
                <a:gd name="connsiteX1" fmla="*/ 958520 w 2785706"/>
                <a:gd name="connsiteY1" fmla="*/ 1728793 h 3059255"/>
                <a:gd name="connsiteX2" fmla="*/ 96508 w 2785706"/>
                <a:gd name="connsiteY2" fmla="*/ 2333630 h 3059255"/>
                <a:gd name="connsiteX3" fmla="*/ 1258 w 2785706"/>
                <a:gd name="connsiteY3" fmla="*/ 2719393 h 3059255"/>
                <a:gd name="connsiteX4" fmla="*/ 225095 w 2785706"/>
                <a:gd name="connsiteY4" fmla="*/ 3057530 h 3059255"/>
                <a:gd name="connsiteX5" fmla="*/ 2534908 w 2785706"/>
                <a:gd name="connsiteY5" fmla="*/ 3057530 h 3059255"/>
                <a:gd name="connsiteX6" fmla="*/ 2782558 w 2785706"/>
                <a:gd name="connsiteY6" fmla="*/ 2728918 h 3059255"/>
                <a:gd name="connsiteX7" fmla="*/ 2539670 w 2785706"/>
                <a:gd name="connsiteY7" fmla="*/ 2238380 h 3059255"/>
                <a:gd name="connsiteX8" fmla="*/ 1858633 w 2785706"/>
                <a:gd name="connsiteY8" fmla="*/ 1752604 h 3059255"/>
                <a:gd name="connsiteX9" fmla="*/ 1749095 w 2785706"/>
                <a:gd name="connsiteY9" fmla="*/ 1590680 h 3059255"/>
                <a:gd name="connsiteX10" fmla="*/ 1982458 w 2785706"/>
                <a:gd name="connsiteY10" fmla="*/ 1271593 h 3059255"/>
                <a:gd name="connsiteX11" fmla="*/ 2134858 w 2785706"/>
                <a:gd name="connsiteY11" fmla="*/ 823918 h 3059255"/>
                <a:gd name="connsiteX12" fmla="*/ 1344283 w 2785706"/>
                <a:gd name="connsiteY12" fmla="*/ 5 h 3059255"/>
                <a:gd name="connsiteX13" fmla="*/ 620383 w 2785706"/>
                <a:gd name="connsiteY13" fmla="*/ 857255 h 3059255"/>
                <a:gd name="connsiteX14" fmla="*/ 810882 w 2785706"/>
                <a:gd name="connsiteY14" fmla="*/ 1271593 h 3059255"/>
                <a:gd name="connsiteX15" fmla="*/ 1044245 w 2785706"/>
                <a:gd name="connsiteY15" fmla="*/ 1571630 h 3059255"/>
                <a:gd name="connsiteX0" fmla="*/ 1044181 w 2785642"/>
                <a:gd name="connsiteY0" fmla="*/ 1571630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44181 w 2785642"/>
                <a:gd name="connsiteY15" fmla="*/ 1571630 h 3059255"/>
                <a:gd name="connsiteX0" fmla="*/ 1044181 w 2785642"/>
                <a:gd name="connsiteY0" fmla="*/ 1571630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44181 w 2785642"/>
                <a:gd name="connsiteY15" fmla="*/ 1571630 h 3059255"/>
                <a:gd name="connsiteX0" fmla="*/ 1047686 w 2789147"/>
                <a:gd name="connsiteY0" fmla="*/ 1571630 h 3059255"/>
                <a:gd name="connsiteX1" fmla="*/ 961961 w 2789147"/>
                <a:gd name="connsiteY1" fmla="*/ 1728793 h 3059255"/>
                <a:gd name="connsiteX2" fmla="*/ 99949 w 2789147"/>
                <a:gd name="connsiteY2" fmla="*/ 2333630 h 3059255"/>
                <a:gd name="connsiteX3" fmla="*/ 4699 w 2789147"/>
                <a:gd name="connsiteY3" fmla="*/ 2719393 h 3059255"/>
                <a:gd name="connsiteX4" fmla="*/ 228536 w 2789147"/>
                <a:gd name="connsiteY4" fmla="*/ 3057530 h 3059255"/>
                <a:gd name="connsiteX5" fmla="*/ 2538349 w 2789147"/>
                <a:gd name="connsiteY5" fmla="*/ 3057530 h 3059255"/>
                <a:gd name="connsiteX6" fmla="*/ 2785999 w 2789147"/>
                <a:gd name="connsiteY6" fmla="*/ 2728918 h 3059255"/>
                <a:gd name="connsiteX7" fmla="*/ 2543111 w 2789147"/>
                <a:gd name="connsiteY7" fmla="*/ 2238380 h 3059255"/>
                <a:gd name="connsiteX8" fmla="*/ 1862074 w 2789147"/>
                <a:gd name="connsiteY8" fmla="*/ 1752604 h 3059255"/>
                <a:gd name="connsiteX9" fmla="*/ 1752536 w 2789147"/>
                <a:gd name="connsiteY9" fmla="*/ 1590680 h 3059255"/>
                <a:gd name="connsiteX10" fmla="*/ 1985899 w 2789147"/>
                <a:gd name="connsiteY10" fmla="*/ 1271593 h 3059255"/>
                <a:gd name="connsiteX11" fmla="*/ 2138299 w 2789147"/>
                <a:gd name="connsiteY11" fmla="*/ 823918 h 3059255"/>
                <a:gd name="connsiteX12" fmla="*/ 1347724 w 2789147"/>
                <a:gd name="connsiteY12" fmla="*/ 5 h 3059255"/>
                <a:gd name="connsiteX13" fmla="*/ 623824 w 2789147"/>
                <a:gd name="connsiteY13" fmla="*/ 857255 h 3059255"/>
                <a:gd name="connsiteX14" fmla="*/ 814323 w 2789147"/>
                <a:gd name="connsiteY14" fmla="*/ 1271593 h 3059255"/>
                <a:gd name="connsiteX15" fmla="*/ 1047686 w 2789147"/>
                <a:gd name="connsiteY15" fmla="*/ 1571630 h 3059255"/>
                <a:gd name="connsiteX0" fmla="*/ 1044181 w 2785642"/>
                <a:gd name="connsiteY0" fmla="*/ 1571630 h 3059255"/>
                <a:gd name="connsiteX1" fmla="*/ 958456 w 2785642"/>
                <a:gd name="connsiteY1" fmla="*/ 1728793 h 3059255"/>
                <a:gd name="connsiteX2" fmla="*/ 96444 w 2785642"/>
                <a:gd name="connsiteY2" fmla="*/ 2333630 h 3059255"/>
                <a:gd name="connsiteX3" fmla="*/ 1194 w 2785642"/>
                <a:gd name="connsiteY3" fmla="*/ 2719393 h 3059255"/>
                <a:gd name="connsiteX4" fmla="*/ 225031 w 2785642"/>
                <a:gd name="connsiteY4" fmla="*/ 3057530 h 3059255"/>
                <a:gd name="connsiteX5" fmla="*/ 2534844 w 2785642"/>
                <a:gd name="connsiteY5" fmla="*/ 3057530 h 3059255"/>
                <a:gd name="connsiteX6" fmla="*/ 2782494 w 2785642"/>
                <a:gd name="connsiteY6" fmla="*/ 2728918 h 3059255"/>
                <a:gd name="connsiteX7" fmla="*/ 2539606 w 2785642"/>
                <a:gd name="connsiteY7" fmla="*/ 2238380 h 3059255"/>
                <a:gd name="connsiteX8" fmla="*/ 1858569 w 2785642"/>
                <a:gd name="connsiteY8" fmla="*/ 1752604 h 3059255"/>
                <a:gd name="connsiteX9" fmla="*/ 1749031 w 2785642"/>
                <a:gd name="connsiteY9" fmla="*/ 1590680 h 3059255"/>
                <a:gd name="connsiteX10" fmla="*/ 1982394 w 2785642"/>
                <a:gd name="connsiteY10" fmla="*/ 1271593 h 3059255"/>
                <a:gd name="connsiteX11" fmla="*/ 2134794 w 2785642"/>
                <a:gd name="connsiteY11" fmla="*/ 823918 h 3059255"/>
                <a:gd name="connsiteX12" fmla="*/ 1344219 w 2785642"/>
                <a:gd name="connsiteY12" fmla="*/ 5 h 3059255"/>
                <a:gd name="connsiteX13" fmla="*/ 620319 w 2785642"/>
                <a:gd name="connsiteY13" fmla="*/ 857255 h 3059255"/>
                <a:gd name="connsiteX14" fmla="*/ 810818 w 2785642"/>
                <a:gd name="connsiteY14" fmla="*/ 1271593 h 3059255"/>
                <a:gd name="connsiteX15" fmla="*/ 1044181 w 2785642"/>
                <a:gd name="connsiteY15" fmla="*/ 1571630 h 3059255"/>
                <a:gd name="connsiteX0" fmla="*/ 1047686 w 2789147"/>
                <a:gd name="connsiteY0" fmla="*/ 1571630 h 3059255"/>
                <a:gd name="connsiteX1" fmla="*/ 961961 w 2789147"/>
                <a:gd name="connsiteY1" fmla="*/ 1728793 h 3059255"/>
                <a:gd name="connsiteX2" fmla="*/ 99949 w 2789147"/>
                <a:gd name="connsiteY2" fmla="*/ 2333630 h 3059255"/>
                <a:gd name="connsiteX3" fmla="*/ 4699 w 2789147"/>
                <a:gd name="connsiteY3" fmla="*/ 2719393 h 3059255"/>
                <a:gd name="connsiteX4" fmla="*/ 228536 w 2789147"/>
                <a:gd name="connsiteY4" fmla="*/ 3057530 h 3059255"/>
                <a:gd name="connsiteX5" fmla="*/ 2538349 w 2789147"/>
                <a:gd name="connsiteY5" fmla="*/ 3057530 h 3059255"/>
                <a:gd name="connsiteX6" fmla="*/ 2785999 w 2789147"/>
                <a:gd name="connsiteY6" fmla="*/ 2728918 h 3059255"/>
                <a:gd name="connsiteX7" fmla="*/ 2543111 w 2789147"/>
                <a:gd name="connsiteY7" fmla="*/ 2238380 h 3059255"/>
                <a:gd name="connsiteX8" fmla="*/ 1862074 w 2789147"/>
                <a:gd name="connsiteY8" fmla="*/ 1752604 h 3059255"/>
                <a:gd name="connsiteX9" fmla="*/ 1752536 w 2789147"/>
                <a:gd name="connsiteY9" fmla="*/ 1590680 h 3059255"/>
                <a:gd name="connsiteX10" fmla="*/ 1985899 w 2789147"/>
                <a:gd name="connsiteY10" fmla="*/ 1271593 h 3059255"/>
                <a:gd name="connsiteX11" fmla="*/ 2138299 w 2789147"/>
                <a:gd name="connsiteY11" fmla="*/ 823918 h 3059255"/>
                <a:gd name="connsiteX12" fmla="*/ 1347724 w 2789147"/>
                <a:gd name="connsiteY12" fmla="*/ 5 h 3059255"/>
                <a:gd name="connsiteX13" fmla="*/ 623824 w 2789147"/>
                <a:gd name="connsiteY13" fmla="*/ 857255 h 3059255"/>
                <a:gd name="connsiteX14" fmla="*/ 814323 w 2789147"/>
                <a:gd name="connsiteY14" fmla="*/ 1271593 h 3059255"/>
                <a:gd name="connsiteX15" fmla="*/ 1047686 w 2789147"/>
                <a:gd name="connsiteY15" fmla="*/ 1571630 h 3059255"/>
                <a:gd name="connsiteX0" fmla="*/ 1047686 w 2789147"/>
                <a:gd name="connsiteY0" fmla="*/ 1571630 h 3059255"/>
                <a:gd name="connsiteX1" fmla="*/ 961961 w 2789147"/>
                <a:gd name="connsiteY1" fmla="*/ 1728793 h 3059255"/>
                <a:gd name="connsiteX2" fmla="*/ 99949 w 2789147"/>
                <a:gd name="connsiteY2" fmla="*/ 2333630 h 3059255"/>
                <a:gd name="connsiteX3" fmla="*/ 4699 w 2789147"/>
                <a:gd name="connsiteY3" fmla="*/ 2719393 h 3059255"/>
                <a:gd name="connsiteX4" fmla="*/ 228536 w 2789147"/>
                <a:gd name="connsiteY4" fmla="*/ 3057530 h 3059255"/>
                <a:gd name="connsiteX5" fmla="*/ 2538349 w 2789147"/>
                <a:gd name="connsiteY5" fmla="*/ 3057530 h 3059255"/>
                <a:gd name="connsiteX6" fmla="*/ 2785999 w 2789147"/>
                <a:gd name="connsiteY6" fmla="*/ 2728918 h 3059255"/>
                <a:gd name="connsiteX7" fmla="*/ 2543111 w 2789147"/>
                <a:gd name="connsiteY7" fmla="*/ 2238380 h 3059255"/>
                <a:gd name="connsiteX8" fmla="*/ 1862074 w 2789147"/>
                <a:gd name="connsiteY8" fmla="*/ 1752604 h 3059255"/>
                <a:gd name="connsiteX9" fmla="*/ 1752536 w 2789147"/>
                <a:gd name="connsiteY9" fmla="*/ 1590680 h 3059255"/>
                <a:gd name="connsiteX10" fmla="*/ 1985899 w 2789147"/>
                <a:gd name="connsiteY10" fmla="*/ 1271593 h 3059255"/>
                <a:gd name="connsiteX11" fmla="*/ 2138299 w 2789147"/>
                <a:gd name="connsiteY11" fmla="*/ 823918 h 3059255"/>
                <a:gd name="connsiteX12" fmla="*/ 1347724 w 2789147"/>
                <a:gd name="connsiteY12" fmla="*/ 5 h 3059255"/>
                <a:gd name="connsiteX13" fmla="*/ 623824 w 2789147"/>
                <a:gd name="connsiteY13" fmla="*/ 857255 h 3059255"/>
                <a:gd name="connsiteX14" fmla="*/ 814323 w 2789147"/>
                <a:gd name="connsiteY14" fmla="*/ 1271593 h 3059255"/>
                <a:gd name="connsiteX15" fmla="*/ 1047686 w 2789147"/>
                <a:gd name="connsiteY15" fmla="*/ 1571630 h 3059255"/>
                <a:gd name="connsiteX0" fmla="*/ 1047686 w 2789147"/>
                <a:gd name="connsiteY0" fmla="*/ 1571630 h 3060121"/>
                <a:gd name="connsiteX1" fmla="*/ 961961 w 2789147"/>
                <a:gd name="connsiteY1" fmla="*/ 1728793 h 3060121"/>
                <a:gd name="connsiteX2" fmla="*/ 99949 w 2789147"/>
                <a:gd name="connsiteY2" fmla="*/ 2333630 h 3060121"/>
                <a:gd name="connsiteX3" fmla="*/ 4699 w 2789147"/>
                <a:gd name="connsiteY3" fmla="*/ 2719393 h 3060121"/>
                <a:gd name="connsiteX4" fmla="*/ 228536 w 2789147"/>
                <a:gd name="connsiteY4" fmla="*/ 3057530 h 3060121"/>
                <a:gd name="connsiteX5" fmla="*/ 2538349 w 2789147"/>
                <a:gd name="connsiteY5" fmla="*/ 3057530 h 3060121"/>
                <a:gd name="connsiteX6" fmla="*/ 2785999 w 2789147"/>
                <a:gd name="connsiteY6" fmla="*/ 2728918 h 3060121"/>
                <a:gd name="connsiteX7" fmla="*/ 2543111 w 2789147"/>
                <a:gd name="connsiteY7" fmla="*/ 2238380 h 3060121"/>
                <a:gd name="connsiteX8" fmla="*/ 1862074 w 2789147"/>
                <a:gd name="connsiteY8" fmla="*/ 1752604 h 3060121"/>
                <a:gd name="connsiteX9" fmla="*/ 1752536 w 2789147"/>
                <a:gd name="connsiteY9" fmla="*/ 1590680 h 3060121"/>
                <a:gd name="connsiteX10" fmla="*/ 1985899 w 2789147"/>
                <a:gd name="connsiteY10" fmla="*/ 1271593 h 3060121"/>
                <a:gd name="connsiteX11" fmla="*/ 2138299 w 2789147"/>
                <a:gd name="connsiteY11" fmla="*/ 823918 h 3060121"/>
                <a:gd name="connsiteX12" fmla="*/ 1347724 w 2789147"/>
                <a:gd name="connsiteY12" fmla="*/ 5 h 3060121"/>
                <a:gd name="connsiteX13" fmla="*/ 623824 w 2789147"/>
                <a:gd name="connsiteY13" fmla="*/ 857255 h 3060121"/>
                <a:gd name="connsiteX14" fmla="*/ 814323 w 2789147"/>
                <a:gd name="connsiteY14" fmla="*/ 1271593 h 3060121"/>
                <a:gd name="connsiteX15" fmla="*/ 1047686 w 2789147"/>
                <a:gd name="connsiteY15" fmla="*/ 1571630 h 3060121"/>
                <a:gd name="connsiteX0" fmla="*/ 1047686 w 2789147"/>
                <a:gd name="connsiteY0" fmla="*/ 1571630 h 3059255"/>
                <a:gd name="connsiteX1" fmla="*/ 961961 w 2789147"/>
                <a:gd name="connsiteY1" fmla="*/ 1728793 h 3059255"/>
                <a:gd name="connsiteX2" fmla="*/ 99949 w 2789147"/>
                <a:gd name="connsiteY2" fmla="*/ 2333630 h 3059255"/>
                <a:gd name="connsiteX3" fmla="*/ 4699 w 2789147"/>
                <a:gd name="connsiteY3" fmla="*/ 2719393 h 3059255"/>
                <a:gd name="connsiteX4" fmla="*/ 228536 w 2789147"/>
                <a:gd name="connsiteY4" fmla="*/ 3057530 h 3059255"/>
                <a:gd name="connsiteX5" fmla="*/ 2538349 w 2789147"/>
                <a:gd name="connsiteY5" fmla="*/ 3057530 h 3059255"/>
                <a:gd name="connsiteX6" fmla="*/ 2785999 w 2789147"/>
                <a:gd name="connsiteY6" fmla="*/ 2728918 h 3059255"/>
                <a:gd name="connsiteX7" fmla="*/ 2543111 w 2789147"/>
                <a:gd name="connsiteY7" fmla="*/ 2238380 h 3059255"/>
                <a:gd name="connsiteX8" fmla="*/ 1862074 w 2789147"/>
                <a:gd name="connsiteY8" fmla="*/ 1752604 h 3059255"/>
                <a:gd name="connsiteX9" fmla="*/ 1752536 w 2789147"/>
                <a:gd name="connsiteY9" fmla="*/ 1590680 h 3059255"/>
                <a:gd name="connsiteX10" fmla="*/ 1985899 w 2789147"/>
                <a:gd name="connsiteY10" fmla="*/ 1271593 h 3059255"/>
                <a:gd name="connsiteX11" fmla="*/ 2138299 w 2789147"/>
                <a:gd name="connsiteY11" fmla="*/ 823918 h 3059255"/>
                <a:gd name="connsiteX12" fmla="*/ 1347724 w 2789147"/>
                <a:gd name="connsiteY12" fmla="*/ 5 h 3059255"/>
                <a:gd name="connsiteX13" fmla="*/ 623824 w 2789147"/>
                <a:gd name="connsiteY13" fmla="*/ 857255 h 3059255"/>
                <a:gd name="connsiteX14" fmla="*/ 814323 w 2789147"/>
                <a:gd name="connsiteY14" fmla="*/ 1271593 h 3059255"/>
                <a:gd name="connsiteX15" fmla="*/ 1047686 w 2789147"/>
                <a:gd name="connsiteY15" fmla="*/ 1571630 h 3059255"/>
                <a:gd name="connsiteX0" fmla="*/ 1045681 w 2787142"/>
                <a:gd name="connsiteY0" fmla="*/ 1571630 h 3059255"/>
                <a:gd name="connsiteX1" fmla="*/ 959956 w 2787142"/>
                <a:gd name="connsiteY1" fmla="*/ 1728793 h 3059255"/>
                <a:gd name="connsiteX2" fmla="*/ 97944 w 2787142"/>
                <a:gd name="connsiteY2" fmla="*/ 2333630 h 3059255"/>
                <a:gd name="connsiteX3" fmla="*/ 2694 w 2787142"/>
                <a:gd name="connsiteY3" fmla="*/ 2719393 h 3059255"/>
                <a:gd name="connsiteX4" fmla="*/ 226531 w 2787142"/>
                <a:gd name="connsiteY4" fmla="*/ 3057530 h 3059255"/>
                <a:gd name="connsiteX5" fmla="*/ 2536344 w 2787142"/>
                <a:gd name="connsiteY5" fmla="*/ 3057530 h 3059255"/>
                <a:gd name="connsiteX6" fmla="*/ 2783994 w 2787142"/>
                <a:gd name="connsiteY6" fmla="*/ 2728918 h 3059255"/>
                <a:gd name="connsiteX7" fmla="*/ 2541106 w 2787142"/>
                <a:gd name="connsiteY7" fmla="*/ 2238380 h 3059255"/>
                <a:gd name="connsiteX8" fmla="*/ 1860069 w 2787142"/>
                <a:gd name="connsiteY8" fmla="*/ 1752604 h 3059255"/>
                <a:gd name="connsiteX9" fmla="*/ 1750531 w 2787142"/>
                <a:gd name="connsiteY9" fmla="*/ 1590680 h 3059255"/>
                <a:gd name="connsiteX10" fmla="*/ 1983894 w 2787142"/>
                <a:gd name="connsiteY10" fmla="*/ 1271593 h 3059255"/>
                <a:gd name="connsiteX11" fmla="*/ 2136294 w 2787142"/>
                <a:gd name="connsiteY11" fmla="*/ 823918 h 3059255"/>
                <a:gd name="connsiteX12" fmla="*/ 1345719 w 2787142"/>
                <a:gd name="connsiteY12" fmla="*/ 5 h 3059255"/>
                <a:gd name="connsiteX13" fmla="*/ 621819 w 2787142"/>
                <a:gd name="connsiteY13" fmla="*/ 857255 h 3059255"/>
                <a:gd name="connsiteX14" fmla="*/ 812318 w 2787142"/>
                <a:gd name="connsiteY14" fmla="*/ 1271593 h 3059255"/>
                <a:gd name="connsiteX15" fmla="*/ 1045681 w 2787142"/>
                <a:gd name="connsiteY15" fmla="*/ 1571630 h 3059255"/>
                <a:gd name="connsiteX0" fmla="*/ 1045681 w 2787142"/>
                <a:gd name="connsiteY0" fmla="*/ 1571630 h 3059255"/>
                <a:gd name="connsiteX1" fmla="*/ 959956 w 2787142"/>
                <a:gd name="connsiteY1" fmla="*/ 1728793 h 3059255"/>
                <a:gd name="connsiteX2" fmla="*/ 97944 w 2787142"/>
                <a:gd name="connsiteY2" fmla="*/ 2333630 h 3059255"/>
                <a:gd name="connsiteX3" fmla="*/ 2694 w 2787142"/>
                <a:gd name="connsiteY3" fmla="*/ 2728918 h 3059255"/>
                <a:gd name="connsiteX4" fmla="*/ 226531 w 2787142"/>
                <a:gd name="connsiteY4" fmla="*/ 3057530 h 3059255"/>
                <a:gd name="connsiteX5" fmla="*/ 2536344 w 2787142"/>
                <a:gd name="connsiteY5" fmla="*/ 3057530 h 3059255"/>
                <a:gd name="connsiteX6" fmla="*/ 2783994 w 2787142"/>
                <a:gd name="connsiteY6" fmla="*/ 2728918 h 3059255"/>
                <a:gd name="connsiteX7" fmla="*/ 2541106 w 2787142"/>
                <a:gd name="connsiteY7" fmla="*/ 2238380 h 3059255"/>
                <a:gd name="connsiteX8" fmla="*/ 1860069 w 2787142"/>
                <a:gd name="connsiteY8" fmla="*/ 1752604 h 3059255"/>
                <a:gd name="connsiteX9" fmla="*/ 1750531 w 2787142"/>
                <a:gd name="connsiteY9" fmla="*/ 1590680 h 3059255"/>
                <a:gd name="connsiteX10" fmla="*/ 1983894 w 2787142"/>
                <a:gd name="connsiteY10" fmla="*/ 1271593 h 3059255"/>
                <a:gd name="connsiteX11" fmla="*/ 2136294 w 2787142"/>
                <a:gd name="connsiteY11" fmla="*/ 823918 h 3059255"/>
                <a:gd name="connsiteX12" fmla="*/ 1345719 w 2787142"/>
                <a:gd name="connsiteY12" fmla="*/ 5 h 3059255"/>
                <a:gd name="connsiteX13" fmla="*/ 621819 w 2787142"/>
                <a:gd name="connsiteY13" fmla="*/ 857255 h 3059255"/>
                <a:gd name="connsiteX14" fmla="*/ 812318 w 2787142"/>
                <a:gd name="connsiteY14" fmla="*/ 1271593 h 3059255"/>
                <a:gd name="connsiteX15" fmla="*/ 1045681 w 2787142"/>
                <a:gd name="connsiteY15" fmla="*/ 1571630 h 3059255"/>
                <a:gd name="connsiteX0" fmla="*/ 1045172 w 2786633"/>
                <a:gd name="connsiteY0" fmla="*/ 1571630 h 3059255"/>
                <a:gd name="connsiteX1" fmla="*/ 959447 w 2786633"/>
                <a:gd name="connsiteY1" fmla="*/ 1728793 h 3059255"/>
                <a:gd name="connsiteX2" fmla="*/ 97435 w 2786633"/>
                <a:gd name="connsiteY2" fmla="*/ 2333630 h 3059255"/>
                <a:gd name="connsiteX3" fmla="*/ 2185 w 2786633"/>
                <a:gd name="connsiteY3" fmla="*/ 2728918 h 3059255"/>
                <a:gd name="connsiteX4" fmla="*/ 226022 w 2786633"/>
                <a:gd name="connsiteY4" fmla="*/ 3057530 h 3059255"/>
                <a:gd name="connsiteX5" fmla="*/ 2535835 w 2786633"/>
                <a:gd name="connsiteY5" fmla="*/ 3057530 h 3059255"/>
                <a:gd name="connsiteX6" fmla="*/ 2783485 w 2786633"/>
                <a:gd name="connsiteY6" fmla="*/ 2728918 h 3059255"/>
                <a:gd name="connsiteX7" fmla="*/ 2540597 w 2786633"/>
                <a:gd name="connsiteY7" fmla="*/ 2238380 h 3059255"/>
                <a:gd name="connsiteX8" fmla="*/ 1859560 w 2786633"/>
                <a:gd name="connsiteY8" fmla="*/ 1752604 h 3059255"/>
                <a:gd name="connsiteX9" fmla="*/ 1750022 w 2786633"/>
                <a:gd name="connsiteY9" fmla="*/ 1590680 h 3059255"/>
                <a:gd name="connsiteX10" fmla="*/ 1983385 w 2786633"/>
                <a:gd name="connsiteY10" fmla="*/ 1271593 h 3059255"/>
                <a:gd name="connsiteX11" fmla="*/ 2135785 w 2786633"/>
                <a:gd name="connsiteY11" fmla="*/ 823918 h 3059255"/>
                <a:gd name="connsiteX12" fmla="*/ 1345210 w 2786633"/>
                <a:gd name="connsiteY12" fmla="*/ 5 h 3059255"/>
                <a:gd name="connsiteX13" fmla="*/ 621310 w 2786633"/>
                <a:gd name="connsiteY13" fmla="*/ 857255 h 3059255"/>
                <a:gd name="connsiteX14" fmla="*/ 811809 w 2786633"/>
                <a:gd name="connsiteY14" fmla="*/ 1271593 h 3059255"/>
                <a:gd name="connsiteX15" fmla="*/ 1045172 w 2786633"/>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14630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4483 w 2795944"/>
                <a:gd name="connsiteY0" fmla="*/ 1571630 h 3059255"/>
                <a:gd name="connsiteX1" fmla="*/ 968758 w 2795944"/>
                <a:gd name="connsiteY1" fmla="*/ 1728793 h 3059255"/>
                <a:gd name="connsiteX2" fmla="*/ 106746 w 2795944"/>
                <a:gd name="connsiteY2" fmla="*/ 2333630 h 3059255"/>
                <a:gd name="connsiteX3" fmla="*/ 1971 w 2795944"/>
                <a:gd name="connsiteY3" fmla="*/ 2728918 h 3059255"/>
                <a:gd name="connsiteX4" fmla="*/ 235333 w 2795944"/>
                <a:gd name="connsiteY4" fmla="*/ 3057530 h 3059255"/>
                <a:gd name="connsiteX5" fmla="*/ 2545146 w 2795944"/>
                <a:gd name="connsiteY5" fmla="*/ 3057530 h 3059255"/>
                <a:gd name="connsiteX6" fmla="*/ 2792796 w 2795944"/>
                <a:gd name="connsiteY6" fmla="*/ 2728918 h 3059255"/>
                <a:gd name="connsiteX7" fmla="*/ 2549908 w 2795944"/>
                <a:gd name="connsiteY7" fmla="*/ 2238380 h 3059255"/>
                <a:gd name="connsiteX8" fmla="*/ 1868871 w 2795944"/>
                <a:gd name="connsiteY8" fmla="*/ 1752604 h 3059255"/>
                <a:gd name="connsiteX9" fmla="*/ 1759333 w 2795944"/>
                <a:gd name="connsiteY9" fmla="*/ 1590680 h 3059255"/>
                <a:gd name="connsiteX10" fmla="*/ 1992696 w 2795944"/>
                <a:gd name="connsiteY10" fmla="*/ 1271593 h 3059255"/>
                <a:gd name="connsiteX11" fmla="*/ 2145096 w 2795944"/>
                <a:gd name="connsiteY11" fmla="*/ 823918 h 3059255"/>
                <a:gd name="connsiteX12" fmla="*/ 1354521 w 2795944"/>
                <a:gd name="connsiteY12" fmla="*/ 5 h 3059255"/>
                <a:gd name="connsiteX13" fmla="*/ 630621 w 2795944"/>
                <a:gd name="connsiteY13" fmla="*/ 857255 h 3059255"/>
                <a:gd name="connsiteX14" fmla="*/ 821120 w 2795944"/>
                <a:gd name="connsiteY14" fmla="*/ 1271593 h 3059255"/>
                <a:gd name="connsiteX15" fmla="*/ 1054483 w 2795944"/>
                <a:gd name="connsiteY15" fmla="*/ 1571630 h 3059255"/>
                <a:gd name="connsiteX0" fmla="*/ 1053590 w 2795051"/>
                <a:gd name="connsiteY0" fmla="*/ 1571630 h 3059255"/>
                <a:gd name="connsiteX1" fmla="*/ 967865 w 2795051"/>
                <a:gd name="connsiteY1" fmla="*/ 1728793 h 3059255"/>
                <a:gd name="connsiteX2" fmla="*/ 105853 w 2795051"/>
                <a:gd name="connsiteY2" fmla="*/ 2333630 h 3059255"/>
                <a:gd name="connsiteX3" fmla="*/ 1078 w 2795051"/>
                <a:gd name="connsiteY3" fmla="*/ 2728918 h 3059255"/>
                <a:gd name="connsiteX4" fmla="*/ 234440 w 2795051"/>
                <a:gd name="connsiteY4" fmla="*/ 3057530 h 3059255"/>
                <a:gd name="connsiteX5" fmla="*/ 2544253 w 2795051"/>
                <a:gd name="connsiteY5" fmla="*/ 3057530 h 3059255"/>
                <a:gd name="connsiteX6" fmla="*/ 2791903 w 2795051"/>
                <a:gd name="connsiteY6" fmla="*/ 2728918 h 3059255"/>
                <a:gd name="connsiteX7" fmla="*/ 2549015 w 2795051"/>
                <a:gd name="connsiteY7" fmla="*/ 2238380 h 3059255"/>
                <a:gd name="connsiteX8" fmla="*/ 1867978 w 2795051"/>
                <a:gd name="connsiteY8" fmla="*/ 1752604 h 3059255"/>
                <a:gd name="connsiteX9" fmla="*/ 1758440 w 2795051"/>
                <a:gd name="connsiteY9" fmla="*/ 1590680 h 3059255"/>
                <a:gd name="connsiteX10" fmla="*/ 1991803 w 2795051"/>
                <a:gd name="connsiteY10" fmla="*/ 1271593 h 3059255"/>
                <a:gd name="connsiteX11" fmla="*/ 2144203 w 2795051"/>
                <a:gd name="connsiteY11" fmla="*/ 823918 h 3059255"/>
                <a:gd name="connsiteX12" fmla="*/ 1353628 w 2795051"/>
                <a:gd name="connsiteY12" fmla="*/ 5 h 3059255"/>
                <a:gd name="connsiteX13" fmla="*/ 629728 w 2795051"/>
                <a:gd name="connsiteY13" fmla="*/ 857255 h 3059255"/>
                <a:gd name="connsiteX14" fmla="*/ 820227 w 2795051"/>
                <a:gd name="connsiteY14" fmla="*/ 1271593 h 3059255"/>
                <a:gd name="connsiteX15" fmla="*/ 1053590 w 2795051"/>
                <a:gd name="connsiteY15" fmla="*/ 1571630 h 3059255"/>
                <a:gd name="connsiteX0" fmla="*/ 1053590 w 2795051"/>
                <a:gd name="connsiteY0" fmla="*/ 1562106 h 3049731"/>
                <a:gd name="connsiteX1" fmla="*/ 967865 w 2795051"/>
                <a:gd name="connsiteY1" fmla="*/ 1719269 h 3049731"/>
                <a:gd name="connsiteX2" fmla="*/ 105853 w 2795051"/>
                <a:gd name="connsiteY2" fmla="*/ 2324106 h 3049731"/>
                <a:gd name="connsiteX3" fmla="*/ 1078 w 2795051"/>
                <a:gd name="connsiteY3" fmla="*/ 2719394 h 3049731"/>
                <a:gd name="connsiteX4" fmla="*/ 234440 w 2795051"/>
                <a:gd name="connsiteY4" fmla="*/ 3048006 h 3049731"/>
                <a:gd name="connsiteX5" fmla="*/ 2544253 w 2795051"/>
                <a:gd name="connsiteY5" fmla="*/ 3048006 h 3049731"/>
                <a:gd name="connsiteX6" fmla="*/ 2791903 w 2795051"/>
                <a:gd name="connsiteY6" fmla="*/ 2719394 h 3049731"/>
                <a:gd name="connsiteX7" fmla="*/ 2549015 w 2795051"/>
                <a:gd name="connsiteY7" fmla="*/ 2228856 h 3049731"/>
                <a:gd name="connsiteX8" fmla="*/ 1867978 w 2795051"/>
                <a:gd name="connsiteY8" fmla="*/ 1743080 h 3049731"/>
                <a:gd name="connsiteX9" fmla="*/ 1758440 w 2795051"/>
                <a:gd name="connsiteY9" fmla="*/ 1581156 h 3049731"/>
                <a:gd name="connsiteX10" fmla="*/ 1991803 w 2795051"/>
                <a:gd name="connsiteY10" fmla="*/ 1262069 h 3049731"/>
                <a:gd name="connsiteX11" fmla="*/ 2144203 w 2795051"/>
                <a:gd name="connsiteY11" fmla="*/ 814394 h 3049731"/>
                <a:gd name="connsiteX12" fmla="*/ 1339340 w 2795051"/>
                <a:gd name="connsiteY12" fmla="*/ 6 h 3049731"/>
                <a:gd name="connsiteX13" fmla="*/ 629728 w 2795051"/>
                <a:gd name="connsiteY13" fmla="*/ 847731 h 3049731"/>
                <a:gd name="connsiteX14" fmla="*/ 820227 w 2795051"/>
                <a:gd name="connsiteY14" fmla="*/ 1262069 h 3049731"/>
                <a:gd name="connsiteX15" fmla="*/ 1053590 w 2795051"/>
                <a:gd name="connsiteY15" fmla="*/ 1562106 h 3049731"/>
                <a:gd name="connsiteX0" fmla="*/ 1053590 w 2795051"/>
                <a:gd name="connsiteY0" fmla="*/ 1562187 h 3049812"/>
                <a:gd name="connsiteX1" fmla="*/ 967865 w 2795051"/>
                <a:gd name="connsiteY1" fmla="*/ 1719350 h 3049812"/>
                <a:gd name="connsiteX2" fmla="*/ 105853 w 2795051"/>
                <a:gd name="connsiteY2" fmla="*/ 2324187 h 3049812"/>
                <a:gd name="connsiteX3" fmla="*/ 1078 w 2795051"/>
                <a:gd name="connsiteY3" fmla="*/ 2719475 h 3049812"/>
                <a:gd name="connsiteX4" fmla="*/ 234440 w 2795051"/>
                <a:gd name="connsiteY4" fmla="*/ 3048087 h 3049812"/>
                <a:gd name="connsiteX5" fmla="*/ 2544253 w 2795051"/>
                <a:gd name="connsiteY5" fmla="*/ 3048087 h 3049812"/>
                <a:gd name="connsiteX6" fmla="*/ 2791903 w 2795051"/>
                <a:gd name="connsiteY6" fmla="*/ 2719475 h 3049812"/>
                <a:gd name="connsiteX7" fmla="*/ 2549015 w 2795051"/>
                <a:gd name="connsiteY7" fmla="*/ 2228937 h 3049812"/>
                <a:gd name="connsiteX8" fmla="*/ 1867978 w 2795051"/>
                <a:gd name="connsiteY8" fmla="*/ 1743161 h 3049812"/>
                <a:gd name="connsiteX9" fmla="*/ 1758440 w 2795051"/>
                <a:gd name="connsiteY9" fmla="*/ 1581237 h 3049812"/>
                <a:gd name="connsiteX10" fmla="*/ 1991803 w 2795051"/>
                <a:gd name="connsiteY10" fmla="*/ 1262150 h 3049812"/>
                <a:gd name="connsiteX11" fmla="*/ 2144203 w 2795051"/>
                <a:gd name="connsiteY11" fmla="*/ 814475 h 3049812"/>
                <a:gd name="connsiteX12" fmla="*/ 1339340 w 2795051"/>
                <a:gd name="connsiteY12" fmla="*/ 87 h 3049812"/>
                <a:gd name="connsiteX13" fmla="*/ 629728 w 2795051"/>
                <a:gd name="connsiteY13" fmla="*/ 847812 h 3049812"/>
                <a:gd name="connsiteX14" fmla="*/ 820227 w 2795051"/>
                <a:gd name="connsiteY14" fmla="*/ 1262150 h 3049812"/>
                <a:gd name="connsiteX15" fmla="*/ 1053590 w 2795051"/>
                <a:gd name="connsiteY15" fmla="*/ 1562187 h 3049812"/>
                <a:gd name="connsiteX0" fmla="*/ 1053590 w 2795051"/>
                <a:gd name="connsiteY0" fmla="*/ 1562187 h 3049812"/>
                <a:gd name="connsiteX1" fmla="*/ 967865 w 2795051"/>
                <a:gd name="connsiteY1" fmla="*/ 1719350 h 3049812"/>
                <a:gd name="connsiteX2" fmla="*/ 105853 w 2795051"/>
                <a:gd name="connsiteY2" fmla="*/ 2324187 h 3049812"/>
                <a:gd name="connsiteX3" fmla="*/ 1078 w 2795051"/>
                <a:gd name="connsiteY3" fmla="*/ 2719475 h 3049812"/>
                <a:gd name="connsiteX4" fmla="*/ 234440 w 2795051"/>
                <a:gd name="connsiteY4" fmla="*/ 3048087 h 3049812"/>
                <a:gd name="connsiteX5" fmla="*/ 2544253 w 2795051"/>
                <a:gd name="connsiteY5" fmla="*/ 3048087 h 3049812"/>
                <a:gd name="connsiteX6" fmla="*/ 2791903 w 2795051"/>
                <a:gd name="connsiteY6" fmla="*/ 2719475 h 3049812"/>
                <a:gd name="connsiteX7" fmla="*/ 2549015 w 2795051"/>
                <a:gd name="connsiteY7" fmla="*/ 2228937 h 3049812"/>
                <a:gd name="connsiteX8" fmla="*/ 1867978 w 2795051"/>
                <a:gd name="connsiteY8" fmla="*/ 1743161 h 3049812"/>
                <a:gd name="connsiteX9" fmla="*/ 1758440 w 2795051"/>
                <a:gd name="connsiteY9" fmla="*/ 1581237 h 3049812"/>
                <a:gd name="connsiteX10" fmla="*/ 1991803 w 2795051"/>
                <a:gd name="connsiteY10" fmla="*/ 1262150 h 3049812"/>
                <a:gd name="connsiteX11" fmla="*/ 2144203 w 2795051"/>
                <a:gd name="connsiteY11" fmla="*/ 814475 h 3049812"/>
                <a:gd name="connsiteX12" fmla="*/ 1339340 w 2795051"/>
                <a:gd name="connsiteY12" fmla="*/ 87 h 3049812"/>
                <a:gd name="connsiteX13" fmla="*/ 629728 w 2795051"/>
                <a:gd name="connsiteY13" fmla="*/ 847812 h 3049812"/>
                <a:gd name="connsiteX14" fmla="*/ 820227 w 2795051"/>
                <a:gd name="connsiteY14" fmla="*/ 1262150 h 3049812"/>
                <a:gd name="connsiteX15" fmla="*/ 1053590 w 2795051"/>
                <a:gd name="connsiteY15" fmla="*/ 1562187 h 3049812"/>
                <a:gd name="connsiteX0" fmla="*/ 1053590 w 2795051"/>
                <a:gd name="connsiteY0" fmla="*/ 1562187 h 3049812"/>
                <a:gd name="connsiteX1" fmla="*/ 967865 w 2795051"/>
                <a:gd name="connsiteY1" fmla="*/ 1719350 h 3049812"/>
                <a:gd name="connsiteX2" fmla="*/ 105853 w 2795051"/>
                <a:gd name="connsiteY2" fmla="*/ 2324187 h 3049812"/>
                <a:gd name="connsiteX3" fmla="*/ 1078 w 2795051"/>
                <a:gd name="connsiteY3" fmla="*/ 2719475 h 3049812"/>
                <a:gd name="connsiteX4" fmla="*/ 234440 w 2795051"/>
                <a:gd name="connsiteY4" fmla="*/ 3048087 h 3049812"/>
                <a:gd name="connsiteX5" fmla="*/ 2544253 w 2795051"/>
                <a:gd name="connsiteY5" fmla="*/ 3048087 h 3049812"/>
                <a:gd name="connsiteX6" fmla="*/ 2791903 w 2795051"/>
                <a:gd name="connsiteY6" fmla="*/ 2719475 h 3049812"/>
                <a:gd name="connsiteX7" fmla="*/ 2549015 w 2795051"/>
                <a:gd name="connsiteY7" fmla="*/ 2228937 h 3049812"/>
                <a:gd name="connsiteX8" fmla="*/ 1867978 w 2795051"/>
                <a:gd name="connsiteY8" fmla="*/ 1743161 h 3049812"/>
                <a:gd name="connsiteX9" fmla="*/ 1758440 w 2795051"/>
                <a:gd name="connsiteY9" fmla="*/ 1581237 h 3049812"/>
                <a:gd name="connsiteX10" fmla="*/ 1991803 w 2795051"/>
                <a:gd name="connsiteY10" fmla="*/ 1262150 h 3049812"/>
                <a:gd name="connsiteX11" fmla="*/ 2144203 w 2795051"/>
                <a:gd name="connsiteY11" fmla="*/ 814475 h 3049812"/>
                <a:gd name="connsiteX12" fmla="*/ 1339340 w 2795051"/>
                <a:gd name="connsiteY12" fmla="*/ 87 h 3049812"/>
                <a:gd name="connsiteX13" fmla="*/ 629728 w 2795051"/>
                <a:gd name="connsiteY13" fmla="*/ 847812 h 3049812"/>
                <a:gd name="connsiteX14" fmla="*/ 820227 w 2795051"/>
                <a:gd name="connsiteY14" fmla="*/ 1262150 h 3049812"/>
                <a:gd name="connsiteX15" fmla="*/ 1053590 w 2795051"/>
                <a:gd name="connsiteY15" fmla="*/ 1562187 h 3049812"/>
                <a:gd name="connsiteX0" fmla="*/ 1053590 w 2795051"/>
                <a:gd name="connsiteY0" fmla="*/ 1562187 h 3049812"/>
                <a:gd name="connsiteX1" fmla="*/ 967865 w 2795051"/>
                <a:gd name="connsiteY1" fmla="*/ 1719350 h 3049812"/>
                <a:gd name="connsiteX2" fmla="*/ 105853 w 2795051"/>
                <a:gd name="connsiteY2" fmla="*/ 2324187 h 3049812"/>
                <a:gd name="connsiteX3" fmla="*/ 1078 w 2795051"/>
                <a:gd name="connsiteY3" fmla="*/ 2719475 h 3049812"/>
                <a:gd name="connsiteX4" fmla="*/ 234440 w 2795051"/>
                <a:gd name="connsiteY4" fmla="*/ 3048087 h 3049812"/>
                <a:gd name="connsiteX5" fmla="*/ 2544253 w 2795051"/>
                <a:gd name="connsiteY5" fmla="*/ 3048087 h 3049812"/>
                <a:gd name="connsiteX6" fmla="*/ 2791903 w 2795051"/>
                <a:gd name="connsiteY6" fmla="*/ 2719475 h 3049812"/>
                <a:gd name="connsiteX7" fmla="*/ 2549015 w 2795051"/>
                <a:gd name="connsiteY7" fmla="*/ 2228937 h 3049812"/>
                <a:gd name="connsiteX8" fmla="*/ 1867978 w 2795051"/>
                <a:gd name="connsiteY8" fmla="*/ 1743161 h 3049812"/>
                <a:gd name="connsiteX9" fmla="*/ 1758440 w 2795051"/>
                <a:gd name="connsiteY9" fmla="*/ 1581237 h 3049812"/>
                <a:gd name="connsiteX10" fmla="*/ 1991803 w 2795051"/>
                <a:gd name="connsiteY10" fmla="*/ 1262150 h 3049812"/>
                <a:gd name="connsiteX11" fmla="*/ 2144203 w 2795051"/>
                <a:gd name="connsiteY11" fmla="*/ 814475 h 3049812"/>
                <a:gd name="connsiteX12" fmla="*/ 1339340 w 2795051"/>
                <a:gd name="connsiteY12" fmla="*/ 87 h 3049812"/>
                <a:gd name="connsiteX13" fmla="*/ 629728 w 2795051"/>
                <a:gd name="connsiteY13" fmla="*/ 847812 h 3049812"/>
                <a:gd name="connsiteX14" fmla="*/ 820227 w 2795051"/>
                <a:gd name="connsiteY14" fmla="*/ 1262150 h 3049812"/>
                <a:gd name="connsiteX15" fmla="*/ 1053590 w 2795051"/>
                <a:gd name="connsiteY15" fmla="*/ 1562187 h 3049812"/>
                <a:gd name="connsiteX0" fmla="*/ 1053590 w 2795051"/>
                <a:gd name="connsiteY0" fmla="*/ 1562187 h 3049812"/>
                <a:gd name="connsiteX1" fmla="*/ 967865 w 2795051"/>
                <a:gd name="connsiteY1" fmla="*/ 1719350 h 3049812"/>
                <a:gd name="connsiteX2" fmla="*/ 105853 w 2795051"/>
                <a:gd name="connsiteY2" fmla="*/ 2324187 h 3049812"/>
                <a:gd name="connsiteX3" fmla="*/ 1078 w 2795051"/>
                <a:gd name="connsiteY3" fmla="*/ 2719475 h 3049812"/>
                <a:gd name="connsiteX4" fmla="*/ 234440 w 2795051"/>
                <a:gd name="connsiteY4" fmla="*/ 3048087 h 3049812"/>
                <a:gd name="connsiteX5" fmla="*/ 2544253 w 2795051"/>
                <a:gd name="connsiteY5" fmla="*/ 3048087 h 3049812"/>
                <a:gd name="connsiteX6" fmla="*/ 2791903 w 2795051"/>
                <a:gd name="connsiteY6" fmla="*/ 2719475 h 3049812"/>
                <a:gd name="connsiteX7" fmla="*/ 2549015 w 2795051"/>
                <a:gd name="connsiteY7" fmla="*/ 2228937 h 3049812"/>
                <a:gd name="connsiteX8" fmla="*/ 1867978 w 2795051"/>
                <a:gd name="connsiteY8" fmla="*/ 1743161 h 3049812"/>
                <a:gd name="connsiteX9" fmla="*/ 1758440 w 2795051"/>
                <a:gd name="connsiteY9" fmla="*/ 1581237 h 3049812"/>
                <a:gd name="connsiteX10" fmla="*/ 1991803 w 2795051"/>
                <a:gd name="connsiteY10" fmla="*/ 1262150 h 3049812"/>
                <a:gd name="connsiteX11" fmla="*/ 2144203 w 2795051"/>
                <a:gd name="connsiteY11" fmla="*/ 814475 h 3049812"/>
                <a:gd name="connsiteX12" fmla="*/ 1339340 w 2795051"/>
                <a:gd name="connsiteY12" fmla="*/ 87 h 3049812"/>
                <a:gd name="connsiteX13" fmla="*/ 629728 w 2795051"/>
                <a:gd name="connsiteY13" fmla="*/ 847812 h 3049812"/>
                <a:gd name="connsiteX14" fmla="*/ 820227 w 2795051"/>
                <a:gd name="connsiteY14" fmla="*/ 1262150 h 3049812"/>
                <a:gd name="connsiteX15" fmla="*/ 1053590 w 2795051"/>
                <a:gd name="connsiteY15" fmla="*/ 1562187 h 3049812"/>
                <a:gd name="connsiteX0" fmla="*/ 1053590 w 2795051"/>
                <a:gd name="connsiteY0" fmla="*/ 1562187 h 3049812"/>
                <a:gd name="connsiteX1" fmla="*/ 967865 w 2795051"/>
                <a:gd name="connsiteY1" fmla="*/ 1719350 h 3049812"/>
                <a:gd name="connsiteX2" fmla="*/ 105853 w 2795051"/>
                <a:gd name="connsiteY2" fmla="*/ 2324187 h 3049812"/>
                <a:gd name="connsiteX3" fmla="*/ 1078 w 2795051"/>
                <a:gd name="connsiteY3" fmla="*/ 2719475 h 3049812"/>
                <a:gd name="connsiteX4" fmla="*/ 234440 w 2795051"/>
                <a:gd name="connsiteY4" fmla="*/ 3048087 h 3049812"/>
                <a:gd name="connsiteX5" fmla="*/ 2544253 w 2795051"/>
                <a:gd name="connsiteY5" fmla="*/ 3048087 h 3049812"/>
                <a:gd name="connsiteX6" fmla="*/ 2791903 w 2795051"/>
                <a:gd name="connsiteY6" fmla="*/ 2719475 h 3049812"/>
                <a:gd name="connsiteX7" fmla="*/ 2549015 w 2795051"/>
                <a:gd name="connsiteY7" fmla="*/ 2228937 h 3049812"/>
                <a:gd name="connsiteX8" fmla="*/ 1867978 w 2795051"/>
                <a:gd name="connsiteY8" fmla="*/ 1743161 h 3049812"/>
                <a:gd name="connsiteX9" fmla="*/ 1758440 w 2795051"/>
                <a:gd name="connsiteY9" fmla="*/ 1581237 h 3049812"/>
                <a:gd name="connsiteX10" fmla="*/ 1991803 w 2795051"/>
                <a:gd name="connsiteY10" fmla="*/ 1262150 h 3049812"/>
                <a:gd name="connsiteX11" fmla="*/ 2144203 w 2795051"/>
                <a:gd name="connsiteY11" fmla="*/ 814475 h 3049812"/>
                <a:gd name="connsiteX12" fmla="*/ 1339340 w 2795051"/>
                <a:gd name="connsiteY12" fmla="*/ 87 h 3049812"/>
                <a:gd name="connsiteX13" fmla="*/ 629728 w 2795051"/>
                <a:gd name="connsiteY13" fmla="*/ 847812 h 3049812"/>
                <a:gd name="connsiteX14" fmla="*/ 820227 w 2795051"/>
                <a:gd name="connsiteY14" fmla="*/ 1262150 h 3049812"/>
                <a:gd name="connsiteX15" fmla="*/ 1053590 w 2795051"/>
                <a:gd name="connsiteY15" fmla="*/ 1562187 h 3049812"/>
                <a:gd name="connsiteX0" fmla="*/ 1053590 w 2795051"/>
                <a:gd name="connsiteY0" fmla="*/ 1562100 h 3049725"/>
                <a:gd name="connsiteX1" fmla="*/ 967865 w 2795051"/>
                <a:gd name="connsiteY1" fmla="*/ 1719263 h 3049725"/>
                <a:gd name="connsiteX2" fmla="*/ 105853 w 2795051"/>
                <a:gd name="connsiteY2" fmla="*/ 2324100 h 3049725"/>
                <a:gd name="connsiteX3" fmla="*/ 1078 w 2795051"/>
                <a:gd name="connsiteY3" fmla="*/ 2719388 h 3049725"/>
                <a:gd name="connsiteX4" fmla="*/ 234440 w 2795051"/>
                <a:gd name="connsiteY4" fmla="*/ 3048000 h 3049725"/>
                <a:gd name="connsiteX5" fmla="*/ 2544253 w 2795051"/>
                <a:gd name="connsiteY5" fmla="*/ 3048000 h 3049725"/>
                <a:gd name="connsiteX6" fmla="*/ 2791903 w 2795051"/>
                <a:gd name="connsiteY6" fmla="*/ 2719388 h 3049725"/>
                <a:gd name="connsiteX7" fmla="*/ 2549015 w 2795051"/>
                <a:gd name="connsiteY7" fmla="*/ 2228850 h 3049725"/>
                <a:gd name="connsiteX8" fmla="*/ 1867978 w 2795051"/>
                <a:gd name="connsiteY8" fmla="*/ 1743074 h 3049725"/>
                <a:gd name="connsiteX9" fmla="*/ 1758440 w 2795051"/>
                <a:gd name="connsiteY9" fmla="*/ 1581150 h 3049725"/>
                <a:gd name="connsiteX10" fmla="*/ 1991803 w 2795051"/>
                <a:gd name="connsiteY10" fmla="*/ 1262063 h 3049725"/>
                <a:gd name="connsiteX11" fmla="*/ 2144203 w 2795051"/>
                <a:gd name="connsiteY11" fmla="*/ 814388 h 3049725"/>
                <a:gd name="connsiteX12" fmla="*/ 1339340 w 2795051"/>
                <a:gd name="connsiteY12" fmla="*/ 0 h 3049725"/>
                <a:gd name="connsiteX13" fmla="*/ 629728 w 2795051"/>
                <a:gd name="connsiteY13" fmla="*/ 847725 h 3049725"/>
                <a:gd name="connsiteX14" fmla="*/ 820227 w 2795051"/>
                <a:gd name="connsiteY14" fmla="*/ 1262063 h 3049725"/>
                <a:gd name="connsiteX15" fmla="*/ 1053590 w 2795051"/>
                <a:gd name="connsiteY15" fmla="*/ 1562100 h 3049725"/>
                <a:gd name="connsiteX0" fmla="*/ 1053590 w 2795051"/>
                <a:gd name="connsiteY0" fmla="*/ 1562100 h 3049725"/>
                <a:gd name="connsiteX1" fmla="*/ 967865 w 2795051"/>
                <a:gd name="connsiteY1" fmla="*/ 1719263 h 3049725"/>
                <a:gd name="connsiteX2" fmla="*/ 105853 w 2795051"/>
                <a:gd name="connsiteY2" fmla="*/ 2324100 h 3049725"/>
                <a:gd name="connsiteX3" fmla="*/ 1078 w 2795051"/>
                <a:gd name="connsiteY3" fmla="*/ 2719388 h 3049725"/>
                <a:gd name="connsiteX4" fmla="*/ 234440 w 2795051"/>
                <a:gd name="connsiteY4" fmla="*/ 3048000 h 3049725"/>
                <a:gd name="connsiteX5" fmla="*/ 2544253 w 2795051"/>
                <a:gd name="connsiteY5" fmla="*/ 3048000 h 3049725"/>
                <a:gd name="connsiteX6" fmla="*/ 2791903 w 2795051"/>
                <a:gd name="connsiteY6" fmla="*/ 2719388 h 3049725"/>
                <a:gd name="connsiteX7" fmla="*/ 2549015 w 2795051"/>
                <a:gd name="connsiteY7" fmla="*/ 2228850 h 3049725"/>
                <a:gd name="connsiteX8" fmla="*/ 1867978 w 2795051"/>
                <a:gd name="connsiteY8" fmla="*/ 1743074 h 3049725"/>
                <a:gd name="connsiteX9" fmla="*/ 1758440 w 2795051"/>
                <a:gd name="connsiteY9" fmla="*/ 1581150 h 3049725"/>
                <a:gd name="connsiteX10" fmla="*/ 1991803 w 2795051"/>
                <a:gd name="connsiteY10" fmla="*/ 1262063 h 3049725"/>
                <a:gd name="connsiteX11" fmla="*/ 2144203 w 2795051"/>
                <a:gd name="connsiteY11" fmla="*/ 814388 h 3049725"/>
                <a:gd name="connsiteX12" fmla="*/ 1339340 w 2795051"/>
                <a:gd name="connsiteY12" fmla="*/ 0 h 3049725"/>
                <a:gd name="connsiteX13" fmla="*/ 629728 w 2795051"/>
                <a:gd name="connsiteY13" fmla="*/ 847725 h 3049725"/>
                <a:gd name="connsiteX14" fmla="*/ 820227 w 2795051"/>
                <a:gd name="connsiteY14" fmla="*/ 1262063 h 3049725"/>
                <a:gd name="connsiteX15" fmla="*/ 1053590 w 2795051"/>
                <a:gd name="connsiteY15" fmla="*/ 1562100 h 3049725"/>
                <a:gd name="connsiteX0" fmla="*/ 1053590 w 2795051"/>
                <a:gd name="connsiteY0" fmla="*/ 1562105 h 3049730"/>
                <a:gd name="connsiteX1" fmla="*/ 967865 w 2795051"/>
                <a:gd name="connsiteY1" fmla="*/ 1719268 h 3049730"/>
                <a:gd name="connsiteX2" fmla="*/ 105853 w 2795051"/>
                <a:gd name="connsiteY2" fmla="*/ 2324105 h 3049730"/>
                <a:gd name="connsiteX3" fmla="*/ 1078 w 2795051"/>
                <a:gd name="connsiteY3" fmla="*/ 2719393 h 3049730"/>
                <a:gd name="connsiteX4" fmla="*/ 234440 w 2795051"/>
                <a:gd name="connsiteY4" fmla="*/ 3048005 h 3049730"/>
                <a:gd name="connsiteX5" fmla="*/ 2544253 w 2795051"/>
                <a:gd name="connsiteY5" fmla="*/ 3048005 h 3049730"/>
                <a:gd name="connsiteX6" fmla="*/ 2791903 w 2795051"/>
                <a:gd name="connsiteY6" fmla="*/ 2719393 h 3049730"/>
                <a:gd name="connsiteX7" fmla="*/ 2549015 w 2795051"/>
                <a:gd name="connsiteY7" fmla="*/ 2228855 h 3049730"/>
                <a:gd name="connsiteX8" fmla="*/ 1867978 w 2795051"/>
                <a:gd name="connsiteY8" fmla="*/ 1743079 h 3049730"/>
                <a:gd name="connsiteX9" fmla="*/ 1758440 w 2795051"/>
                <a:gd name="connsiteY9" fmla="*/ 1581155 h 3049730"/>
                <a:gd name="connsiteX10" fmla="*/ 1991803 w 2795051"/>
                <a:gd name="connsiteY10" fmla="*/ 1262068 h 3049730"/>
                <a:gd name="connsiteX11" fmla="*/ 2144203 w 2795051"/>
                <a:gd name="connsiteY11" fmla="*/ 814393 h 3049730"/>
                <a:gd name="connsiteX12" fmla="*/ 1339340 w 2795051"/>
                <a:gd name="connsiteY12" fmla="*/ 5 h 3049730"/>
                <a:gd name="connsiteX13" fmla="*/ 629728 w 2795051"/>
                <a:gd name="connsiteY13" fmla="*/ 847730 h 3049730"/>
                <a:gd name="connsiteX14" fmla="*/ 820227 w 2795051"/>
                <a:gd name="connsiteY14" fmla="*/ 1262068 h 3049730"/>
                <a:gd name="connsiteX15" fmla="*/ 1053590 w 2795051"/>
                <a:gd name="connsiteY15" fmla="*/ 1562105 h 3049730"/>
                <a:gd name="connsiteX0" fmla="*/ 1053590 w 2795051"/>
                <a:gd name="connsiteY0" fmla="*/ 1562100 h 3049725"/>
                <a:gd name="connsiteX1" fmla="*/ 967865 w 2795051"/>
                <a:gd name="connsiteY1" fmla="*/ 1719263 h 3049725"/>
                <a:gd name="connsiteX2" fmla="*/ 105853 w 2795051"/>
                <a:gd name="connsiteY2" fmla="*/ 2324100 h 3049725"/>
                <a:gd name="connsiteX3" fmla="*/ 1078 w 2795051"/>
                <a:gd name="connsiteY3" fmla="*/ 2719388 h 3049725"/>
                <a:gd name="connsiteX4" fmla="*/ 234440 w 2795051"/>
                <a:gd name="connsiteY4" fmla="*/ 3048000 h 3049725"/>
                <a:gd name="connsiteX5" fmla="*/ 2544253 w 2795051"/>
                <a:gd name="connsiteY5" fmla="*/ 3048000 h 3049725"/>
                <a:gd name="connsiteX6" fmla="*/ 2791903 w 2795051"/>
                <a:gd name="connsiteY6" fmla="*/ 2719388 h 3049725"/>
                <a:gd name="connsiteX7" fmla="*/ 2549015 w 2795051"/>
                <a:gd name="connsiteY7" fmla="*/ 2228850 h 3049725"/>
                <a:gd name="connsiteX8" fmla="*/ 1867978 w 2795051"/>
                <a:gd name="connsiteY8" fmla="*/ 1743074 h 3049725"/>
                <a:gd name="connsiteX9" fmla="*/ 1758440 w 2795051"/>
                <a:gd name="connsiteY9" fmla="*/ 1581150 h 3049725"/>
                <a:gd name="connsiteX10" fmla="*/ 1991803 w 2795051"/>
                <a:gd name="connsiteY10" fmla="*/ 1262063 h 3049725"/>
                <a:gd name="connsiteX11" fmla="*/ 2144203 w 2795051"/>
                <a:gd name="connsiteY11" fmla="*/ 814388 h 3049725"/>
                <a:gd name="connsiteX12" fmla="*/ 1339340 w 2795051"/>
                <a:gd name="connsiteY12" fmla="*/ 0 h 3049725"/>
                <a:gd name="connsiteX13" fmla="*/ 629728 w 2795051"/>
                <a:gd name="connsiteY13" fmla="*/ 847725 h 3049725"/>
                <a:gd name="connsiteX14" fmla="*/ 820227 w 2795051"/>
                <a:gd name="connsiteY14" fmla="*/ 1262063 h 3049725"/>
                <a:gd name="connsiteX15" fmla="*/ 1053590 w 2795051"/>
                <a:gd name="connsiteY15" fmla="*/ 1562100 h 3049725"/>
                <a:gd name="connsiteX0" fmla="*/ 1053590 w 2795051"/>
                <a:gd name="connsiteY0" fmla="*/ 1562100 h 3049725"/>
                <a:gd name="connsiteX1" fmla="*/ 967865 w 2795051"/>
                <a:gd name="connsiteY1" fmla="*/ 1719263 h 3049725"/>
                <a:gd name="connsiteX2" fmla="*/ 105853 w 2795051"/>
                <a:gd name="connsiteY2" fmla="*/ 2324100 h 3049725"/>
                <a:gd name="connsiteX3" fmla="*/ 1078 w 2795051"/>
                <a:gd name="connsiteY3" fmla="*/ 2719388 h 3049725"/>
                <a:gd name="connsiteX4" fmla="*/ 234440 w 2795051"/>
                <a:gd name="connsiteY4" fmla="*/ 3048000 h 3049725"/>
                <a:gd name="connsiteX5" fmla="*/ 2544253 w 2795051"/>
                <a:gd name="connsiteY5" fmla="*/ 3048000 h 3049725"/>
                <a:gd name="connsiteX6" fmla="*/ 2791903 w 2795051"/>
                <a:gd name="connsiteY6" fmla="*/ 2719388 h 3049725"/>
                <a:gd name="connsiteX7" fmla="*/ 2549015 w 2795051"/>
                <a:gd name="connsiteY7" fmla="*/ 2228850 h 3049725"/>
                <a:gd name="connsiteX8" fmla="*/ 1867978 w 2795051"/>
                <a:gd name="connsiteY8" fmla="*/ 1743074 h 3049725"/>
                <a:gd name="connsiteX9" fmla="*/ 1758440 w 2795051"/>
                <a:gd name="connsiteY9" fmla="*/ 1581150 h 3049725"/>
                <a:gd name="connsiteX10" fmla="*/ 1991803 w 2795051"/>
                <a:gd name="connsiteY10" fmla="*/ 1262063 h 3049725"/>
                <a:gd name="connsiteX11" fmla="*/ 2144203 w 2795051"/>
                <a:gd name="connsiteY11" fmla="*/ 814388 h 3049725"/>
                <a:gd name="connsiteX12" fmla="*/ 1339340 w 2795051"/>
                <a:gd name="connsiteY12" fmla="*/ 0 h 3049725"/>
                <a:gd name="connsiteX13" fmla="*/ 629728 w 2795051"/>
                <a:gd name="connsiteY13" fmla="*/ 847725 h 3049725"/>
                <a:gd name="connsiteX14" fmla="*/ 820227 w 2795051"/>
                <a:gd name="connsiteY14" fmla="*/ 1262063 h 3049725"/>
                <a:gd name="connsiteX15" fmla="*/ 1053590 w 2795051"/>
                <a:gd name="connsiteY15" fmla="*/ 1562100 h 304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051" h="3049725">
                  <a:moveTo>
                    <a:pt x="1053590" y="1562100"/>
                  </a:moveTo>
                  <a:lnTo>
                    <a:pt x="967865" y="1719263"/>
                  </a:lnTo>
                  <a:lnTo>
                    <a:pt x="105853" y="2324100"/>
                  </a:lnTo>
                  <a:cubicBezTo>
                    <a:pt x="36003" y="2393157"/>
                    <a:pt x="-5272" y="2390775"/>
                    <a:pt x="1078" y="2719388"/>
                  </a:cubicBezTo>
                  <a:cubicBezTo>
                    <a:pt x="-10035" y="3051175"/>
                    <a:pt x="64576" y="3035299"/>
                    <a:pt x="234440" y="3048000"/>
                  </a:cubicBezTo>
                  <a:lnTo>
                    <a:pt x="2544253" y="3048000"/>
                  </a:lnTo>
                  <a:cubicBezTo>
                    <a:pt x="2783965" y="3062289"/>
                    <a:pt x="2804603" y="2990850"/>
                    <a:pt x="2791903" y="2719388"/>
                  </a:cubicBezTo>
                  <a:cubicBezTo>
                    <a:pt x="2783965" y="2481264"/>
                    <a:pt x="2861752" y="2443163"/>
                    <a:pt x="2549015" y="2228850"/>
                  </a:cubicBezTo>
                  <a:lnTo>
                    <a:pt x="1867978" y="1743074"/>
                  </a:lnTo>
                  <a:lnTo>
                    <a:pt x="1758440" y="1581150"/>
                  </a:lnTo>
                  <a:cubicBezTo>
                    <a:pt x="1836228" y="1474788"/>
                    <a:pt x="1923541" y="1416050"/>
                    <a:pt x="1991803" y="1262063"/>
                  </a:cubicBezTo>
                  <a:cubicBezTo>
                    <a:pt x="2080703" y="1277938"/>
                    <a:pt x="2364866" y="1055688"/>
                    <a:pt x="2144203" y="814388"/>
                  </a:cubicBezTo>
                  <a:cubicBezTo>
                    <a:pt x="2223578" y="334963"/>
                    <a:pt x="1798127" y="3175"/>
                    <a:pt x="1339340" y="0"/>
                  </a:cubicBezTo>
                  <a:cubicBezTo>
                    <a:pt x="593215" y="66676"/>
                    <a:pt x="561466" y="757237"/>
                    <a:pt x="629728" y="847725"/>
                  </a:cubicBezTo>
                  <a:cubicBezTo>
                    <a:pt x="458278" y="1133475"/>
                    <a:pt x="758315" y="1271588"/>
                    <a:pt x="820227" y="1262063"/>
                  </a:cubicBezTo>
                  <a:cubicBezTo>
                    <a:pt x="871027" y="1420813"/>
                    <a:pt x="936115" y="1446213"/>
                    <a:pt x="1053590" y="1562100"/>
                  </a:cubicBezTo>
                  <a:close/>
                </a:path>
              </a:pathLst>
            </a:custGeom>
            <a:no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47" name="Freeform 146"/>
            <p:cNvSpPr>
              <a:spLocks noChangeAspect="1"/>
            </p:cNvSpPr>
            <p:nvPr/>
          </p:nvSpPr>
          <p:spPr bwMode="auto">
            <a:xfrm>
              <a:off x="4336970" y="3437175"/>
              <a:ext cx="262113" cy="74411"/>
            </a:xfrm>
            <a:custGeom>
              <a:avLst/>
              <a:gdLst>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00187"/>
                <a:gd name="connsiteY0" fmla="*/ 414338 h 414338"/>
                <a:gd name="connsiteX1" fmla="*/ 395287 w 1500187"/>
                <a:gd name="connsiteY1" fmla="*/ 0 h 414338"/>
                <a:gd name="connsiteX2" fmla="*/ 1500187 w 1500187"/>
                <a:gd name="connsiteY2" fmla="*/ 409575 h 414338"/>
                <a:gd name="connsiteX0" fmla="*/ 0 w 1519237"/>
                <a:gd name="connsiteY0" fmla="*/ 414338 h 414338"/>
                <a:gd name="connsiteX1" fmla="*/ 395287 w 1519237"/>
                <a:gd name="connsiteY1" fmla="*/ 0 h 414338"/>
                <a:gd name="connsiteX2" fmla="*/ 1519237 w 1519237"/>
                <a:gd name="connsiteY2" fmla="*/ 390525 h 414338"/>
                <a:gd name="connsiteX0" fmla="*/ 0 w 1519237"/>
                <a:gd name="connsiteY0" fmla="*/ 428625 h 428625"/>
                <a:gd name="connsiteX1" fmla="*/ 400050 w 1519237"/>
                <a:gd name="connsiteY1" fmla="*/ 0 h 428625"/>
                <a:gd name="connsiteX2" fmla="*/ 1519237 w 1519237"/>
                <a:gd name="connsiteY2" fmla="*/ 404812 h 428625"/>
                <a:gd name="connsiteX0" fmla="*/ 0 w 1519237"/>
                <a:gd name="connsiteY0" fmla="*/ 428625 h 428625"/>
                <a:gd name="connsiteX1" fmla="*/ 400050 w 1519237"/>
                <a:gd name="connsiteY1" fmla="*/ 0 h 428625"/>
                <a:gd name="connsiteX2" fmla="*/ 1519237 w 1519237"/>
                <a:gd name="connsiteY2" fmla="*/ 404812 h 428625"/>
                <a:gd name="connsiteX0" fmla="*/ 0 w 1519237"/>
                <a:gd name="connsiteY0" fmla="*/ 428625 h 428625"/>
                <a:gd name="connsiteX1" fmla="*/ 400050 w 1519237"/>
                <a:gd name="connsiteY1" fmla="*/ 0 h 428625"/>
                <a:gd name="connsiteX2" fmla="*/ 1519237 w 1519237"/>
                <a:gd name="connsiteY2" fmla="*/ 404812 h 428625"/>
              </a:gdLst>
              <a:ahLst/>
              <a:cxnLst>
                <a:cxn ang="0">
                  <a:pos x="connsiteX0" y="connsiteY0"/>
                </a:cxn>
                <a:cxn ang="0">
                  <a:pos x="connsiteX1" y="connsiteY1"/>
                </a:cxn>
                <a:cxn ang="0">
                  <a:pos x="connsiteX2" y="connsiteY2"/>
                </a:cxn>
              </a:cxnLst>
              <a:rect l="l" t="t" r="r" b="b"/>
              <a:pathLst>
                <a:path w="1519237" h="428625">
                  <a:moveTo>
                    <a:pt x="0" y="428625"/>
                  </a:moveTo>
                  <a:cubicBezTo>
                    <a:pt x="198437" y="338137"/>
                    <a:pt x="354012" y="247651"/>
                    <a:pt x="400050" y="0"/>
                  </a:cubicBezTo>
                  <a:cubicBezTo>
                    <a:pt x="835025" y="265112"/>
                    <a:pt x="1131887" y="373062"/>
                    <a:pt x="1519237" y="404812"/>
                  </a:cubicBezTo>
                </a:path>
              </a:pathLst>
            </a:custGeom>
            <a:no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48" name="Freeform 147"/>
            <p:cNvSpPr>
              <a:spLocks noChangeAspect="1"/>
            </p:cNvSpPr>
            <p:nvPr/>
          </p:nvSpPr>
          <p:spPr bwMode="auto">
            <a:xfrm>
              <a:off x="4356032" y="3726903"/>
              <a:ext cx="122320" cy="137739"/>
            </a:xfrm>
            <a:custGeom>
              <a:avLst/>
              <a:gdLst>
                <a:gd name="connsiteX0" fmla="*/ 671513 w 671513"/>
                <a:gd name="connsiteY0" fmla="*/ 0 h 352425"/>
                <a:gd name="connsiteX1" fmla="*/ 0 w 671513"/>
                <a:gd name="connsiteY1" fmla="*/ 352425 h 352425"/>
                <a:gd name="connsiteX0" fmla="*/ 671513 w 671513"/>
                <a:gd name="connsiteY0" fmla="*/ 0 h 814164"/>
                <a:gd name="connsiteX1" fmla="*/ 0 w 671513"/>
                <a:gd name="connsiteY1" fmla="*/ 352425 h 814164"/>
                <a:gd name="connsiteX0" fmla="*/ 671513 w 739030"/>
                <a:gd name="connsiteY0" fmla="*/ 0 h 927135"/>
                <a:gd name="connsiteX1" fmla="*/ 0 w 739030"/>
                <a:gd name="connsiteY1" fmla="*/ 352425 h 927135"/>
                <a:gd name="connsiteX0" fmla="*/ 671513 w 727832"/>
                <a:gd name="connsiteY0" fmla="*/ 0 h 853374"/>
                <a:gd name="connsiteX1" fmla="*/ 0 w 727832"/>
                <a:gd name="connsiteY1" fmla="*/ 352425 h 853374"/>
                <a:gd name="connsiteX0" fmla="*/ 671513 w 794860"/>
                <a:gd name="connsiteY0" fmla="*/ 0 h 897124"/>
                <a:gd name="connsiteX1" fmla="*/ 0 w 794860"/>
                <a:gd name="connsiteY1" fmla="*/ 352425 h 897124"/>
                <a:gd name="connsiteX0" fmla="*/ 671513 w 794860"/>
                <a:gd name="connsiteY0" fmla="*/ 0 h 886750"/>
                <a:gd name="connsiteX1" fmla="*/ 0 w 794860"/>
                <a:gd name="connsiteY1" fmla="*/ 352425 h 886750"/>
                <a:gd name="connsiteX0" fmla="*/ 671513 w 786922"/>
                <a:gd name="connsiteY0" fmla="*/ 0 h 876323"/>
                <a:gd name="connsiteX1" fmla="*/ 0 w 786922"/>
                <a:gd name="connsiteY1" fmla="*/ 352425 h 876323"/>
                <a:gd name="connsiteX0" fmla="*/ 671513 w 820377"/>
                <a:gd name="connsiteY0" fmla="*/ 0 h 889375"/>
                <a:gd name="connsiteX1" fmla="*/ 0 w 820377"/>
                <a:gd name="connsiteY1" fmla="*/ 352425 h 889375"/>
                <a:gd name="connsiteX0" fmla="*/ 671513 w 783489"/>
                <a:gd name="connsiteY0" fmla="*/ 0 h 929160"/>
                <a:gd name="connsiteX1" fmla="*/ 0 w 783489"/>
                <a:gd name="connsiteY1" fmla="*/ 352425 h 929160"/>
                <a:gd name="connsiteX0" fmla="*/ 671513 w 771633"/>
                <a:gd name="connsiteY0" fmla="*/ 0 h 930582"/>
                <a:gd name="connsiteX1" fmla="*/ 0 w 771633"/>
                <a:gd name="connsiteY1" fmla="*/ 352425 h 930582"/>
                <a:gd name="connsiteX0" fmla="*/ 671513 w 788645"/>
                <a:gd name="connsiteY0" fmla="*/ 0 h 929160"/>
                <a:gd name="connsiteX1" fmla="*/ 0 w 788645"/>
                <a:gd name="connsiteY1" fmla="*/ 352425 h 929160"/>
                <a:gd name="connsiteX0" fmla="*/ 671513 w 790558"/>
                <a:gd name="connsiteY0" fmla="*/ 0 h 884492"/>
                <a:gd name="connsiteX1" fmla="*/ 0 w 790558"/>
                <a:gd name="connsiteY1" fmla="*/ 352425 h 884492"/>
                <a:gd name="connsiteX0" fmla="*/ 671513 w 789403"/>
                <a:gd name="connsiteY0" fmla="*/ 0 h 882469"/>
                <a:gd name="connsiteX1" fmla="*/ 0 w 789403"/>
                <a:gd name="connsiteY1" fmla="*/ 352425 h 882469"/>
                <a:gd name="connsiteX0" fmla="*/ 673894 w 791580"/>
                <a:gd name="connsiteY0" fmla="*/ 0 h 869246"/>
                <a:gd name="connsiteX1" fmla="*/ 0 w 791580"/>
                <a:gd name="connsiteY1" fmla="*/ 330994 h 869246"/>
                <a:gd name="connsiteX0" fmla="*/ 673894 w 790636"/>
                <a:gd name="connsiteY0" fmla="*/ 0 h 887368"/>
                <a:gd name="connsiteX1" fmla="*/ 0 w 790636"/>
                <a:gd name="connsiteY1" fmla="*/ 330994 h 887368"/>
                <a:gd name="connsiteX0" fmla="*/ 673894 w 790449"/>
                <a:gd name="connsiteY0" fmla="*/ 0 h 880312"/>
                <a:gd name="connsiteX1" fmla="*/ 0 w 790449"/>
                <a:gd name="connsiteY1" fmla="*/ 330994 h 880312"/>
              </a:gdLst>
              <a:ahLst/>
              <a:cxnLst>
                <a:cxn ang="0">
                  <a:pos x="connsiteX0" y="connsiteY0"/>
                </a:cxn>
                <a:cxn ang="0">
                  <a:pos x="connsiteX1" y="connsiteY1"/>
                </a:cxn>
              </a:cxnLst>
              <a:rect l="l" t="t" r="r" b="b"/>
              <a:pathLst>
                <a:path w="790449" h="880312">
                  <a:moveTo>
                    <a:pt x="673894" y="0"/>
                  </a:moveTo>
                  <a:cubicBezTo>
                    <a:pt x="1135857" y="965199"/>
                    <a:pt x="80962" y="1225549"/>
                    <a:pt x="0" y="330994"/>
                  </a:cubicBezTo>
                </a:path>
              </a:pathLst>
            </a:custGeom>
            <a:no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49" name="Plus 148"/>
            <p:cNvSpPr>
              <a:spLocks noChangeAspect="1"/>
            </p:cNvSpPr>
            <p:nvPr/>
          </p:nvSpPr>
          <p:spPr bwMode="auto">
            <a:xfrm>
              <a:off x="4573665" y="3769649"/>
              <a:ext cx="84193" cy="88660"/>
            </a:xfrm>
            <a:prstGeom prst="mathPlus">
              <a:avLst/>
            </a:prstGeom>
            <a:no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50" name="Oval 149"/>
            <p:cNvSpPr>
              <a:spLocks noChangeAspect="1"/>
            </p:cNvSpPr>
            <p:nvPr/>
          </p:nvSpPr>
          <p:spPr bwMode="auto">
            <a:xfrm>
              <a:off x="4317907" y="3714237"/>
              <a:ext cx="65131" cy="66495"/>
            </a:xfrm>
            <a:prstGeom prst="ellipse">
              <a:avLst/>
            </a:prstGeom>
            <a:no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51" name="Freeform 150"/>
            <p:cNvSpPr>
              <a:spLocks noChangeAspect="1"/>
            </p:cNvSpPr>
            <p:nvPr/>
          </p:nvSpPr>
          <p:spPr bwMode="auto">
            <a:xfrm>
              <a:off x="4375095" y="3639826"/>
              <a:ext cx="165210" cy="94993"/>
            </a:xfrm>
            <a:custGeom>
              <a:avLst/>
              <a:gdLst>
                <a:gd name="connsiteX0" fmla="*/ 0 w 981075"/>
                <a:gd name="connsiteY0" fmla="*/ 0 h 28575"/>
                <a:gd name="connsiteX1" fmla="*/ 981075 w 981075"/>
                <a:gd name="connsiteY1" fmla="*/ 28575 h 28575"/>
                <a:gd name="connsiteX0" fmla="*/ 0 w 981075"/>
                <a:gd name="connsiteY0" fmla="*/ 0 h 303844"/>
                <a:gd name="connsiteX1" fmla="*/ 981075 w 981075"/>
                <a:gd name="connsiteY1" fmla="*/ 28575 h 303844"/>
                <a:gd name="connsiteX0" fmla="*/ 0 w 981075"/>
                <a:gd name="connsiteY0" fmla="*/ 0 h 560782"/>
                <a:gd name="connsiteX1" fmla="*/ 981075 w 981075"/>
                <a:gd name="connsiteY1" fmla="*/ 28575 h 560782"/>
                <a:gd name="connsiteX0" fmla="*/ 0 w 962025"/>
                <a:gd name="connsiteY0" fmla="*/ 0 h 555636"/>
                <a:gd name="connsiteX1" fmla="*/ 962025 w 962025"/>
                <a:gd name="connsiteY1" fmla="*/ 19050 h 555636"/>
                <a:gd name="connsiteX0" fmla="*/ 0 w 962025"/>
                <a:gd name="connsiteY0" fmla="*/ 0 h 538891"/>
                <a:gd name="connsiteX1" fmla="*/ 962025 w 962025"/>
                <a:gd name="connsiteY1" fmla="*/ 19050 h 538891"/>
                <a:gd name="connsiteX0" fmla="*/ 0 w 962025"/>
                <a:gd name="connsiteY0" fmla="*/ 0 h 570332"/>
                <a:gd name="connsiteX1" fmla="*/ 962025 w 962025"/>
                <a:gd name="connsiteY1" fmla="*/ 19050 h 570332"/>
                <a:gd name="connsiteX0" fmla="*/ 0 w 962025"/>
                <a:gd name="connsiteY0" fmla="*/ 0 h 565021"/>
                <a:gd name="connsiteX1" fmla="*/ 962025 w 962025"/>
                <a:gd name="connsiteY1" fmla="*/ 19050 h 565021"/>
                <a:gd name="connsiteX0" fmla="*/ 0 w 962025"/>
                <a:gd name="connsiteY0" fmla="*/ 0 h 554237"/>
                <a:gd name="connsiteX1" fmla="*/ 962025 w 962025"/>
                <a:gd name="connsiteY1" fmla="*/ 19050 h 554237"/>
                <a:gd name="connsiteX0" fmla="*/ 0 w 962025"/>
                <a:gd name="connsiteY0" fmla="*/ 0 h 570451"/>
                <a:gd name="connsiteX1" fmla="*/ 962025 w 962025"/>
                <a:gd name="connsiteY1" fmla="*/ 19050 h 570451"/>
                <a:gd name="connsiteX0" fmla="*/ 0 w 947738"/>
                <a:gd name="connsiteY0" fmla="*/ 0 h 563187"/>
                <a:gd name="connsiteX1" fmla="*/ 947738 w 947738"/>
                <a:gd name="connsiteY1" fmla="*/ 4762 h 563187"/>
                <a:gd name="connsiteX0" fmla="*/ 0 w 947738"/>
                <a:gd name="connsiteY0" fmla="*/ 0 h 564986"/>
                <a:gd name="connsiteX1" fmla="*/ 947738 w 947738"/>
                <a:gd name="connsiteY1" fmla="*/ 4762 h 564986"/>
                <a:gd name="connsiteX0" fmla="*/ 0 w 947738"/>
                <a:gd name="connsiteY0" fmla="*/ 0 h 554409"/>
                <a:gd name="connsiteX1" fmla="*/ 947738 w 947738"/>
                <a:gd name="connsiteY1" fmla="*/ 4762 h 554409"/>
                <a:gd name="connsiteX0" fmla="*/ 0 w 947738"/>
                <a:gd name="connsiteY0" fmla="*/ 0 h 556164"/>
                <a:gd name="connsiteX1" fmla="*/ 947738 w 947738"/>
                <a:gd name="connsiteY1" fmla="*/ 4762 h 556164"/>
              </a:gdLst>
              <a:ahLst/>
              <a:cxnLst>
                <a:cxn ang="0">
                  <a:pos x="connsiteX0" y="connsiteY0"/>
                </a:cxn>
                <a:cxn ang="0">
                  <a:pos x="connsiteX1" y="connsiteY1"/>
                </a:cxn>
              </a:cxnLst>
              <a:rect l="l" t="t" r="r" b="b"/>
              <a:pathLst>
                <a:path w="947738" h="556164">
                  <a:moveTo>
                    <a:pt x="0" y="0"/>
                  </a:moveTo>
                  <a:cubicBezTo>
                    <a:pt x="112712" y="719136"/>
                    <a:pt x="782638" y="761999"/>
                    <a:pt x="947738" y="4762"/>
                  </a:cubicBezTo>
                </a:path>
              </a:pathLst>
            </a:custGeom>
            <a:no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52" name="Oval 151"/>
            <p:cNvSpPr>
              <a:spLocks noChangeAspect="1"/>
            </p:cNvSpPr>
            <p:nvPr/>
          </p:nvSpPr>
          <p:spPr bwMode="auto">
            <a:xfrm>
              <a:off x="4384626" y="3519502"/>
              <a:ext cx="52423" cy="53829"/>
            </a:xfrm>
            <a:prstGeom prst="ellipse">
              <a:avLst/>
            </a:prstGeom>
            <a:no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53" name="Oval 152"/>
            <p:cNvSpPr>
              <a:spLocks noChangeAspect="1"/>
            </p:cNvSpPr>
            <p:nvPr/>
          </p:nvSpPr>
          <p:spPr bwMode="auto">
            <a:xfrm>
              <a:off x="4475175" y="3519502"/>
              <a:ext cx="52422" cy="53829"/>
            </a:xfrm>
            <a:prstGeom prst="ellipse">
              <a:avLst/>
            </a:prstGeom>
            <a:no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cxnSp>
          <p:nvCxnSpPr>
            <p:cNvPr id="154" name="Straight Connector 153"/>
            <p:cNvCxnSpPr>
              <a:stCxn id="152" idx="6"/>
              <a:endCxn id="153" idx="2"/>
            </p:cNvCxnSpPr>
            <p:nvPr/>
          </p:nvCxnSpPr>
          <p:spPr bwMode="auto">
            <a:xfrm flipV="1">
              <a:off x="4437049" y="3546417"/>
              <a:ext cx="38125" cy="0"/>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19468" name="Group 5"/>
          <p:cNvGrpSpPr>
            <a:grpSpLocks/>
          </p:cNvGrpSpPr>
          <p:nvPr/>
        </p:nvGrpSpPr>
        <p:grpSpPr bwMode="auto">
          <a:xfrm>
            <a:off x="463550" y="4114800"/>
            <a:ext cx="8375650" cy="774703"/>
            <a:chOff x="463550" y="4178298"/>
            <a:chExt cx="8375650" cy="774704"/>
          </a:xfrm>
        </p:grpSpPr>
        <p:sp>
          <p:nvSpPr>
            <p:cNvPr id="155" name="Oval 154"/>
            <p:cNvSpPr/>
            <p:nvPr/>
          </p:nvSpPr>
          <p:spPr bwMode="auto">
            <a:xfrm>
              <a:off x="4862513" y="4225924"/>
              <a:ext cx="685800" cy="684214"/>
            </a:xfrm>
            <a:prstGeom prst="ellipse">
              <a:avLst/>
            </a:prstGeom>
            <a:solidFill>
              <a:srgbClr val="0028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9491" name="TextBox 17"/>
            <p:cNvSpPr txBox="1">
              <a:spLocks noChangeArrowheads="1"/>
            </p:cNvSpPr>
            <p:nvPr/>
          </p:nvSpPr>
          <p:spPr bwMode="auto">
            <a:xfrm>
              <a:off x="1225550" y="4183064"/>
              <a:ext cx="3030538" cy="76993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100" b="1" dirty="0">
                  <a:solidFill>
                    <a:srgbClr val="002850"/>
                  </a:solidFill>
                  <a:ea typeface="MS PGothic" charset="0"/>
                  <a:cs typeface="MS PGothic" charset="0"/>
                </a:rPr>
                <a:t>Step 3: Speak with the doctor</a:t>
              </a:r>
              <a:br>
                <a:rPr lang="en-US" sz="1100" b="1" dirty="0">
                  <a:solidFill>
                    <a:srgbClr val="002850"/>
                  </a:solidFill>
                  <a:ea typeface="MS PGothic" charset="0"/>
                  <a:cs typeface="MS PGothic" charset="0"/>
                </a:rPr>
              </a:br>
              <a:r>
                <a:rPr lang="en-US" sz="1100" dirty="0">
                  <a:solidFill>
                    <a:srgbClr val="002850"/>
                  </a:solidFill>
                  <a:ea typeface="MS PGothic" charset="0"/>
                  <a:cs typeface="MS PGothic" charset="0"/>
                </a:rPr>
                <a:t>Once an available doctor is located, the system automatically calls and connects the doctor to the employee.</a:t>
              </a:r>
            </a:p>
          </p:txBody>
        </p:sp>
        <p:grpSp>
          <p:nvGrpSpPr>
            <p:cNvPr id="19492" name="Group 3"/>
            <p:cNvGrpSpPr>
              <a:grpSpLocks/>
            </p:cNvGrpSpPr>
            <p:nvPr/>
          </p:nvGrpSpPr>
          <p:grpSpPr bwMode="auto">
            <a:xfrm>
              <a:off x="463550" y="4225131"/>
              <a:ext cx="685800" cy="685800"/>
              <a:chOff x="463550" y="4086225"/>
              <a:chExt cx="685800" cy="685800"/>
            </a:xfrm>
          </p:grpSpPr>
          <p:sp>
            <p:nvSpPr>
              <p:cNvPr id="136" name="Oval 135"/>
              <p:cNvSpPr/>
              <p:nvPr/>
            </p:nvSpPr>
            <p:spPr bwMode="auto">
              <a:xfrm>
                <a:off x="463550" y="4087018"/>
                <a:ext cx="685800" cy="684214"/>
              </a:xfrm>
              <a:prstGeom prst="ellipse">
                <a:avLst/>
              </a:prstGeom>
              <a:solidFill>
                <a:srgbClr val="0028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35" name="Rounded Rectangular Callout 34"/>
              <p:cNvSpPr>
                <a:spLocks noChangeAspect="1"/>
              </p:cNvSpPr>
              <p:nvPr/>
            </p:nvSpPr>
            <p:spPr bwMode="auto">
              <a:xfrm flipH="1">
                <a:off x="776288" y="4275931"/>
                <a:ext cx="287337" cy="190500"/>
              </a:xfrm>
              <a:prstGeom prst="wedgeRoundRectCallout">
                <a:avLst>
                  <a:gd name="adj1" fmla="val -32312"/>
                  <a:gd name="adj2" fmla="val 93339"/>
                  <a:gd name="adj3" fmla="val 16667"/>
                </a:avLst>
              </a:prstGeom>
              <a:no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36" name="Rounded Rectangular Callout 35"/>
              <p:cNvSpPr>
                <a:spLocks noChangeAspect="1"/>
              </p:cNvSpPr>
              <p:nvPr/>
            </p:nvSpPr>
            <p:spPr bwMode="auto">
              <a:xfrm>
                <a:off x="531813" y="4391818"/>
                <a:ext cx="287337" cy="192088"/>
              </a:xfrm>
              <a:prstGeom prst="wedgeRoundRectCallout">
                <a:avLst>
                  <a:gd name="adj1" fmla="val -32312"/>
                  <a:gd name="adj2" fmla="val 93339"/>
                  <a:gd name="adj3" fmla="val 16667"/>
                </a:avLst>
              </a:prstGeom>
              <a:no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sp>
          <p:nvSpPr>
            <p:cNvPr id="19493" name="TextBox 17"/>
            <p:cNvSpPr txBox="1">
              <a:spLocks noChangeArrowheads="1"/>
            </p:cNvSpPr>
            <p:nvPr/>
          </p:nvSpPr>
          <p:spPr bwMode="auto">
            <a:xfrm>
              <a:off x="5630021" y="4178298"/>
              <a:ext cx="3209179" cy="769442"/>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100" b="1" dirty="0">
                  <a:solidFill>
                    <a:srgbClr val="002850"/>
                  </a:solidFill>
                  <a:ea typeface="MS PGothic" charset="0"/>
                  <a:cs typeface="MS PGothic" charset="0"/>
                </a:rPr>
                <a:t>Step 3: See the doctor online</a:t>
              </a:r>
              <a:br>
                <a:rPr lang="en-US" sz="1100" b="1" dirty="0">
                  <a:solidFill>
                    <a:srgbClr val="002850"/>
                  </a:solidFill>
                  <a:ea typeface="MS PGothic" charset="0"/>
                  <a:cs typeface="MS PGothic" charset="0"/>
                </a:rPr>
              </a:br>
              <a:r>
                <a:rPr lang="en-US" sz="1100" dirty="0">
                  <a:solidFill>
                    <a:srgbClr val="002850"/>
                  </a:solidFill>
                  <a:ea typeface="MS PGothic" charset="0"/>
                  <a:cs typeface="MS PGothic" charset="0"/>
                </a:rPr>
                <a:t>Once an available doctor is located, the system automatically connects the doctor to the patient through video.</a:t>
              </a:r>
            </a:p>
          </p:txBody>
        </p:sp>
        <p:grpSp>
          <p:nvGrpSpPr>
            <p:cNvPr id="19494" name="Group 10"/>
            <p:cNvGrpSpPr>
              <a:grpSpLocks/>
            </p:cNvGrpSpPr>
            <p:nvPr/>
          </p:nvGrpSpPr>
          <p:grpSpPr bwMode="auto">
            <a:xfrm>
              <a:off x="4991846" y="4379119"/>
              <a:ext cx="446088" cy="377825"/>
              <a:chOff x="4244300" y="4306961"/>
              <a:chExt cx="446198" cy="377709"/>
            </a:xfrm>
          </p:grpSpPr>
          <p:grpSp>
            <p:nvGrpSpPr>
              <p:cNvPr id="19495" name="Group 6"/>
              <p:cNvGrpSpPr>
                <a:grpSpLocks/>
              </p:cNvGrpSpPr>
              <p:nvPr/>
            </p:nvGrpSpPr>
            <p:grpSpPr bwMode="auto">
              <a:xfrm>
                <a:off x="4421028" y="4380361"/>
                <a:ext cx="96054" cy="143517"/>
                <a:chOff x="-75639259" y="23589749"/>
                <a:chExt cx="1300461" cy="2051523"/>
              </a:xfrm>
            </p:grpSpPr>
            <p:sp>
              <p:nvSpPr>
                <p:cNvPr id="81" name="Oval 80"/>
                <p:cNvSpPr>
                  <a:spLocks noChangeAspect="1"/>
                </p:cNvSpPr>
                <p:nvPr/>
              </p:nvSpPr>
              <p:spPr>
                <a:xfrm>
                  <a:off x="-75290276" y="25206077"/>
                  <a:ext cx="515959" cy="476408"/>
                </a:xfrm>
                <a:prstGeom prst="ellipse">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82" name="Oval 81"/>
                <p:cNvSpPr>
                  <a:spLocks noChangeAspect="1"/>
                </p:cNvSpPr>
                <p:nvPr/>
              </p:nvSpPr>
              <p:spPr>
                <a:xfrm>
                  <a:off x="-75376269" y="23595394"/>
                  <a:ext cx="214983" cy="204165"/>
                </a:xfrm>
                <a:prstGeom prst="ellipse">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83" name="Oval 82"/>
                <p:cNvSpPr>
                  <a:spLocks noChangeAspect="1"/>
                </p:cNvSpPr>
                <p:nvPr/>
              </p:nvSpPr>
              <p:spPr>
                <a:xfrm>
                  <a:off x="-74774316" y="23595394"/>
                  <a:ext cx="236488" cy="204165"/>
                </a:xfrm>
                <a:prstGeom prst="ellipse">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84" name="Freeform 83"/>
                <p:cNvSpPr>
                  <a:spLocks noChangeAspect="1"/>
                </p:cNvSpPr>
                <p:nvPr/>
              </p:nvSpPr>
              <p:spPr>
                <a:xfrm>
                  <a:off x="-75677245" y="23754187"/>
                  <a:ext cx="1332895" cy="1043546"/>
                </a:xfrm>
                <a:custGeom>
                  <a:avLst/>
                  <a:gdLst>
                    <a:gd name="connsiteX0" fmla="*/ 0 w 852487"/>
                    <a:gd name="connsiteY0" fmla="*/ 9525 h 1409700"/>
                    <a:gd name="connsiteX1" fmla="*/ 335756 w 852487"/>
                    <a:gd name="connsiteY1" fmla="*/ 1409700 h 1409700"/>
                    <a:gd name="connsiteX2" fmla="*/ 514350 w 852487"/>
                    <a:gd name="connsiteY2" fmla="*/ 1407318 h 1409700"/>
                    <a:gd name="connsiteX3" fmla="*/ 852487 w 852487"/>
                    <a:gd name="connsiteY3" fmla="*/ 0 h 1409700"/>
                    <a:gd name="connsiteX0" fmla="*/ 401851 w 1254338"/>
                    <a:gd name="connsiteY0" fmla="*/ 9525 h 1409700"/>
                    <a:gd name="connsiteX1" fmla="*/ 737607 w 1254338"/>
                    <a:gd name="connsiteY1" fmla="*/ 1409700 h 1409700"/>
                    <a:gd name="connsiteX2" fmla="*/ 916201 w 1254338"/>
                    <a:gd name="connsiteY2" fmla="*/ 1407318 h 1409700"/>
                    <a:gd name="connsiteX3" fmla="*/ 1254338 w 1254338"/>
                    <a:gd name="connsiteY3" fmla="*/ 0 h 1409700"/>
                    <a:gd name="connsiteX0" fmla="*/ 511821 w 1364308"/>
                    <a:gd name="connsiteY0" fmla="*/ 9525 h 1409700"/>
                    <a:gd name="connsiteX1" fmla="*/ 847577 w 1364308"/>
                    <a:gd name="connsiteY1" fmla="*/ 1409700 h 1409700"/>
                    <a:gd name="connsiteX2" fmla="*/ 1026171 w 1364308"/>
                    <a:gd name="connsiteY2" fmla="*/ 1407318 h 1409700"/>
                    <a:gd name="connsiteX3" fmla="*/ 1364308 w 1364308"/>
                    <a:gd name="connsiteY3" fmla="*/ 0 h 1409700"/>
                    <a:gd name="connsiteX0" fmla="*/ 467613 w 1320100"/>
                    <a:gd name="connsiteY0" fmla="*/ 9525 h 1409700"/>
                    <a:gd name="connsiteX1" fmla="*/ 803369 w 1320100"/>
                    <a:gd name="connsiteY1" fmla="*/ 1409700 h 1409700"/>
                    <a:gd name="connsiteX2" fmla="*/ 981963 w 1320100"/>
                    <a:gd name="connsiteY2" fmla="*/ 1407318 h 1409700"/>
                    <a:gd name="connsiteX3" fmla="*/ 1320100 w 1320100"/>
                    <a:gd name="connsiteY3" fmla="*/ 0 h 1409700"/>
                    <a:gd name="connsiteX0" fmla="*/ 495590 w 1348077"/>
                    <a:gd name="connsiteY0" fmla="*/ 9525 h 1409700"/>
                    <a:gd name="connsiteX1" fmla="*/ 831346 w 1348077"/>
                    <a:gd name="connsiteY1" fmla="*/ 1409700 h 1409700"/>
                    <a:gd name="connsiteX2" fmla="*/ 1009940 w 1348077"/>
                    <a:gd name="connsiteY2" fmla="*/ 1407318 h 1409700"/>
                    <a:gd name="connsiteX3" fmla="*/ 1348077 w 1348077"/>
                    <a:gd name="connsiteY3" fmla="*/ 0 h 1409700"/>
                    <a:gd name="connsiteX0" fmla="*/ 488696 w 1341183"/>
                    <a:gd name="connsiteY0" fmla="*/ 9525 h 1407318"/>
                    <a:gd name="connsiteX1" fmla="*/ 845883 w 1341183"/>
                    <a:gd name="connsiteY1" fmla="*/ 1397794 h 1407318"/>
                    <a:gd name="connsiteX2" fmla="*/ 1003046 w 1341183"/>
                    <a:gd name="connsiteY2" fmla="*/ 1407318 h 1407318"/>
                    <a:gd name="connsiteX3" fmla="*/ 1341183 w 1341183"/>
                    <a:gd name="connsiteY3" fmla="*/ 0 h 1407318"/>
                    <a:gd name="connsiteX0" fmla="*/ 458394 w 1310881"/>
                    <a:gd name="connsiteY0" fmla="*/ 9525 h 1407318"/>
                    <a:gd name="connsiteX1" fmla="*/ 815581 w 1310881"/>
                    <a:gd name="connsiteY1" fmla="*/ 1397794 h 1407318"/>
                    <a:gd name="connsiteX2" fmla="*/ 972744 w 1310881"/>
                    <a:gd name="connsiteY2" fmla="*/ 1407318 h 1407318"/>
                    <a:gd name="connsiteX3" fmla="*/ 1310881 w 1310881"/>
                    <a:gd name="connsiteY3" fmla="*/ 0 h 1407318"/>
                    <a:gd name="connsiteX0" fmla="*/ 480638 w 1333125"/>
                    <a:gd name="connsiteY0" fmla="*/ 9525 h 1407318"/>
                    <a:gd name="connsiteX1" fmla="*/ 837825 w 1333125"/>
                    <a:gd name="connsiteY1" fmla="*/ 1397794 h 1407318"/>
                    <a:gd name="connsiteX2" fmla="*/ 994988 w 1333125"/>
                    <a:gd name="connsiteY2" fmla="*/ 1407318 h 1407318"/>
                    <a:gd name="connsiteX3" fmla="*/ 1333125 w 1333125"/>
                    <a:gd name="connsiteY3" fmla="*/ 0 h 1407318"/>
                    <a:gd name="connsiteX0" fmla="*/ 465140 w 1317627"/>
                    <a:gd name="connsiteY0" fmla="*/ 12096 h 1409889"/>
                    <a:gd name="connsiteX1" fmla="*/ 822327 w 1317627"/>
                    <a:gd name="connsiteY1" fmla="*/ 1400365 h 1409889"/>
                    <a:gd name="connsiteX2" fmla="*/ 979490 w 1317627"/>
                    <a:gd name="connsiteY2" fmla="*/ 1409889 h 1409889"/>
                    <a:gd name="connsiteX3" fmla="*/ 1317627 w 1317627"/>
                    <a:gd name="connsiteY3" fmla="*/ 2571 h 1409889"/>
                    <a:gd name="connsiteX0" fmla="*/ 465140 w 1317627"/>
                    <a:gd name="connsiteY0" fmla="*/ 12096 h 1402745"/>
                    <a:gd name="connsiteX1" fmla="*/ 822327 w 1317627"/>
                    <a:gd name="connsiteY1" fmla="*/ 1400365 h 1402745"/>
                    <a:gd name="connsiteX2" fmla="*/ 943772 w 1317627"/>
                    <a:gd name="connsiteY2" fmla="*/ 1402745 h 1402745"/>
                    <a:gd name="connsiteX3" fmla="*/ 1317627 w 1317627"/>
                    <a:gd name="connsiteY3" fmla="*/ 2571 h 1402745"/>
                    <a:gd name="connsiteX0" fmla="*/ 465140 w 1524361"/>
                    <a:gd name="connsiteY0" fmla="*/ 12096 h 1402745"/>
                    <a:gd name="connsiteX1" fmla="*/ 822327 w 1524361"/>
                    <a:gd name="connsiteY1" fmla="*/ 1400365 h 1402745"/>
                    <a:gd name="connsiteX2" fmla="*/ 943772 w 1524361"/>
                    <a:gd name="connsiteY2" fmla="*/ 1402745 h 1402745"/>
                    <a:gd name="connsiteX3" fmla="*/ 1317627 w 1524361"/>
                    <a:gd name="connsiteY3" fmla="*/ 2571 h 1402745"/>
                    <a:gd name="connsiteX0" fmla="*/ 465140 w 1801014"/>
                    <a:gd name="connsiteY0" fmla="*/ 20678 h 1411327"/>
                    <a:gd name="connsiteX1" fmla="*/ 822327 w 1801014"/>
                    <a:gd name="connsiteY1" fmla="*/ 1408947 h 1411327"/>
                    <a:gd name="connsiteX2" fmla="*/ 943772 w 1801014"/>
                    <a:gd name="connsiteY2" fmla="*/ 1411327 h 1411327"/>
                    <a:gd name="connsiteX3" fmla="*/ 1317627 w 1801014"/>
                    <a:gd name="connsiteY3" fmla="*/ 11153 h 1411327"/>
                    <a:gd name="connsiteX0" fmla="*/ 465140 w 1776894"/>
                    <a:gd name="connsiteY0" fmla="*/ 20639 h 1411288"/>
                    <a:gd name="connsiteX1" fmla="*/ 822327 w 1776894"/>
                    <a:gd name="connsiteY1" fmla="*/ 1408908 h 1411288"/>
                    <a:gd name="connsiteX2" fmla="*/ 943772 w 1776894"/>
                    <a:gd name="connsiteY2" fmla="*/ 1411288 h 1411288"/>
                    <a:gd name="connsiteX3" fmla="*/ 1317627 w 1776894"/>
                    <a:gd name="connsiteY3" fmla="*/ 11114 h 1411288"/>
                    <a:gd name="connsiteX0" fmla="*/ 465140 w 1801388"/>
                    <a:gd name="connsiteY0" fmla="*/ 18631 h 1409280"/>
                    <a:gd name="connsiteX1" fmla="*/ 822327 w 1801388"/>
                    <a:gd name="connsiteY1" fmla="*/ 1406900 h 1409280"/>
                    <a:gd name="connsiteX2" fmla="*/ 943772 w 1801388"/>
                    <a:gd name="connsiteY2" fmla="*/ 1409280 h 1409280"/>
                    <a:gd name="connsiteX3" fmla="*/ 1317627 w 1801388"/>
                    <a:gd name="connsiteY3" fmla="*/ 9106 h 1409280"/>
                    <a:gd name="connsiteX0" fmla="*/ 465140 w 1768064"/>
                    <a:gd name="connsiteY0" fmla="*/ 18005 h 1408654"/>
                    <a:gd name="connsiteX1" fmla="*/ 822327 w 1768064"/>
                    <a:gd name="connsiteY1" fmla="*/ 1406274 h 1408654"/>
                    <a:gd name="connsiteX2" fmla="*/ 943772 w 1768064"/>
                    <a:gd name="connsiteY2" fmla="*/ 1408654 h 1408654"/>
                    <a:gd name="connsiteX3" fmla="*/ 1317627 w 1768064"/>
                    <a:gd name="connsiteY3" fmla="*/ 8480 h 1408654"/>
                    <a:gd name="connsiteX0" fmla="*/ 465140 w 1762224"/>
                    <a:gd name="connsiteY0" fmla="*/ 18005 h 1408654"/>
                    <a:gd name="connsiteX1" fmla="*/ 822327 w 1762224"/>
                    <a:gd name="connsiteY1" fmla="*/ 1406274 h 1408654"/>
                    <a:gd name="connsiteX2" fmla="*/ 943772 w 1762224"/>
                    <a:gd name="connsiteY2" fmla="*/ 1408654 h 1408654"/>
                    <a:gd name="connsiteX3" fmla="*/ 1308102 w 1762224"/>
                    <a:gd name="connsiteY3" fmla="*/ 8480 h 1408654"/>
                    <a:gd name="connsiteX0" fmla="*/ 465140 w 1785367"/>
                    <a:gd name="connsiteY0" fmla="*/ 20888 h 1411537"/>
                    <a:gd name="connsiteX1" fmla="*/ 822327 w 1785367"/>
                    <a:gd name="connsiteY1" fmla="*/ 1409157 h 1411537"/>
                    <a:gd name="connsiteX2" fmla="*/ 943772 w 1785367"/>
                    <a:gd name="connsiteY2" fmla="*/ 1411537 h 1411537"/>
                    <a:gd name="connsiteX3" fmla="*/ 1308102 w 1785367"/>
                    <a:gd name="connsiteY3" fmla="*/ 11363 h 1411537"/>
                    <a:gd name="connsiteX0" fmla="*/ 454622 w 1774849"/>
                    <a:gd name="connsiteY0" fmla="*/ 20888 h 1416301"/>
                    <a:gd name="connsiteX1" fmla="*/ 842765 w 1774849"/>
                    <a:gd name="connsiteY1" fmla="*/ 1416301 h 1416301"/>
                    <a:gd name="connsiteX2" fmla="*/ 933254 w 1774849"/>
                    <a:gd name="connsiteY2" fmla="*/ 1411537 h 1416301"/>
                    <a:gd name="connsiteX3" fmla="*/ 1297584 w 1774849"/>
                    <a:gd name="connsiteY3" fmla="*/ 11363 h 1416301"/>
                    <a:gd name="connsiteX0" fmla="*/ 478205 w 1798432"/>
                    <a:gd name="connsiteY0" fmla="*/ 20888 h 1416301"/>
                    <a:gd name="connsiteX1" fmla="*/ 866348 w 1798432"/>
                    <a:gd name="connsiteY1" fmla="*/ 1416301 h 1416301"/>
                    <a:gd name="connsiteX2" fmla="*/ 956837 w 1798432"/>
                    <a:gd name="connsiteY2" fmla="*/ 1411537 h 1416301"/>
                    <a:gd name="connsiteX3" fmla="*/ 1321167 w 1798432"/>
                    <a:gd name="connsiteY3" fmla="*/ 11363 h 1416301"/>
                    <a:gd name="connsiteX0" fmla="*/ 459747 w 1779974"/>
                    <a:gd name="connsiteY0" fmla="*/ 20888 h 1416301"/>
                    <a:gd name="connsiteX1" fmla="*/ 847890 w 1779974"/>
                    <a:gd name="connsiteY1" fmla="*/ 1416301 h 1416301"/>
                    <a:gd name="connsiteX2" fmla="*/ 938379 w 1779974"/>
                    <a:gd name="connsiteY2" fmla="*/ 1411537 h 1416301"/>
                    <a:gd name="connsiteX3" fmla="*/ 1302709 w 1779974"/>
                    <a:gd name="connsiteY3" fmla="*/ 11363 h 1416301"/>
                    <a:gd name="connsiteX0" fmla="*/ 469995 w 1790222"/>
                    <a:gd name="connsiteY0" fmla="*/ 20888 h 1416301"/>
                    <a:gd name="connsiteX1" fmla="*/ 858138 w 1790222"/>
                    <a:gd name="connsiteY1" fmla="*/ 1416301 h 1416301"/>
                    <a:gd name="connsiteX2" fmla="*/ 948627 w 1790222"/>
                    <a:gd name="connsiteY2" fmla="*/ 1411537 h 1416301"/>
                    <a:gd name="connsiteX3" fmla="*/ 1312957 w 1790222"/>
                    <a:gd name="connsiteY3" fmla="*/ 11363 h 1416301"/>
                    <a:gd name="connsiteX0" fmla="*/ 469995 w 1783026"/>
                    <a:gd name="connsiteY0" fmla="*/ 20793 h 1423349"/>
                    <a:gd name="connsiteX1" fmla="*/ 858138 w 1783026"/>
                    <a:gd name="connsiteY1" fmla="*/ 1416206 h 1423349"/>
                    <a:gd name="connsiteX2" fmla="*/ 929577 w 1783026"/>
                    <a:gd name="connsiteY2" fmla="*/ 1423349 h 1423349"/>
                    <a:gd name="connsiteX3" fmla="*/ 1312957 w 1783026"/>
                    <a:gd name="connsiteY3" fmla="*/ 11268 h 1423349"/>
                    <a:gd name="connsiteX0" fmla="*/ 469995 w 1782137"/>
                    <a:gd name="connsiteY0" fmla="*/ 20849 h 1416262"/>
                    <a:gd name="connsiteX1" fmla="*/ 858138 w 1782137"/>
                    <a:gd name="connsiteY1" fmla="*/ 1416262 h 1416262"/>
                    <a:gd name="connsiteX2" fmla="*/ 927196 w 1782137"/>
                    <a:gd name="connsiteY2" fmla="*/ 1416261 h 1416262"/>
                    <a:gd name="connsiteX3" fmla="*/ 1312957 w 1782137"/>
                    <a:gd name="connsiteY3" fmla="*/ 11324 h 1416262"/>
                    <a:gd name="connsiteX0" fmla="*/ 469995 w 1791557"/>
                    <a:gd name="connsiteY0" fmla="*/ 20628 h 1416041"/>
                    <a:gd name="connsiteX1" fmla="*/ 858138 w 1791557"/>
                    <a:gd name="connsiteY1" fmla="*/ 1416041 h 1416041"/>
                    <a:gd name="connsiteX2" fmla="*/ 927196 w 1791557"/>
                    <a:gd name="connsiteY2" fmla="*/ 1416040 h 1416041"/>
                    <a:gd name="connsiteX3" fmla="*/ 1312957 w 1791557"/>
                    <a:gd name="connsiteY3" fmla="*/ 11103 h 1416041"/>
                    <a:gd name="connsiteX0" fmla="*/ 469995 w 1777448"/>
                    <a:gd name="connsiteY0" fmla="*/ 21990 h 1417403"/>
                    <a:gd name="connsiteX1" fmla="*/ 858138 w 1777448"/>
                    <a:gd name="connsiteY1" fmla="*/ 1417403 h 1417403"/>
                    <a:gd name="connsiteX2" fmla="*/ 927196 w 1777448"/>
                    <a:gd name="connsiteY2" fmla="*/ 1417402 h 1417403"/>
                    <a:gd name="connsiteX3" fmla="*/ 1312957 w 1777448"/>
                    <a:gd name="connsiteY3" fmla="*/ 12465 h 1417403"/>
                  </a:gdLst>
                  <a:ahLst/>
                  <a:cxnLst>
                    <a:cxn ang="0">
                      <a:pos x="connsiteX0" y="connsiteY0"/>
                    </a:cxn>
                    <a:cxn ang="0">
                      <a:pos x="connsiteX1" y="connsiteY1"/>
                    </a:cxn>
                    <a:cxn ang="0">
                      <a:pos x="connsiteX2" y="connsiteY2"/>
                    </a:cxn>
                    <a:cxn ang="0">
                      <a:pos x="connsiteX3" y="connsiteY3"/>
                    </a:cxn>
                  </a:cxnLst>
                  <a:rect l="l" t="t" r="r" b="b"/>
                  <a:pathLst>
                    <a:path w="1777448" h="1417403">
                      <a:moveTo>
                        <a:pt x="469995" y="21990"/>
                      </a:moveTo>
                      <a:cubicBezTo>
                        <a:pt x="-332486" y="-144696"/>
                        <a:pt x="-44356" y="1255477"/>
                        <a:pt x="858138" y="1417403"/>
                      </a:cubicBezTo>
                      <a:lnTo>
                        <a:pt x="927196" y="1417402"/>
                      </a:lnTo>
                      <a:cubicBezTo>
                        <a:pt x="1904301" y="1191184"/>
                        <a:pt x="2047970" y="-142316"/>
                        <a:pt x="1312957" y="12465"/>
                      </a:cubicBezTo>
                    </a:path>
                  </a:pathLst>
                </a:cu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85" name="Freeform 84"/>
                <p:cNvSpPr/>
                <p:nvPr/>
              </p:nvSpPr>
              <p:spPr>
                <a:xfrm>
                  <a:off x="-75032296" y="24706990"/>
                  <a:ext cx="0" cy="431037"/>
                </a:xfrm>
                <a:custGeom>
                  <a:avLst/>
                  <a:gdLst>
                    <a:gd name="connsiteX0" fmla="*/ 0 w 0"/>
                    <a:gd name="connsiteY0" fmla="*/ 423863 h 423863"/>
                    <a:gd name="connsiteX1" fmla="*/ 0 w 0"/>
                    <a:gd name="connsiteY1" fmla="*/ 0 h 423863"/>
                  </a:gdLst>
                  <a:ahLst/>
                  <a:cxnLst>
                    <a:cxn ang="0">
                      <a:pos x="connsiteX0" y="connsiteY0"/>
                    </a:cxn>
                    <a:cxn ang="0">
                      <a:pos x="connsiteX1" y="connsiteY1"/>
                    </a:cxn>
                  </a:cxnLst>
                  <a:rect l="l" t="t" r="r" b="b"/>
                  <a:pathLst>
                    <a:path h="423863">
                      <a:moveTo>
                        <a:pt x="0" y="423863"/>
                      </a:moveTo>
                      <a:lnTo>
                        <a:pt x="0" y="0"/>
                      </a:lnTo>
                    </a:path>
                  </a:pathLst>
                </a:cu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sp>
            <p:nvSpPr>
              <p:cNvPr id="159" name="Round Same Side Corner Rectangle 158"/>
              <p:cNvSpPr>
                <a:spLocks noChangeAspect="1"/>
              </p:cNvSpPr>
              <p:nvPr/>
            </p:nvSpPr>
            <p:spPr bwMode="auto">
              <a:xfrm>
                <a:off x="4291191" y="4307754"/>
                <a:ext cx="350925" cy="272966"/>
              </a:xfrm>
              <a:prstGeom prst="round2SameRect">
                <a:avLst>
                  <a:gd name="adj1" fmla="val 7638"/>
                  <a:gd name="adj2" fmla="val 4515"/>
                </a:avLst>
              </a:prstGeom>
              <a:noFill/>
              <a:ln w="1905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60" name="Rectangle 159"/>
              <p:cNvSpPr>
                <a:spLocks noChangeAspect="1"/>
              </p:cNvSpPr>
              <p:nvPr/>
            </p:nvSpPr>
            <p:spPr bwMode="auto">
              <a:xfrm>
                <a:off x="4327713" y="4350603"/>
                <a:ext cx="277881" cy="193616"/>
              </a:xfrm>
              <a:prstGeom prst="rect">
                <a:avLst/>
              </a:prstGeom>
              <a:noFill/>
              <a:ln w="1905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161" name="Freeform 160"/>
              <p:cNvSpPr>
                <a:spLocks noChangeAspect="1"/>
              </p:cNvSpPr>
              <p:nvPr/>
            </p:nvSpPr>
            <p:spPr bwMode="auto">
              <a:xfrm>
                <a:off x="4243554" y="4637852"/>
                <a:ext cx="446198" cy="47610"/>
              </a:xfrm>
              <a:custGeom>
                <a:avLst/>
                <a:gdLst>
                  <a:gd name="connsiteX0" fmla="*/ 2407443 w 2407443"/>
                  <a:gd name="connsiteY0" fmla="*/ 0 h 261937"/>
                  <a:gd name="connsiteX1" fmla="*/ 1576387 w 2407443"/>
                  <a:gd name="connsiteY1" fmla="*/ 0 h 261937"/>
                  <a:gd name="connsiteX2" fmla="*/ 1504950 w 2407443"/>
                  <a:gd name="connsiteY2" fmla="*/ 71437 h 261937"/>
                  <a:gd name="connsiteX3" fmla="*/ 888206 w 2407443"/>
                  <a:gd name="connsiteY3" fmla="*/ 71437 h 261937"/>
                  <a:gd name="connsiteX4" fmla="*/ 823913 w 2407443"/>
                  <a:gd name="connsiteY4" fmla="*/ 7144 h 261937"/>
                  <a:gd name="connsiteX5" fmla="*/ 0 w 2407443"/>
                  <a:gd name="connsiteY5" fmla="*/ 7144 h 261937"/>
                  <a:gd name="connsiteX6" fmla="*/ 130968 w 2407443"/>
                  <a:gd name="connsiteY6" fmla="*/ 261937 h 261937"/>
                  <a:gd name="connsiteX7" fmla="*/ 2286000 w 2407443"/>
                  <a:gd name="connsiteY7" fmla="*/ 261937 h 261937"/>
                  <a:gd name="connsiteX8" fmla="*/ 2407443 w 2407443"/>
                  <a:gd name="connsiteY8" fmla="*/ 0 h 261937"/>
                  <a:gd name="connsiteX0" fmla="*/ 2407443 w 2407443"/>
                  <a:gd name="connsiteY0" fmla="*/ 0 h 261937"/>
                  <a:gd name="connsiteX1" fmla="*/ 1576387 w 2407443"/>
                  <a:gd name="connsiteY1" fmla="*/ 0 h 261937"/>
                  <a:gd name="connsiteX2" fmla="*/ 1504950 w 2407443"/>
                  <a:gd name="connsiteY2" fmla="*/ 71437 h 261937"/>
                  <a:gd name="connsiteX3" fmla="*/ 888206 w 2407443"/>
                  <a:gd name="connsiteY3" fmla="*/ 71437 h 261937"/>
                  <a:gd name="connsiteX4" fmla="*/ 823913 w 2407443"/>
                  <a:gd name="connsiteY4" fmla="*/ 7144 h 261937"/>
                  <a:gd name="connsiteX5" fmla="*/ 0 w 2407443"/>
                  <a:gd name="connsiteY5" fmla="*/ 7144 h 261937"/>
                  <a:gd name="connsiteX6" fmla="*/ 130968 w 2407443"/>
                  <a:gd name="connsiteY6" fmla="*/ 261937 h 261937"/>
                  <a:gd name="connsiteX7" fmla="*/ 2286000 w 2407443"/>
                  <a:gd name="connsiteY7" fmla="*/ 261937 h 261937"/>
                  <a:gd name="connsiteX8" fmla="*/ 2407443 w 2407443"/>
                  <a:gd name="connsiteY8" fmla="*/ 0 h 261937"/>
                  <a:gd name="connsiteX0" fmla="*/ 2420305 w 2420305"/>
                  <a:gd name="connsiteY0" fmla="*/ 0 h 261937"/>
                  <a:gd name="connsiteX1" fmla="*/ 1589249 w 2420305"/>
                  <a:gd name="connsiteY1" fmla="*/ 0 h 261937"/>
                  <a:gd name="connsiteX2" fmla="*/ 1517812 w 2420305"/>
                  <a:gd name="connsiteY2" fmla="*/ 71437 h 261937"/>
                  <a:gd name="connsiteX3" fmla="*/ 901068 w 2420305"/>
                  <a:gd name="connsiteY3" fmla="*/ 71437 h 261937"/>
                  <a:gd name="connsiteX4" fmla="*/ 836775 w 2420305"/>
                  <a:gd name="connsiteY4" fmla="*/ 7144 h 261937"/>
                  <a:gd name="connsiteX5" fmla="*/ 12862 w 2420305"/>
                  <a:gd name="connsiteY5" fmla="*/ 7144 h 261937"/>
                  <a:gd name="connsiteX6" fmla="*/ 143830 w 2420305"/>
                  <a:gd name="connsiteY6" fmla="*/ 261937 h 261937"/>
                  <a:gd name="connsiteX7" fmla="*/ 2298862 w 2420305"/>
                  <a:gd name="connsiteY7" fmla="*/ 261937 h 261937"/>
                  <a:gd name="connsiteX8" fmla="*/ 2420305 w 2420305"/>
                  <a:gd name="connsiteY8" fmla="*/ 0 h 261937"/>
                  <a:gd name="connsiteX0" fmla="*/ 2410929 w 2410929"/>
                  <a:gd name="connsiteY0" fmla="*/ 0 h 261969"/>
                  <a:gd name="connsiteX1" fmla="*/ 1579873 w 2410929"/>
                  <a:gd name="connsiteY1" fmla="*/ 0 h 261969"/>
                  <a:gd name="connsiteX2" fmla="*/ 1508436 w 2410929"/>
                  <a:gd name="connsiteY2" fmla="*/ 71437 h 261969"/>
                  <a:gd name="connsiteX3" fmla="*/ 891692 w 2410929"/>
                  <a:gd name="connsiteY3" fmla="*/ 71437 h 261969"/>
                  <a:gd name="connsiteX4" fmla="*/ 827399 w 2410929"/>
                  <a:gd name="connsiteY4" fmla="*/ 7144 h 261969"/>
                  <a:gd name="connsiteX5" fmla="*/ 3486 w 2410929"/>
                  <a:gd name="connsiteY5" fmla="*/ 7144 h 261969"/>
                  <a:gd name="connsiteX6" fmla="*/ 134454 w 2410929"/>
                  <a:gd name="connsiteY6" fmla="*/ 261937 h 261969"/>
                  <a:gd name="connsiteX7" fmla="*/ 2289486 w 2410929"/>
                  <a:gd name="connsiteY7" fmla="*/ 261937 h 261969"/>
                  <a:gd name="connsiteX8" fmla="*/ 2410929 w 2410929"/>
                  <a:gd name="connsiteY8" fmla="*/ 0 h 261969"/>
                  <a:gd name="connsiteX0" fmla="*/ 2410929 w 2410929"/>
                  <a:gd name="connsiteY0" fmla="*/ 0 h 261969"/>
                  <a:gd name="connsiteX1" fmla="*/ 1579873 w 2410929"/>
                  <a:gd name="connsiteY1" fmla="*/ 0 h 261969"/>
                  <a:gd name="connsiteX2" fmla="*/ 1508436 w 2410929"/>
                  <a:gd name="connsiteY2" fmla="*/ 71437 h 261969"/>
                  <a:gd name="connsiteX3" fmla="*/ 891692 w 2410929"/>
                  <a:gd name="connsiteY3" fmla="*/ 71437 h 261969"/>
                  <a:gd name="connsiteX4" fmla="*/ 827399 w 2410929"/>
                  <a:gd name="connsiteY4" fmla="*/ 7144 h 261969"/>
                  <a:gd name="connsiteX5" fmla="*/ 3486 w 2410929"/>
                  <a:gd name="connsiteY5" fmla="*/ 7144 h 261969"/>
                  <a:gd name="connsiteX6" fmla="*/ 134454 w 2410929"/>
                  <a:gd name="connsiteY6" fmla="*/ 261937 h 261969"/>
                  <a:gd name="connsiteX7" fmla="*/ 2289486 w 2410929"/>
                  <a:gd name="connsiteY7" fmla="*/ 261937 h 261969"/>
                  <a:gd name="connsiteX8" fmla="*/ 2410929 w 2410929"/>
                  <a:gd name="connsiteY8" fmla="*/ 0 h 261969"/>
                  <a:gd name="connsiteX0" fmla="*/ 2410929 w 2419653"/>
                  <a:gd name="connsiteY0" fmla="*/ 0 h 261969"/>
                  <a:gd name="connsiteX1" fmla="*/ 1579873 w 2419653"/>
                  <a:gd name="connsiteY1" fmla="*/ 0 h 261969"/>
                  <a:gd name="connsiteX2" fmla="*/ 1508436 w 2419653"/>
                  <a:gd name="connsiteY2" fmla="*/ 71437 h 261969"/>
                  <a:gd name="connsiteX3" fmla="*/ 891692 w 2419653"/>
                  <a:gd name="connsiteY3" fmla="*/ 71437 h 261969"/>
                  <a:gd name="connsiteX4" fmla="*/ 827399 w 2419653"/>
                  <a:gd name="connsiteY4" fmla="*/ 7144 h 261969"/>
                  <a:gd name="connsiteX5" fmla="*/ 3486 w 2419653"/>
                  <a:gd name="connsiteY5" fmla="*/ 7144 h 261969"/>
                  <a:gd name="connsiteX6" fmla="*/ 134454 w 2419653"/>
                  <a:gd name="connsiteY6" fmla="*/ 261937 h 261969"/>
                  <a:gd name="connsiteX7" fmla="*/ 2289486 w 2419653"/>
                  <a:gd name="connsiteY7" fmla="*/ 261937 h 261969"/>
                  <a:gd name="connsiteX8" fmla="*/ 2410929 w 2419653"/>
                  <a:gd name="connsiteY8" fmla="*/ 0 h 261969"/>
                  <a:gd name="connsiteX0" fmla="*/ 2410929 w 2411431"/>
                  <a:gd name="connsiteY0" fmla="*/ 0 h 261969"/>
                  <a:gd name="connsiteX1" fmla="*/ 1579873 w 2411431"/>
                  <a:gd name="connsiteY1" fmla="*/ 0 h 261969"/>
                  <a:gd name="connsiteX2" fmla="*/ 1508436 w 2411431"/>
                  <a:gd name="connsiteY2" fmla="*/ 71437 h 261969"/>
                  <a:gd name="connsiteX3" fmla="*/ 891692 w 2411431"/>
                  <a:gd name="connsiteY3" fmla="*/ 71437 h 261969"/>
                  <a:gd name="connsiteX4" fmla="*/ 827399 w 2411431"/>
                  <a:gd name="connsiteY4" fmla="*/ 7144 h 261969"/>
                  <a:gd name="connsiteX5" fmla="*/ 3486 w 2411431"/>
                  <a:gd name="connsiteY5" fmla="*/ 7144 h 261969"/>
                  <a:gd name="connsiteX6" fmla="*/ 134454 w 2411431"/>
                  <a:gd name="connsiteY6" fmla="*/ 261937 h 261969"/>
                  <a:gd name="connsiteX7" fmla="*/ 2289486 w 2411431"/>
                  <a:gd name="connsiteY7" fmla="*/ 261937 h 261969"/>
                  <a:gd name="connsiteX8" fmla="*/ 2410929 w 2411431"/>
                  <a:gd name="connsiteY8" fmla="*/ 0 h 261969"/>
                  <a:gd name="connsiteX0" fmla="*/ 2410929 w 2415618"/>
                  <a:gd name="connsiteY0" fmla="*/ 0 h 261969"/>
                  <a:gd name="connsiteX1" fmla="*/ 1579873 w 2415618"/>
                  <a:gd name="connsiteY1" fmla="*/ 0 h 261969"/>
                  <a:gd name="connsiteX2" fmla="*/ 1508436 w 2415618"/>
                  <a:gd name="connsiteY2" fmla="*/ 71437 h 261969"/>
                  <a:gd name="connsiteX3" fmla="*/ 891692 w 2415618"/>
                  <a:gd name="connsiteY3" fmla="*/ 71437 h 261969"/>
                  <a:gd name="connsiteX4" fmla="*/ 827399 w 2415618"/>
                  <a:gd name="connsiteY4" fmla="*/ 7144 h 261969"/>
                  <a:gd name="connsiteX5" fmla="*/ 3486 w 2415618"/>
                  <a:gd name="connsiteY5" fmla="*/ 7144 h 261969"/>
                  <a:gd name="connsiteX6" fmla="*/ 134454 w 2415618"/>
                  <a:gd name="connsiteY6" fmla="*/ 261937 h 261969"/>
                  <a:gd name="connsiteX7" fmla="*/ 2289486 w 2415618"/>
                  <a:gd name="connsiteY7" fmla="*/ 261937 h 261969"/>
                  <a:gd name="connsiteX8" fmla="*/ 2410929 w 2415618"/>
                  <a:gd name="connsiteY8" fmla="*/ 0 h 261969"/>
                  <a:gd name="connsiteX0" fmla="*/ 2410929 w 2412794"/>
                  <a:gd name="connsiteY0" fmla="*/ 0 h 261969"/>
                  <a:gd name="connsiteX1" fmla="*/ 1579873 w 2412794"/>
                  <a:gd name="connsiteY1" fmla="*/ 0 h 261969"/>
                  <a:gd name="connsiteX2" fmla="*/ 1508436 w 2412794"/>
                  <a:gd name="connsiteY2" fmla="*/ 71437 h 261969"/>
                  <a:gd name="connsiteX3" fmla="*/ 891692 w 2412794"/>
                  <a:gd name="connsiteY3" fmla="*/ 71437 h 261969"/>
                  <a:gd name="connsiteX4" fmla="*/ 827399 w 2412794"/>
                  <a:gd name="connsiteY4" fmla="*/ 7144 h 261969"/>
                  <a:gd name="connsiteX5" fmla="*/ 3486 w 2412794"/>
                  <a:gd name="connsiteY5" fmla="*/ 7144 h 261969"/>
                  <a:gd name="connsiteX6" fmla="*/ 134454 w 2412794"/>
                  <a:gd name="connsiteY6" fmla="*/ 261937 h 261969"/>
                  <a:gd name="connsiteX7" fmla="*/ 2289486 w 2412794"/>
                  <a:gd name="connsiteY7" fmla="*/ 261937 h 261969"/>
                  <a:gd name="connsiteX8" fmla="*/ 2410929 w 2412794"/>
                  <a:gd name="connsiteY8" fmla="*/ 0 h 261969"/>
                  <a:gd name="connsiteX0" fmla="*/ 2407482 w 2409347"/>
                  <a:gd name="connsiteY0" fmla="*/ 0 h 262263"/>
                  <a:gd name="connsiteX1" fmla="*/ 1576426 w 2409347"/>
                  <a:gd name="connsiteY1" fmla="*/ 0 h 262263"/>
                  <a:gd name="connsiteX2" fmla="*/ 1504989 w 2409347"/>
                  <a:gd name="connsiteY2" fmla="*/ 71437 h 262263"/>
                  <a:gd name="connsiteX3" fmla="*/ 888245 w 2409347"/>
                  <a:gd name="connsiteY3" fmla="*/ 71437 h 262263"/>
                  <a:gd name="connsiteX4" fmla="*/ 823952 w 2409347"/>
                  <a:gd name="connsiteY4" fmla="*/ 7144 h 262263"/>
                  <a:gd name="connsiteX5" fmla="*/ 39 w 2409347"/>
                  <a:gd name="connsiteY5" fmla="*/ 7144 h 262263"/>
                  <a:gd name="connsiteX6" fmla="*/ 131007 w 2409347"/>
                  <a:gd name="connsiteY6" fmla="*/ 261937 h 262263"/>
                  <a:gd name="connsiteX7" fmla="*/ 2286039 w 2409347"/>
                  <a:gd name="connsiteY7" fmla="*/ 261937 h 262263"/>
                  <a:gd name="connsiteX8" fmla="*/ 2407482 w 2409347"/>
                  <a:gd name="connsiteY8" fmla="*/ 0 h 262263"/>
                  <a:gd name="connsiteX0" fmla="*/ 2410928 w 2412793"/>
                  <a:gd name="connsiteY0" fmla="*/ 0 h 262133"/>
                  <a:gd name="connsiteX1" fmla="*/ 1579872 w 2412793"/>
                  <a:gd name="connsiteY1" fmla="*/ 0 h 262133"/>
                  <a:gd name="connsiteX2" fmla="*/ 1508435 w 2412793"/>
                  <a:gd name="connsiteY2" fmla="*/ 71437 h 262133"/>
                  <a:gd name="connsiteX3" fmla="*/ 891691 w 2412793"/>
                  <a:gd name="connsiteY3" fmla="*/ 71437 h 262133"/>
                  <a:gd name="connsiteX4" fmla="*/ 827398 w 2412793"/>
                  <a:gd name="connsiteY4" fmla="*/ 7144 h 262133"/>
                  <a:gd name="connsiteX5" fmla="*/ 3485 w 2412793"/>
                  <a:gd name="connsiteY5" fmla="*/ 7144 h 262133"/>
                  <a:gd name="connsiteX6" fmla="*/ 134453 w 2412793"/>
                  <a:gd name="connsiteY6" fmla="*/ 261937 h 262133"/>
                  <a:gd name="connsiteX7" fmla="*/ 2289485 w 2412793"/>
                  <a:gd name="connsiteY7" fmla="*/ 261937 h 262133"/>
                  <a:gd name="connsiteX8" fmla="*/ 2410928 w 2412793"/>
                  <a:gd name="connsiteY8" fmla="*/ 0 h 262133"/>
                  <a:gd name="connsiteX0" fmla="*/ 2410928 w 2413309"/>
                  <a:gd name="connsiteY0" fmla="*/ 0 h 262133"/>
                  <a:gd name="connsiteX1" fmla="*/ 1579872 w 2413309"/>
                  <a:gd name="connsiteY1" fmla="*/ 0 h 262133"/>
                  <a:gd name="connsiteX2" fmla="*/ 1508435 w 2413309"/>
                  <a:gd name="connsiteY2" fmla="*/ 71437 h 262133"/>
                  <a:gd name="connsiteX3" fmla="*/ 891691 w 2413309"/>
                  <a:gd name="connsiteY3" fmla="*/ 71437 h 262133"/>
                  <a:gd name="connsiteX4" fmla="*/ 827398 w 2413309"/>
                  <a:gd name="connsiteY4" fmla="*/ 7144 h 262133"/>
                  <a:gd name="connsiteX5" fmla="*/ 3485 w 2413309"/>
                  <a:gd name="connsiteY5" fmla="*/ 7144 h 262133"/>
                  <a:gd name="connsiteX6" fmla="*/ 134453 w 2413309"/>
                  <a:gd name="connsiteY6" fmla="*/ 261937 h 262133"/>
                  <a:gd name="connsiteX7" fmla="*/ 2289485 w 2413309"/>
                  <a:gd name="connsiteY7" fmla="*/ 261937 h 262133"/>
                  <a:gd name="connsiteX8" fmla="*/ 2410928 w 2413309"/>
                  <a:gd name="connsiteY8" fmla="*/ 0 h 262133"/>
                  <a:gd name="connsiteX0" fmla="*/ 2412480 w 2414861"/>
                  <a:gd name="connsiteY0" fmla="*/ 0 h 261939"/>
                  <a:gd name="connsiteX1" fmla="*/ 1581424 w 2414861"/>
                  <a:gd name="connsiteY1" fmla="*/ 0 h 261939"/>
                  <a:gd name="connsiteX2" fmla="*/ 1509987 w 2414861"/>
                  <a:gd name="connsiteY2" fmla="*/ 71437 h 261939"/>
                  <a:gd name="connsiteX3" fmla="*/ 893243 w 2414861"/>
                  <a:gd name="connsiteY3" fmla="*/ 71437 h 261939"/>
                  <a:gd name="connsiteX4" fmla="*/ 828950 w 2414861"/>
                  <a:gd name="connsiteY4" fmla="*/ 7144 h 261939"/>
                  <a:gd name="connsiteX5" fmla="*/ 5037 w 2414861"/>
                  <a:gd name="connsiteY5" fmla="*/ 7144 h 261939"/>
                  <a:gd name="connsiteX6" fmla="*/ 136005 w 2414861"/>
                  <a:gd name="connsiteY6" fmla="*/ 261937 h 261939"/>
                  <a:gd name="connsiteX7" fmla="*/ 2291037 w 2414861"/>
                  <a:gd name="connsiteY7" fmla="*/ 261937 h 261939"/>
                  <a:gd name="connsiteX8" fmla="*/ 2412480 w 2414861"/>
                  <a:gd name="connsiteY8" fmla="*/ 0 h 261939"/>
                  <a:gd name="connsiteX0" fmla="*/ 2412480 w 2414861"/>
                  <a:gd name="connsiteY0" fmla="*/ 0 h 261939"/>
                  <a:gd name="connsiteX1" fmla="*/ 1581424 w 2414861"/>
                  <a:gd name="connsiteY1" fmla="*/ 0 h 261939"/>
                  <a:gd name="connsiteX2" fmla="*/ 1509987 w 2414861"/>
                  <a:gd name="connsiteY2" fmla="*/ 71437 h 261939"/>
                  <a:gd name="connsiteX3" fmla="*/ 893243 w 2414861"/>
                  <a:gd name="connsiteY3" fmla="*/ 71437 h 261939"/>
                  <a:gd name="connsiteX4" fmla="*/ 828950 w 2414861"/>
                  <a:gd name="connsiteY4" fmla="*/ 7144 h 261939"/>
                  <a:gd name="connsiteX5" fmla="*/ 5037 w 2414861"/>
                  <a:gd name="connsiteY5" fmla="*/ 7144 h 261939"/>
                  <a:gd name="connsiteX6" fmla="*/ 136005 w 2414861"/>
                  <a:gd name="connsiteY6" fmla="*/ 261937 h 261939"/>
                  <a:gd name="connsiteX7" fmla="*/ 2291037 w 2414861"/>
                  <a:gd name="connsiteY7" fmla="*/ 261937 h 261939"/>
                  <a:gd name="connsiteX8" fmla="*/ 2412480 w 2414861"/>
                  <a:gd name="connsiteY8" fmla="*/ 0 h 261939"/>
                  <a:gd name="connsiteX0" fmla="*/ 2417566 w 2419947"/>
                  <a:gd name="connsiteY0" fmla="*/ 0 h 261939"/>
                  <a:gd name="connsiteX1" fmla="*/ 1586510 w 2419947"/>
                  <a:gd name="connsiteY1" fmla="*/ 0 h 261939"/>
                  <a:gd name="connsiteX2" fmla="*/ 1515073 w 2419947"/>
                  <a:gd name="connsiteY2" fmla="*/ 71437 h 261939"/>
                  <a:gd name="connsiteX3" fmla="*/ 898329 w 2419947"/>
                  <a:gd name="connsiteY3" fmla="*/ 71437 h 261939"/>
                  <a:gd name="connsiteX4" fmla="*/ 834036 w 2419947"/>
                  <a:gd name="connsiteY4" fmla="*/ 7144 h 261939"/>
                  <a:gd name="connsiteX5" fmla="*/ 3359 w 2419947"/>
                  <a:gd name="connsiteY5" fmla="*/ 7144 h 261939"/>
                  <a:gd name="connsiteX6" fmla="*/ 141091 w 2419947"/>
                  <a:gd name="connsiteY6" fmla="*/ 261937 h 261939"/>
                  <a:gd name="connsiteX7" fmla="*/ 2296123 w 2419947"/>
                  <a:gd name="connsiteY7" fmla="*/ 261937 h 261939"/>
                  <a:gd name="connsiteX8" fmla="*/ 2417566 w 2419947"/>
                  <a:gd name="connsiteY8" fmla="*/ 0 h 261939"/>
                  <a:gd name="connsiteX0" fmla="*/ 2416819 w 2419200"/>
                  <a:gd name="connsiteY0" fmla="*/ 0 h 261939"/>
                  <a:gd name="connsiteX1" fmla="*/ 1585763 w 2419200"/>
                  <a:gd name="connsiteY1" fmla="*/ 0 h 261939"/>
                  <a:gd name="connsiteX2" fmla="*/ 1514326 w 2419200"/>
                  <a:gd name="connsiteY2" fmla="*/ 71437 h 261939"/>
                  <a:gd name="connsiteX3" fmla="*/ 897582 w 2419200"/>
                  <a:gd name="connsiteY3" fmla="*/ 71437 h 261939"/>
                  <a:gd name="connsiteX4" fmla="*/ 833289 w 2419200"/>
                  <a:gd name="connsiteY4" fmla="*/ 7144 h 261939"/>
                  <a:gd name="connsiteX5" fmla="*/ 2612 w 2419200"/>
                  <a:gd name="connsiteY5" fmla="*/ 7144 h 261939"/>
                  <a:gd name="connsiteX6" fmla="*/ 140344 w 2419200"/>
                  <a:gd name="connsiteY6" fmla="*/ 261937 h 261939"/>
                  <a:gd name="connsiteX7" fmla="*/ 2295376 w 2419200"/>
                  <a:gd name="connsiteY7" fmla="*/ 261937 h 261939"/>
                  <a:gd name="connsiteX8" fmla="*/ 2416819 w 2419200"/>
                  <a:gd name="connsiteY8" fmla="*/ 0 h 261939"/>
                  <a:gd name="connsiteX0" fmla="*/ 2416819 w 2420703"/>
                  <a:gd name="connsiteY0" fmla="*/ 0 h 261939"/>
                  <a:gd name="connsiteX1" fmla="*/ 1585763 w 2420703"/>
                  <a:gd name="connsiteY1" fmla="*/ 0 h 261939"/>
                  <a:gd name="connsiteX2" fmla="*/ 1514326 w 2420703"/>
                  <a:gd name="connsiteY2" fmla="*/ 71437 h 261939"/>
                  <a:gd name="connsiteX3" fmla="*/ 897582 w 2420703"/>
                  <a:gd name="connsiteY3" fmla="*/ 71437 h 261939"/>
                  <a:gd name="connsiteX4" fmla="*/ 833289 w 2420703"/>
                  <a:gd name="connsiteY4" fmla="*/ 7144 h 261939"/>
                  <a:gd name="connsiteX5" fmla="*/ 2612 w 2420703"/>
                  <a:gd name="connsiteY5" fmla="*/ 7144 h 261939"/>
                  <a:gd name="connsiteX6" fmla="*/ 140344 w 2420703"/>
                  <a:gd name="connsiteY6" fmla="*/ 261937 h 261939"/>
                  <a:gd name="connsiteX7" fmla="*/ 2295376 w 2420703"/>
                  <a:gd name="connsiteY7" fmla="*/ 261937 h 261939"/>
                  <a:gd name="connsiteX8" fmla="*/ 2416819 w 2420703"/>
                  <a:gd name="connsiteY8" fmla="*/ 0 h 2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03" h="261939">
                    <a:moveTo>
                      <a:pt x="2416819" y="0"/>
                    </a:moveTo>
                    <a:lnTo>
                      <a:pt x="1585763" y="0"/>
                    </a:lnTo>
                    <a:lnTo>
                      <a:pt x="1514326" y="71437"/>
                    </a:lnTo>
                    <a:lnTo>
                      <a:pt x="897582" y="71437"/>
                    </a:lnTo>
                    <a:lnTo>
                      <a:pt x="833289" y="7144"/>
                    </a:lnTo>
                    <a:lnTo>
                      <a:pt x="2612" y="7144"/>
                    </a:lnTo>
                    <a:cubicBezTo>
                      <a:pt x="5097" y="102562"/>
                      <a:pt x="-36662" y="262732"/>
                      <a:pt x="140344" y="261937"/>
                    </a:cubicBezTo>
                    <a:lnTo>
                      <a:pt x="2295376" y="261937"/>
                    </a:lnTo>
                    <a:cubicBezTo>
                      <a:pt x="2457300" y="260349"/>
                      <a:pt x="2415439" y="104423"/>
                      <a:pt x="2416819" y="0"/>
                    </a:cubicBezTo>
                    <a:close/>
                  </a:path>
                </a:pathLst>
              </a:custGeom>
              <a:noFill/>
              <a:ln w="1905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grpSp>
      <p:grpSp>
        <p:nvGrpSpPr>
          <p:cNvPr id="19469" name="Group 2"/>
          <p:cNvGrpSpPr>
            <a:grpSpLocks/>
          </p:cNvGrpSpPr>
          <p:nvPr/>
        </p:nvGrpSpPr>
        <p:grpSpPr bwMode="auto">
          <a:xfrm>
            <a:off x="463550" y="4953000"/>
            <a:ext cx="8375650" cy="1068388"/>
            <a:chOff x="463550" y="4953000"/>
            <a:chExt cx="8375650" cy="1068473"/>
          </a:xfrm>
        </p:grpSpPr>
        <p:sp>
          <p:nvSpPr>
            <p:cNvPr id="167" name="Oval 166"/>
            <p:cNvSpPr>
              <a:spLocks noChangeAspect="1"/>
            </p:cNvSpPr>
            <p:nvPr/>
          </p:nvSpPr>
          <p:spPr bwMode="auto">
            <a:xfrm>
              <a:off x="4867275" y="5294340"/>
              <a:ext cx="685800" cy="68585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nvGrpSpPr>
            <p:cNvPr id="19473" name="Group 68"/>
            <p:cNvGrpSpPr>
              <a:grpSpLocks noChangeAspect="1"/>
            </p:cNvGrpSpPr>
            <p:nvPr/>
          </p:nvGrpSpPr>
          <p:grpSpPr bwMode="auto">
            <a:xfrm>
              <a:off x="5093446" y="5460540"/>
              <a:ext cx="234950" cy="352425"/>
              <a:chOff x="685799" y="3138962"/>
              <a:chExt cx="915987" cy="1332735"/>
            </a:xfrm>
          </p:grpSpPr>
          <p:sp>
            <p:nvSpPr>
              <p:cNvPr id="122" name="Round Same Side Corner Rectangle 121"/>
              <p:cNvSpPr/>
              <p:nvPr/>
            </p:nvSpPr>
            <p:spPr>
              <a:xfrm>
                <a:off x="682891" y="3140853"/>
                <a:ext cx="915987" cy="216136"/>
              </a:xfrm>
              <a:prstGeom prst="round2SameRect">
                <a:avLst>
                  <a:gd name="adj1" fmla="val 33269"/>
                  <a:gd name="adj2" fmla="val 0"/>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solidFill>
                    <a:prstClr val="white"/>
                  </a:solidFill>
                </a:endParaRPr>
              </a:p>
            </p:txBody>
          </p:sp>
          <p:sp>
            <p:nvSpPr>
              <p:cNvPr id="123" name="Round Same Side Corner Rectangle 122"/>
              <p:cNvSpPr/>
              <p:nvPr/>
            </p:nvSpPr>
            <p:spPr>
              <a:xfrm flipV="1">
                <a:off x="763351" y="3356989"/>
                <a:ext cx="755070" cy="1116705"/>
              </a:xfrm>
              <a:prstGeom prst="round2SameRect">
                <a:avLst>
                  <a:gd name="adj1" fmla="val 9055"/>
                  <a:gd name="adj2" fmla="val 0"/>
                </a:avLst>
              </a:prstGeom>
              <a:no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solidFill>
                    <a:prstClr val="white"/>
                  </a:solidFill>
                </a:endParaRPr>
              </a:p>
            </p:txBody>
          </p:sp>
          <p:cxnSp>
            <p:nvCxnSpPr>
              <p:cNvPr id="124" name="Straight Connector 123"/>
              <p:cNvCxnSpPr/>
              <p:nvPr/>
            </p:nvCxnSpPr>
            <p:spPr>
              <a:xfrm>
                <a:off x="763351" y="3537103"/>
                <a:ext cx="755070" cy="0"/>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757160" y="4035419"/>
                <a:ext cx="755070" cy="0"/>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37620" y="3657179"/>
                <a:ext cx="346590" cy="0"/>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837620" y="3741232"/>
                <a:ext cx="346590" cy="0"/>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837620" y="3831290"/>
                <a:ext cx="346590" cy="0"/>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137" name="Oval 136"/>
            <p:cNvSpPr>
              <a:spLocks noChangeAspect="1"/>
            </p:cNvSpPr>
            <p:nvPr/>
          </p:nvSpPr>
          <p:spPr bwMode="auto">
            <a:xfrm>
              <a:off x="463550" y="5294340"/>
              <a:ext cx="685800" cy="685855"/>
            </a:xfrm>
            <a:prstGeom prst="ellipse">
              <a:avLst/>
            </a:prstGeom>
            <a:solidFill>
              <a:srgbClr val="00AA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nvGrpSpPr>
            <p:cNvPr id="19475" name="Group 58"/>
            <p:cNvGrpSpPr>
              <a:grpSpLocks noChangeAspect="1"/>
            </p:cNvGrpSpPr>
            <p:nvPr/>
          </p:nvGrpSpPr>
          <p:grpSpPr bwMode="auto">
            <a:xfrm>
              <a:off x="608013" y="5485146"/>
              <a:ext cx="396875" cy="303212"/>
              <a:chOff x="4221468" y="3850497"/>
              <a:chExt cx="1224609" cy="935815"/>
            </a:xfrm>
          </p:grpSpPr>
          <p:sp>
            <p:nvSpPr>
              <p:cNvPr id="139" name="Rounded Rectangle 138"/>
              <p:cNvSpPr/>
              <p:nvPr/>
            </p:nvSpPr>
            <p:spPr>
              <a:xfrm>
                <a:off x="4221468" y="3849599"/>
                <a:ext cx="1224609" cy="935889"/>
              </a:xfrm>
              <a:prstGeom prst="roundRect">
                <a:avLst>
                  <a:gd name="adj" fmla="val 11194"/>
                </a:avLst>
              </a:prstGeom>
              <a:noFill/>
              <a:ln w="2857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solidFill>
                    <a:prstClr val="white"/>
                  </a:solidFill>
                </a:endParaRPr>
              </a:p>
            </p:txBody>
          </p:sp>
          <p:sp>
            <p:nvSpPr>
              <p:cNvPr id="140" name="Freeform 139"/>
              <p:cNvSpPr/>
              <p:nvPr/>
            </p:nvSpPr>
            <p:spPr>
              <a:xfrm>
                <a:off x="4255756" y="3878999"/>
                <a:ext cx="1160931" cy="529195"/>
              </a:xfrm>
              <a:custGeom>
                <a:avLst/>
                <a:gdLst>
                  <a:gd name="connsiteX0" fmla="*/ 0 w 1159669"/>
                  <a:gd name="connsiteY0" fmla="*/ 0 h 523875"/>
                  <a:gd name="connsiteX1" fmla="*/ 585788 w 1159669"/>
                  <a:gd name="connsiteY1" fmla="*/ 523875 h 523875"/>
                  <a:gd name="connsiteX2" fmla="*/ 1159669 w 1159669"/>
                  <a:gd name="connsiteY2" fmla="*/ 4762 h 523875"/>
                </a:gdLst>
                <a:ahLst/>
                <a:cxnLst>
                  <a:cxn ang="0">
                    <a:pos x="connsiteX0" y="connsiteY0"/>
                  </a:cxn>
                  <a:cxn ang="0">
                    <a:pos x="connsiteX1" y="connsiteY1"/>
                  </a:cxn>
                  <a:cxn ang="0">
                    <a:pos x="connsiteX2" y="connsiteY2"/>
                  </a:cxn>
                </a:cxnLst>
                <a:rect l="l" t="t" r="r" b="b"/>
                <a:pathLst>
                  <a:path w="1159669" h="523875">
                    <a:moveTo>
                      <a:pt x="0" y="0"/>
                    </a:moveTo>
                    <a:lnTo>
                      <a:pt x="585788" y="523875"/>
                    </a:lnTo>
                    <a:lnTo>
                      <a:pt x="1159669" y="4762"/>
                    </a:lnTo>
                  </a:path>
                </a:pathLst>
              </a:custGeom>
              <a:noFill/>
              <a:ln w="2857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solidFill>
                    <a:prstClr val="white"/>
                  </a:solidFill>
                </a:endParaRPr>
              </a:p>
            </p:txBody>
          </p:sp>
          <p:sp>
            <p:nvSpPr>
              <p:cNvPr id="141" name="Freeform 140"/>
              <p:cNvSpPr/>
              <p:nvPr/>
            </p:nvSpPr>
            <p:spPr>
              <a:xfrm>
                <a:off x="4265552" y="4261195"/>
                <a:ext cx="416369" cy="504693"/>
              </a:xfrm>
              <a:custGeom>
                <a:avLst/>
                <a:gdLst>
                  <a:gd name="connsiteX0" fmla="*/ 416719 w 416719"/>
                  <a:gd name="connsiteY0" fmla="*/ 0 h 504825"/>
                  <a:gd name="connsiteX1" fmla="*/ 0 w 416719"/>
                  <a:gd name="connsiteY1" fmla="*/ 504825 h 504825"/>
                </a:gdLst>
                <a:ahLst/>
                <a:cxnLst>
                  <a:cxn ang="0">
                    <a:pos x="connsiteX0" y="connsiteY0"/>
                  </a:cxn>
                  <a:cxn ang="0">
                    <a:pos x="connsiteX1" y="connsiteY1"/>
                  </a:cxn>
                </a:cxnLst>
                <a:rect l="l" t="t" r="r" b="b"/>
                <a:pathLst>
                  <a:path w="416719" h="504825">
                    <a:moveTo>
                      <a:pt x="416719" y="0"/>
                    </a:moveTo>
                    <a:lnTo>
                      <a:pt x="0" y="504825"/>
                    </a:lnTo>
                  </a:path>
                </a:pathLst>
              </a:custGeom>
              <a:noFill/>
              <a:ln w="2857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solidFill>
                    <a:prstClr val="white"/>
                  </a:solidFill>
                </a:endParaRPr>
              </a:p>
            </p:txBody>
          </p:sp>
          <p:sp>
            <p:nvSpPr>
              <p:cNvPr id="142" name="Freeform 141"/>
              <p:cNvSpPr/>
              <p:nvPr/>
            </p:nvSpPr>
            <p:spPr>
              <a:xfrm flipH="1">
                <a:off x="5000318" y="4261195"/>
                <a:ext cx="416369" cy="504693"/>
              </a:xfrm>
              <a:custGeom>
                <a:avLst/>
                <a:gdLst>
                  <a:gd name="connsiteX0" fmla="*/ 416719 w 416719"/>
                  <a:gd name="connsiteY0" fmla="*/ 0 h 504825"/>
                  <a:gd name="connsiteX1" fmla="*/ 0 w 416719"/>
                  <a:gd name="connsiteY1" fmla="*/ 504825 h 504825"/>
                </a:gdLst>
                <a:ahLst/>
                <a:cxnLst>
                  <a:cxn ang="0">
                    <a:pos x="connsiteX0" y="connsiteY0"/>
                  </a:cxn>
                  <a:cxn ang="0">
                    <a:pos x="connsiteX1" y="connsiteY1"/>
                  </a:cxn>
                </a:cxnLst>
                <a:rect l="l" t="t" r="r" b="b"/>
                <a:pathLst>
                  <a:path w="416719" h="504825">
                    <a:moveTo>
                      <a:pt x="416719" y="0"/>
                    </a:moveTo>
                    <a:lnTo>
                      <a:pt x="0" y="504825"/>
                    </a:lnTo>
                  </a:path>
                </a:pathLst>
              </a:custGeom>
              <a:noFill/>
              <a:ln w="2857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solidFill>
                    <a:prstClr val="white"/>
                  </a:solidFill>
                </a:endParaRPr>
              </a:p>
            </p:txBody>
          </p:sp>
        </p:grpSp>
        <p:sp>
          <p:nvSpPr>
            <p:cNvPr id="19476" name="Rectangle 2"/>
            <p:cNvSpPr>
              <a:spLocks noChangeArrowheads="1"/>
            </p:cNvSpPr>
            <p:nvPr/>
          </p:nvSpPr>
          <p:spPr bwMode="auto">
            <a:xfrm>
              <a:off x="463550" y="4953000"/>
              <a:ext cx="2759075" cy="26161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p>
              <a:r>
                <a:rPr lang="en-US" sz="1100" b="1" cap="all" dirty="0">
                  <a:solidFill>
                    <a:srgbClr val="000000"/>
                  </a:solidFill>
                  <a:ea typeface="MS PGothic" charset="0"/>
                  <a:cs typeface="MS PGothic" charset="0"/>
                </a:rPr>
                <a:t>P</a:t>
              </a:r>
              <a:r>
                <a:rPr lang="en-US" sz="1100" b="1" dirty="0">
                  <a:solidFill>
                    <a:srgbClr val="000000"/>
                  </a:solidFill>
                  <a:ea typeface="MS PGothic" charset="0"/>
                  <a:cs typeface="MS PGothic" charset="0"/>
                </a:rPr>
                <a:t>ost-visit</a:t>
              </a:r>
            </a:p>
          </p:txBody>
        </p:sp>
        <p:sp>
          <p:nvSpPr>
            <p:cNvPr id="19477" name="TextBox 13"/>
            <p:cNvSpPr txBox="1">
              <a:spLocks noChangeArrowheads="1"/>
            </p:cNvSpPr>
            <p:nvPr/>
          </p:nvSpPr>
          <p:spPr bwMode="auto">
            <a:xfrm>
              <a:off x="1225550" y="5336670"/>
              <a:ext cx="3194050" cy="60016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100" b="1" dirty="0">
                  <a:solidFill>
                    <a:srgbClr val="00AAE0"/>
                  </a:solidFill>
                  <a:ea typeface="MS PGothic" charset="0"/>
                  <a:cs typeface="MS PGothic" charset="0"/>
                </a:rPr>
                <a:t>Email communication</a:t>
              </a:r>
            </a:p>
            <a:p>
              <a:pPr eaLnBrk="1" hangingPunct="1">
                <a:buFont typeface="Arial" charset="0"/>
                <a:buNone/>
              </a:pPr>
              <a:r>
                <a:rPr lang="en-US" sz="1100" dirty="0">
                  <a:solidFill>
                    <a:srgbClr val="00AAE0"/>
                  </a:solidFill>
                  <a:ea typeface="MS PGothic" charset="0"/>
                  <a:cs typeface="MS PGothic" charset="0"/>
                </a:rPr>
                <a:t>Employee can elect for consultation history to be sent to personal doctor.</a:t>
              </a:r>
            </a:p>
          </p:txBody>
        </p:sp>
        <p:sp>
          <p:nvSpPr>
            <p:cNvPr id="19478" name="TextBox 16"/>
            <p:cNvSpPr txBox="1">
              <a:spLocks noChangeArrowheads="1"/>
            </p:cNvSpPr>
            <p:nvPr/>
          </p:nvSpPr>
          <p:spPr bwMode="auto">
            <a:xfrm>
              <a:off x="5630021" y="5252032"/>
              <a:ext cx="3209179" cy="76944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100" b="1" dirty="0">
                  <a:solidFill>
                    <a:srgbClr val="0065A6"/>
                  </a:solidFill>
                  <a:ea typeface="MS PGothic" charset="0"/>
                  <a:cs typeface="MS PGothic" charset="0"/>
                </a:rPr>
                <a:t>Prescription services</a:t>
              </a:r>
              <a:br>
                <a:rPr lang="en-US" sz="1100" b="1" dirty="0">
                  <a:solidFill>
                    <a:srgbClr val="0065A6"/>
                  </a:solidFill>
                  <a:ea typeface="MS PGothic" charset="0"/>
                  <a:cs typeface="MS PGothic" charset="0"/>
                </a:rPr>
              </a:br>
              <a:r>
                <a:rPr lang="en-US" sz="1100" dirty="0">
                  <a:solidFill>
                    <a:srgbClr val="0065A6"/>
                  </a:solidFill>
                  <a:ea typeface="MS PGothic" charset="0"/>
                  <a:cs typeface="MS PGothic" charset="0"/>
                </a:rPr>
                <a:t>Amwell and MDLIVE doctors may prescribe medication when appropriate and send the prescription directly to their pharmacy.*</a:t>
              </a:r>
            </a:p>
          </p:txBody>
        </p:sp>
      </p:grpSp>
      <p:sp>
        <p:nvSpPr>
          <p:cNvPr id="19470" name="Rectangle 12"/>
          <p:cNvSpPr>
            <a:spLocks noChangeArrowheads="1"/>
          </p:cNvSpPr>
          <p:nvPr/>
        </p:nvSpPr>
        <p:spPr bwMode="auto">
          <a:xfrm>
            <a:off x="-6350" y="6096000"/>
            <a:ext cx="7018338" cy="55399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square">
            <a:spAutoFit/>
          </a:bodyPr>
          <a:lstStyle/>
          <a:p>
            <a:r>
              <a:rPr lang="en-US" sz="1000" dirty="0">
                <a:solidFill>
                  <a:srgbClr val="969696"/>
                </a:solidFill>
                <a:latin typeface="Arial Narrow" charset="0"/>
                <a:cs typeface="Arial Narrow" charset="0"/>
              </a:rPr>
              <a:t>Health care services are delivered by American Well and MDLIVE participating doctors and not by Cigna.</a:t>
            </a:r>
            <a:r>
              <a:rPr lang="en-US" sz="1000" dirty="0">
                <a:solidFill>
                  <a:srgbClr val="FF0000"/>
                </a:solidFill>
                <a:latin typeface="Arial Narrow" charset="0"/>
                <a:cs typeface="Arial Narrow" charset="0"/>
              </a:rPr>
              <a:t> </a:t>
            </a:r>
            <a:r>
              <a:rPr lang="en-US" sz="1000" dirty="0">
                <a:solidFill>
                  <a:srgbClr val="969696"/>
                </a:solidFill>
                <a:latin typeface="Arial Narrow" charset="0"/>
                <a:cs typeface="Arial Narrow" charset="0"/>
              </a:rPr>
              <a:t>Availability may vary by location and is subject to change. See vendor sites for details. *American Well and MDLIVE do not guarantee that a prescription will be written. Not all prescriptions are available. </a:t>
            </a:r>
          </a:p>
        </p:txBody>
      </p:sp>
      <p:sp>
        <p:nvSpPr>
          <p:cNvPr id="93" name="Footer Placeholder 4"/>
          <p:cNvSpPr txBox="1">
            <a:spLocks/>
          </p:cNvSpPr>
          <p:nvPr/>
        </p:nvSpPr>
        <p:spPr bwMode="auto">
          <a:xfrm>
            <a:off x="457200" y="609600"/>
            <a:ext cx="6705600" cy="381000"/>
          </a:xfrm>
          <a:prstGeom prst="rect">
            <a:avLst/>
          </a:prstGeom>
          <a:noFill/>
          <a:ln w="9525">
            <a:noFill/>
            <a:miter lim="800000"/>
            <a:headEnd/>
            <a:tailEnd/>
          </a:ln>
        </p:spPr>
        <p:txBody>
          <a:bodyPr/>
          <a:lstStyle/>
          <a:p>
            <a:pPr>
              <a:defRPr/>
            </a:pPr>
            <a:r>
              <a:rPr lang="en-US" sz="1600" b="1" dirty="0">
                <a:solidFill>
                  <a:schemeClr val="bg1">
                    <a:lumMod val="50000"/>
                  </a:schemeClr>
                </a:solidFill>
                <a:latin typeface="Arial" pitchFamily="-1" charset="0"/>
                <a:ea typeface="ＭＳ Ｐゴシック" pitchFamily="-65" charset="-128"/>
                <a:cs typeface="ＭＳ Ｐゴシック" pitchFamily="-65" charset="-128"/>
              </a:rPr>
              <a:t>Medical </a:t>
            </a:r>
            <a:r>
              <a:rPr lang="en-US" sz="1600" b="1" dirty="0" err="1">
                <a:solidFill>
                  <a:schemeClr val="bg1">
                    <a:lumMod val="50000"/>
                  </a:schemeClr>
                </a:solidFill>
                <a:latin typeface="Arial" pitchFamily="-1" charset="0"/>
                <a:ea typeface="ＭＳ Ｐゴシック" pitchFamily="-65" charset="-128"/>
                <a:cs typeface="ＭＳ Ｐゴシック" pitchFamily="-65" charset="-128"/>
              </a:rPr>
              <a:t>Telehealth</a:t>
            </a:r>
            <a:endParaRPr lang="en-US" sz="1600" b="1" dirty="0">
              <a:solidFill>
                <a:schemeClr val="bg1">
                  <a:lumMod val="50000"/>
                </a:schemeClr>
              </a:solidFill>
              <a:latin typeface="Arial" pitchFamily="-1" charset="0"/>
              <a:ea typeface="ＭＳ Ｐゴシック" pitchFamily="-65" charset="-128"/>
              <a:cs typeface="ＭＳ Ｐゴシック" pitchFamily="-65"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1"/>
          </p:nvPr>
        </p:nvSpPr>
        <p:spPr>
          <a:xfrm>
            <a:off x="622300" y="2413000"/>
            <a:ext cx="1600200" cy="2984500"/>
          </a:xfrm>
        </p:spPr>
        <p:txBody>
          <a:bodyPr/>
          <a:lstStyle/>
          <a:p>
            <a:pPr eaLnBrk="1" hangingPunct="1">
              <a:buClrTx/>
              <a:buFont typeface="Arial" charset="0"/>
              <a:buChar char="•"/>
            </a:pPr>
            <a:r>
              <a:rPr lang="pl-PL">
                <a:solidFill>
                  <a:schemeClr val="bg1"/>
                </a:solidFill>
                <a:latin typeface="Arial" charset="0"/>
                <a:ea typeface="MS PGothic" charset="0"/>
              </a:rPr>
              <a:t>Acne</a:t>
            </a:r>
          </a:p>
          <a:p>
            <a:pPr eaLnBrk="1" hangingPunct="1">
              <a:buClrTx/>
              <a:buFont typeface="Arial" charset="0"/>
              <a:buChar char="•"/>
            </a:pPr>
            <a:r>
              <a:rPr lang="en-US">
                <a:solidFill>
                  <a:schemeClr val="bg1"/>
                </a:solidFill>
                <a:latin typeface="Arial" charset="0"/>
                <a:ea typeface="MS PGothic" charset="0"/>
              </a:rPr>
              <a:t>Allergies</a:t>
            </a:r>
          </a:p>
          <a:p>
            <a:pPr eaLnBrk="1" hangingPunct="1">
              <a:buClrTx/>
              <a:buFont typeface="Arial" charset="0"/>
              <a:buChar char="•"/>
            </a:pPr>
            <a:r>
              <a:rPr lang="en-US">
                <a:solidFill>
                  <a:schemeClr val="bg1"/>
                </a:solidFill>
                <a:latin typeface="Arial" charset="0"/>
                <a:ea typeface="MS PGothic" charset="0"/>
              </a:rPr>
              <a:t>Asthma </a:t>
            </a:r>
          </a:p>
          <a:p>
            <a:pPr eaLnBrk="1" hangingPunct="1">
              <a:buClrTx/>
              <a:buFont typeface="Arial" charset="0"/>
              <a:buChar char="•"/>
            </a:pPr>
            <a:r>
              <a:rPr lang="it-IT">
                <a:solidFill>
                  <a:schemeClr val="bg1"/>
                </a:solidFill>
                <a:latin typeface="Arial" charset="0"/>
                <a:ea typeface="MS PGothic" charset="0"/>
              </a:rPr>
              <a:t>Bronchitis</a:t>
            </a:r>
          </a:p>
          <a:p>
            <a:pPr eaLnBrk="1" hangingPunct="1">
              <a:buClrTx/>
              <a:buFont typeface="Arial" charset="0"/>
              <a:buChar char="•"/>
            </a:pPr>
            <a:r>
              <a:rPr lang="de-DE">
                <a:solidFill>
                  <a:schemeClr val="bg1"/>
                </a:solidFill>
                <a:latin typeface="Arial" charset="0"/>
                <a:ea typeface="MS PGothic" charset="0"/>
              </a:rPr>
              <a:t>Cold &amp; Flu</a:t>
            </a:r>
          </a:p>
          <a:p>
            <a:pPr eaLnBrk="1" hangingPunct="1">
              <a:buClrTx/>
              <a:buFont typeface="Arial" charset="0"/>
              <a:buChar char="•"/>
            </a:pPr>
            <a:r>
              <a:rPr lang="ro-RO">
                <a:solidFill>
                  <a:schemeClr val="bg1"/>
                </a:solidFill>
                <a:latin typeface="Arial" charset="0"/>
                <a:ea typeface="MS PGothic" charset="0"/>
              </a:rPr>
              <a:t>Diarrhea </a:t>
            </a:r>
          </a:p>
          <a:p>
            <a:pPr eaLnBrk="1" hangingPunct="1">
              <a:buClrTx/>
              <a:buFont typeface="Arial" charset="0"/>
              <a:buChar char="•"/>
            </a:pPr>
            <a:r>
              <a:rPr lang="en-US">
                <a:solidFill>
                  <a:schemeClr val="bg1"/>
                </a:solidFill>
                <a:latin typeface="Arial" charset="0"/>
                <a:ea typeface="MS PGothic" charset="0"/>
              </a:rPr>
              <a:t>Ear Aches</a:t>
            </a:r>
          </a:p>
          <a:p>
            <a:pPr eaLnBrk="1" hangingPunct="1">
              <a:buClrTx/>
              <a:buFont typeface="Arial" charset="0"/>
              <a:buChar char="•"/>
            </a:pPr>
            <a:r>
              <a:rPr lang="cs-CZ">
                <a:solidFill>
                  <a:schemeClr val="bg1"/>
                </a:solidFill>
                <a:latin typeface="Arial" charset="0"/>
                <a:ea typeface="MS PGothic" charset="0"/>
              </a:rPr>
              <a:t>Fever </a:t>
            </a:r>
          </a:p>
          <a:p>
            <a:pPr eaLnBrk="1" hangingPunct="1">
              <a:buClrTx/>
              <a:buFont typeface="Arial" charset="0"/>
              <a:buChar char="•"/>
            </a:pPr>
            <a:r>
              <a:rPr lang="en-US">
                <a:solidFill>
                  <a:schemeClr val="bg1"/>
                </a:solidFill>
                <a:latin typeface="Arial" charset="0"/>
                <a:ea typeface="MS PGothic" charset="0"/>
              </a:rPr>
              <a:t>Head Ache</a:t>
            </a:r>
          </a:p>
          <a:p>
            <a:pPr eaLnBrk="1" hangingPunct="1">
              <a:buClrTx/>
              <a:buFont typeface="Arial" charset="0"/>
              <a:buChar char="•"/>
            </a:pPr>
            <a:r>
              <a:rPr lang="en-US">
                <a:solidFill>
                  <a:schemeClr val="bg1"/>
                </a:solidFill>
                <a:latin typeface="Arial" charset="0"/>
                <a:ea typeface="MS PGothic" charset="0"/>
              </a:rPr>
              <a:t>Infections</a:t>
            </a:r>
          </a:p>
        </p:txBody>
      </p:sp>
      <p:sp>
        <p:nvSpPr>
          <p:cNvPr id="25602" name="Title 2"/>
          <p:cNvSpPr>
            <a:spLocks noGrp="1"/>
          </p:cNvSpPr>
          <p:nvPr>
            <p:ph type="title"/>
          </p:nvPr>
        </p:nvSpPr>
        <p:spPr/>
        <p:txBody>
          <a:bodyPr/>
          <a:lstStyle/>
          <a:p>
            <a:pPr eaLnBrk="1" hangingPunct="1"/>
            <a:r>
              <a:rPr lang="en-US" dirty="0">
                <a:latin typeface="Arial" charset="0"/>
                <a:ea typeface="MS PGothic" charset="0"/>
              </a:rPr>
              <a:t>Conditions treated by Amwell and MDLIVE doctors</a:t>
            </a:r>
            <a:br>
              <a:rPr lang="en-US" dirty="0">
                <a:latin typeface="Arial" charset="0"/>
                <a:ea typeface="MS PGothic" charset="0"/>
              </a:rPr>
            </a:br>
            <a:endParaRPr lang="en-US" dirty="0">
              <a:latin typeface="Arial" charset="0"/>
              <a:ea typeface="MS PGothic" charset="0"/>
            </a:endParaRPr>
          </a:p>
        </p:txBody>
      </p:sp>
      <p:sp>
        <p:nvSpPr>
          <p:cNvPr id="25603" name="Slide Number Placeholder 3"/>
          <p:cNvSpPr>
            <a:spLocks noGrp="1"/>
          </p:cNvSpPr>
          <p:nvPr>
            <p:ph type="sldNum" sz="quarter" idx="10"/>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7C0A9B0-0C8D-F24A-91B9-43F799C41185}" type="slidenum">
              <a:rPr lang="en-US" sz="1000">
                <a:solidFill>
                  <a:srgbClr val="999999"/>
                </a:solidFill>
              </a:rPr>
              <a:pPr eaLnBrk="1" hangingPunct="1"/>
              <a:t>4</a:t>
            </a:fld>
            <a:endParaRPr lang="en-US" sz="1000">
              <a:solidFill>
                <a:srgbClr val="999999"/>
              </a:solidFill>
            </a:endParaRPr>
          </a:p>
        </p:txBody>
      </p:sp>
      <p:sp>
        <p:nvSpPr>
          <p:cNvPr id="25604" name="Footer Placeholder 4"/>
          <p:cNvSpPr>
            <a:spLocks noGrp="1"/>
          </p:cNvSpPr>
          <p:nvPr>
            <p:ph type="ftr" sz="quarter" idx="1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2019 Cigna</a:t>
            </a:r>
          </a:p>
        </p:txBody>
      </p:sp>
      <p:sp>
        <p:nvSpPr>
          <p:cNvPr id="4" name="Rounded Rectangle 3"/>
          <p:cNvSpPr/>
          <p:nvPr/>
        </p:nvSpPr>
        <p:spPr>
          <a:xfrm>
            <a:off x="5357813" y="2273300"/>
            <a:ext cx="3138487" cy="3441700"/>
          </a:xfrm>
          <a:prstGeom prst="roundRect">
            <a:avLst>
              <a:gd name="adj" fmla="val 4152"/>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ounded Rectangle 4"/>
          <p:cNvSpPr/>
          <p:nvPr/>
        </p:nvSpPr>
        <p:spPr>
          <a:xfrm>
            <a:off x="465138" y="2273300"/>
            <a:ext cx="4627562" cy="3441700"/>
          </a:xfrm>
          <a:prstGeom prst="roundRect">
            <a:avLst>
              <a:gd name="adj" fmla="val 4152"/>
            </a:avLst>
          </a:prstGeom>
          <a:solidFill>
            <a:srgbClr val="00AA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607" name="Content Placeholder 1"/>
          <p:cNvSpPr txBox="1">
            <a:spLocks/>
          </p:cNvSpPr>
          <p:nvPr/>
        </p:nvSpPr>
        <p:spPr bwMode="auto">
          <a:xfrm>
            <a:off x="2362200" y="2413000"/>
            <a:ext cx="2730500" cy="29845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marL="230188" indent="-230188"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20000"/>
              </a:spcBef>
              <a:buFont typeface="Arial" charset="0"/>
              <a:buChar char="•"/>
            </a:pPr>
            <a:r>
              <a:rPr lang="en-US" sz="1600" dirty="0">
                <a:solidFill>
                  <a:schemeClr val="bg1"/>
                </a:solidFill>
                <a:ea typeface="MS PGothic" charset="0"/>
                <a:cs typeface="MS PGothic" charset="0"/>
              </a:rPr>
              <a:t>Insect bites</a:t>
            </a:r>
          </a:p>
          <a:p>
            <a:pPr eaLnBrk="1" hangingPunct="1">
              <a:spcBef>
                <a:spcPct val="20000"/>
              </a:spcBef>
              <a:buFont typeface="Arial" charset="0"/>
              <a:buChar char="•"/>
            </a:pPr>
            <a:r>
              <a:rPr lang="en-US" sz="1600" dirty="0">
                <a:solidFill>
                  <a:schemeClr val="bg1"/>
                </a:solidFill>
                <a:ea typeface="MS PGothic" charset="0"/>
                <a:cs typeface="MS PGothic" charset="0"/>
              </a:rPr>
              <a:t>Joint aches</a:t>
            </a:r>
          </a:p>
          <a:p>
            <a:pPr eaLnBrk="1" hangingPunct="1">
              <a:spcBef>
                <a:spcPct val="20000"/>
              </a:spcBef>
              <a:buFont typeface="Arial" charset="0"/>
              <a:buChar char="•"/>
            </a:pPr>
            <a:r>
              <a:rPr lang="ro-RO" sz="1600" dirty="0">
                <a:solidFill>
                  <a:schemeClr val="bg1"/>
                </a:solidFill>
                <a:ea typeface="MS PGothic" charset="0"/>
                <a:cs typeface="MS PGothic" charset="0"/>
              </a:rPr>
              <a:t>Nausea </a:t>
            </a:r>
          </a:p>
          <a:p>
            <a:pPr eaLnBrk="1" hangingPunct="1">
              <a:spcBef>
                <a:spcPct val="20000"/>
              </a:spcBef>
              <a:buFont typeface="Arial" charset="0"/>
              <a:buChar char="•"/>
            </a:pPr>
            <a:r>
              <a:rPr lang="is-IS" sz="1600" dirty="0">
                <a:solidFill>
                  <a:schemeClr val="bg1"/>
                </a:solidFill>
                <a:ea typeface="MS PGothic" charset="0"/>
                <a:cs typeface="MS PGothic" charset="0"/>
              </a:rPr>
              <a:t>Pinkeye</a:t>
            </a:r>
          </a:p>
          <a:p>
            <a:pPr eaLnBrk="1" hangingPunct="1">
              <a:spcBef>
                <a:spcPct val="20000"/>
              </a:spcBef>
              <a:buFont typeface="Arial" charset="0"/>
              <a:buChar char="•"/>
            </a:pPr>
            <a:r>
              <a:rPr lang="da-DK" sz="1600" dirty="0" err="1">
                <a:solidFill>
                  <a:schemeClr val="bg1"/>
                </a:solidFill>
                <a:ea typeface="MS PGothic" charset="0"/>
                <a:cs typeface="MS PGothic" charset="0"/>
              </a:rPr>
              <a:t>Rashes</a:t>
            </a:r>
            <a:endParaRPr lang="da-DK" sz="1600" dirty="0">
              <a:solidFill>
                <a:schemeClr val="bg1"/>
              </a:solidFill>
              <a:ea typeface="MS PGothic" charset="0"/>
              <a:cs typeface="MS PGothic" charset="0"/>
            </a:endParaRPr>
          </a:p>
          <a:p>
            <a:pPr eaLnBrk="1" hangingPunct="1">
              <a:spcBef>
                <a:spcPct val="20000"/>
              </a:spcBef>
              <a:buFont typeface="Arial" charset="0"/>
              <a:buChar char="•"/>
            </a:pPr>
            <a:r>
              <a:rPr lang="en-US" sz="1600" dirty="0">
                <a:solidFill>
                  <a:schemeClr val="bg1"/>
                </a:solidFill>
                <a:ea typeface="MS PGothic" charset="0"/>
                <a:cs typeface="MS PGothic" charset="0"/>
              </a:rPr>
              <a:t>Respiratory infections</a:t>
            </a:r>
          </a:p>
          <a:p>
            <a:pPr eaLnBrk="1" hangingPunct="1">
              <a:spcBef>
                <a:spcPct val="20000"/>
              </a:spcBef>
              <a:buFont typeface="Arial" charset="0"/>
              <a:buChar char="•"/>
            </a:pPr>
            <a:r>
              <a:rPr lang="en-US" sz="1600" dirty="0">
                <a:solidFill>
                  <a:schemeClr val="bg1"/>
                </a:solidFill>
                <a:ea typeface="MS PGothic" charset="0"/>
                <a:cs typeface="MS PGothic" charset="0"/>
              </a:rPr>
              <a:t>Shingles</a:t>
            </a:r>
          </a:p>
          <a:p>
            <a:pPr eaLnBrk="1" hangingPunct="1">
              <a:spcBef>
                <a:spcPct val="20000"/>
              </a:spcBef>
              <a:buFont typeface="Arial" charset="0"/>
              <a:buChar char="•"/>
            </a:pPr>
            <a:r>
              <a:rPr lang="en-US" sz="1600" dirty="0">
                <a:solidFill>
                  <a:schemeClr val="bg1"/>
                </a:solidFill>
                <a:ea typeface="MS PGothic" charset="0"/>
                <a:cs typeface="MS PGothic" charset="0"/>
              </a:rPr>
              <a:t>Sinus infections</a:t>
            </a:r>
          </a:p>
          <a:p>
            <a:pPr eaLnBrk="1" hangingPunct="1">
              <a:spcBef>
                <a:spcPct val="20000"/>
              </a:spcBef>
              <a:buFont typeface="Arial" charset="0"/>
              <a:buChar char="•"/>
            </a:pPr>
            <a:r>
              <a:rPr lang="en-US" sz="1600" dirty="0">
                <a:solidFill>
                  <a:schemeClr val="bg1"/>
                </a:solidFill>
                <a:ea typeface="MS PGothic" charset="0"/>
                <a:cs typeface="MS PGothic" charset="0"/>
              </a:rPr>
              <a:t>Skin infections</a:t>
            </a:r>
          </a:p>
          <a:p>
            <a:pPr eaLnBrk="1" hangingPunct="1">
              <a:spcBef>
                <a:spcPct val="20000"/>
              </a:spcBef>
              <a:buFont typeface="Arial" charset="0"/>
              <a:buChar char="•"/>
            </a:pPr>
            <a:r>
              <a:rPr lang="en-US" sz="1600" dirty="0">
                <a:solidFill>
                  <a:schemeClr val="bg1"/>
                </a:solidFill>
                <a:ea typeface="MS PGothic" charset="0"/>
                <a:cs typeface="MS PGothic" charset="0"/>
              </a:rPr>
              <a:t>Sore throat</a:t>
            </a:r>
          </a:p>
          <a:p>
            <a:pPr eaLnBrk="1" hangingPunct="1">
              <a:spcBef>
                <a:spcPct val="20000"/>
              </a:spcBef>
              <a:buFont typeface="Arial" charset="0"/>
              <a:buChar char="•"/>
            </a:pPr>
            <a:r>
              <a:rPr lang="en-US" sz="1600" dirty="0">
                <a:solidFill>
                  <a:schemeClr val="bg1"/>
                </a:solidFill>
                <a:ea typeface="MS PGothic" charset="0"/>
                <a:cs typeface="MS PGothic" charset="0"/>
              </a:rPr>
              <a:t>Urinary tract infections</a:t>
            </a:r>
          </a:p>
        </p:txBody>
      </p:sp>
      <p:sp>
        <p:nvSpPr>
          <p:cNvPr id="25608" name="Content Placeholder 1"/>
          <p:cNvSpPr txBox="1">
            <a:spLocks/>
          </p:cNvSpPr>
          <p:nvPr/>
        </p:nvSpPr>
        <p:spPr bwMode="auto">
          <a:xfrm>
            <a:off x="5511800" y="2413000"/>
            <a:ext cx="3149600" cy="29845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marL="230188" indent="-230188"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20000"/>
              </a:spcBef>
              <a:buFont typeface="Arial" charset="0"/>
              <a:buChar char="•"/>
            </a:pPr>
            <a:r>
              <a:rPr lang="de-DE" sz="1600" dirty="0" err="1">
                <a:solidFill>
                  <a:schemeClr val="bg1"/>
                </a:solidFill>
                <a:ea typeface="MS PGothic" charset="0"/>
                <a:cs typeface="MS PGothic" charset="0"/>
              </a:rPr>
              <a:t>Cold</a:t>
            </a:r>
            <a:r>
              <a:rPr lang="de-DE" sz="1600" dirty="0">
                <a:solidFill>
                  <a:schemeClr val="bg1"/>
                </a:solidFill>
                <a:ea typeface="MS PGothic" charset="0"/>
                <a:cs typeface="MS PGothic" charset="0"/>
              </a:rPr>
              <a:t> </a:t>
            </a:r>
            <a:r>
              <a:rPr lang="de-DE" sz="1600" dirty="0" err="1">
                <a:solidFill>
                  <a:schemeClr val="bg1"/>
                </a:solidFill>
                <a:ea typeface="MS PGothic" charset="0"/>
                <a:cs typeface="MS PGothic" charset="0"/>
              </a:rPr>
              <a:t>and</a:t>
            </a:r>
            <a:r>
              <a:rPr lang="de-DE" sz="1600" dirty="0">
                <a:solidFill>
                  <a:schemeClr val="bg1"/>
                </a:solidFill>
                <a:ea typeface="MS PGothic" charset="0"/>
                <a:cs typeface="MS PGothic" charset="0"/>
              </a:rPr>
              <a:t> </a:t>
            </a:r>
            <a:r>
              <a:rPr lang="de-DE" sz="1600" dirty="0" err="1">
                <a:solidFill>
                  <a:schemeClr val="bg1"/>
                </a:solidFill>
                <a:ea typeface="MS PGothic" charset="0"/>
                <a:cs typeface="MS PGothic" charset="0"/>
              </a:rPr>
              <a:t>flu</a:t>
            </a:r>
            <a:endParaRPr lang="de-DE" sz="1600" dirty="0">
              <a:solidFill>
                <a:schemeClr val="bg1"/>
              </a:solidFill>
              <a:ea typeface="MS PGothic" charset="0"/>
              <a:cs typeface="MS PGothic" charset="0"/>
            </a:endParaRPr>
          </a:p>
          <a:p>
            <a:pPr eaLnBrk="1" hangingPunct="1">
              <a:spcBef>
                <a:spcPct val="20000"/>
              </a:spcBef>
              <a:buFont typeface="Arial" charset="0"/>
              <a:buChar char="•"/>
            </a:pPr>
            <a:r>
              <a:rPr lang="fr-FR" sz="1600" dirty="0">
                <a:solidFill>
                  <a:schemeClr val="bg1"/>
                </a:solidFill>
                <a:ea typeface="MS PGothic" charset="0"/>
                <a:cs typeface="MS PGothic" charset="0"/>
              </a:rPr>
              <a:t>Constipation </a:t>
            </a:r>
          </a:p>
          <a:p>
            <a:pPr eaLnBrk="1" hangingPunct="1">
              <a:spcBef>
                <a:spcPct val="20000"/>
              </a:spcBef>
              <a:buFont typeface="Arial" charset="0"/>
              <a:buChar char="•"/>
            </a:pPr>
            <a:r>
              <a:rPr lang="en-US" sz="1600" dirty="0">
                <a:solidFill>
                  <a:schemeClr val="bg1"/>
                </a:solidFill>
                <a:ea typeface="MS PGothic" charset="0"/>
                <a:cs typeface="MS PGothic" charset="0"/>
              </a:rPr>
              <a:t>Earaches</a:t>
            </a:r>
          </a:p>
          <a:p>
            <a:pPr eaLnBrk="1" hangingPunct="1">
              <a:spcBef>
                <a:spcPct val="20000"/>
              </a:spcBef>
              <a:buFont typeface="Arial" charset="0"/>
              <a:buChar char="•"/>
            </a:pPr>
            <a:r>
              <a:rPr lang="en-US" sz="1600" dirty="0">
                <a:solidFill>
                  <a:schemeClr val="bg1"/>
                </a:solidFill>
                <a:ea typeface="MS PGothic" charset="0"/>
                <a:cs typeface="MS PGothic" charset="0"/>
              </a:rPr>
              <a:t>Nausea</a:t>
            </a:r>
          </a:p>
          <a:p>
            <a:pPr eaLnBrk="1" hangingPunct="1">
              <a:spcBef>
                <a:spcPct val="20000"/>
              </a:spcBef>
              <a:buFont typeface="Arial" charset="0"/>
              <a:buChar char="•"/>
            </a:pPr>
            <a:r>
              <a:rPr lang="is-IS" sz="1600" dirty="0">
                <a:solidFill>
                  <a:schemeClr val="bg1"/>
                </a:solidFill>
                <a:ea typeface="MS PGothic" charset="0"/>
                <a:cs typeface="MS PGothic" charset="0"/>
              </a:rPr>
              <a:t>Pinkeye</a:t>
            </a:r>
            <a:endParaRPr lang="en-US" sz="1600" dirty="0">
              <a:solidFill>
                <a:schemeClr val="bg1"/>
              </a:solidFill>
              <a:ea typeface="MS PGothic" charset="0"/>
              <a:cs typeface="MS PGothic" charset="0"/>
            </a:endParaRPr>
          </a:p>
        </p:txBody>
      </p:sp>
      <p:sp>
        <p:nvSpPr>
          <p:cNvPr id="11" name="Content Placeholder 1"/>
          <p:cNvSpPr txBox="1">
            <a:spLocks/>
          </p:cNvSpPr>
          <p:nvPr/>
        </p:nvSpPr>
        <p:spPr bwMode="auto">
          <a:xfrm>
            <a:off x="630238" y="1895475"/>
            <a:ext cx="3306762" cy="44132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marL="230188" indent="-230188" algn="l" defTabSz="457200" rtl="0" eaLnBrk="1" fontAlgn="base" hangingPunct="1">
              <a:spcBef>
                <a:spcPct val="20000"/>
              </a:spcBef>
              <a:spcAft>
                <a:spcPct val="0"/>
              </a:spcAft>
              <a:buClr>
                <a:schemeClr val="tx1"/>
              </a:buClr>
              <a:buFont typeface="Arial" panose="020B0604020202020204" pitchFamily="34" charset="0"/>
              <a:buChar char="•"/>
              <a:defRPr sz="1600" kern="1200">
                <a:solidFill>
                  <a:schemeClr val="tx1"/>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500"/>
              </a:spcAft>
              <a:buFont typeface="Arial" panose="020B0604020202020204" pitchFamily="34" charset="0"/>
              <a:buNone/>
              <a:defRPr/>
            </a:pPr>
            <a:r>
              <a:rPr lang="en-US" b="1" dirty="0">
                <a:solidFill>
                  <a:srgbClr val="00AAE0"/>
                </a:solidFill>
                <a:ea typeface="ＭＳ Ｐゴシック" charset="0"/>
                <a:cs typeface="ＭＳ Ｐゴシック" charset="0"/>
              </a:rPr>
              <a:t>General health</a:t>
            </a:r>
          </a:p>
          <a:p>
            <a:pPr>
              <a:defRPr/>
            </a:pPr>
            <a:endParaRPr lang="en-US" b="1" dirty="0">
              <a:solidFill>
                <a:srgbClr val="00AAE0"/>
              </a:solidFill>
              <a:ea typeface="ヒラギノ角ゴ Pro W3" charset="0"/>
              <a:cs typeface="ヒラギノ角ゴ Pro W3" charset="0"/>
            </a:endParaRPr>
          </a:p>
        </p:txBody>
      </p:sp>
      <p:sp>
        <p:nvSpPr>
          <p:cNvPr id="12" name="Content Placeholder 1"/>
          <p:cNvSpPr txBox="1">
            <a:spLocks/>
          </p:cNvSpPr>
          <p:nvPr/>
        </p:nvSpPr>
        <p:spPr bwMode="auto">
          <a:xfrm>
            <a:off x="5522913" y="1895475"/>
            <a:ext cx="3305175" cy="44132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marL="230188" indent="-230188" algn="l" defTabSz="457200" rtl="0" eaLnBrk="1" fontAlgn="base" hangingPunct="1">
              <a:spcBef>
                <a:spcPct val="20000"/>
              </a:spcBef>
              <a:spcAft>
                <a:spcPct val="0"/>
              </a:spcAft>
              <a:buClr>
                <a:schemeClr val="tx1"/>
              </a:buClr>
              <a:buFont typeface="Arial" panose="020B0604020202020204" pitchFamily="34" charset="0"/>
              <a:buChar char="•"/>
              <a:defRPr sz="1600" kern="1200">
                <a:solidFill>
                  <a:schemeClr val="tx1"/>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500"/>
              </a:spcAft>
              <a:buFont typeface="Arial" panose="020B0604020202020204" pitchFamily="34" charset="0"/>
              <a:buNone/>
              <a:defRPr/>
            </a:pPr>
            <a:r>
              <a:rPr lang="en-US" b="1" dirty="0">
                <a:solidFill>
                  <a:srgbClr val="0065A6"/>
                </a:solidFill>
                <a:ea typeface="ＭＳ Ｐゴシック" charset="0"/>
                <a:cs typeface="ＭＳ Ｐゴシック" charset="0"/>
              </a:rPr>
              <a:t>Pediatric care </a:t>
            </a:r>
          </a:p>
          <a:p>
            <a:pPr>
              <a:defRPr/>
            </a:pPr>
            <a:endParaRPr lang="en-US" b="1" dirty="0">
              <a:solidFill>
                <a:srgbClr val="00AAE0"/>
              </a:solidFill>
              <a:ea typeface="ヒラギノ角ゴ Pro W3" charset="0"/>
              <a:cs typeface="ヒラギノ角ゴ Pro W3" charset="0"/>
            </a:endParaRPr>
          </a:p>
        </p:txBody>
      </p:sp>
      <p:grpSp>
        <p:nvGrpSpPr>
          <p:cNvPr id="25611" name="Group 12"/>
          <p:cNvGrpSpPr>
            <a:grpSpLocks/>
          </p:cNvGrpSpPr>
          <p:nvPr/>
        </p:nvGrpSpPr>
        <p:grpSpPr bwMode="auto">
          <a:xfrm>
            <a:off x="5646738" y="1146175"/>
            <a:ext cx="690562" cy="673100"/>
            <a:chOff x="2899322" y="2343319"/>
            <a:chExt cx="2067966" cy="2016750"/>
          </a:xfrm>
        </p:grpSpPr>
        <p:sp>
          <p:nvSpPr>
            <p:cNvPr id="14" name="Freeform 13"/>
            <p:cNvSpPr/>
            <p:nvPr/>
          </p:nvSpPr>
          <p:spPr>
            <a:xfrm>
              <a:off x="2899322" y="2343319"/>
              <a:ext cx="2048950" cy="1484024"/>
            </a:xfrm>
            <a:custGeom>
              <a:avLst/>
              <a:gdLst>
                <a:gd name="connsiteX0" fmla="*/ 0 w 1997476"/>
                <a:gd name="connsiteY0" fmla="*/ 150920 h 985421"/>
                <a:gd name="connsiteX1" fmla="*/ 275208 w 1997476"/>
                <a:gd name="connsiteY1" fmla="*/ 985421 h 985421"/>
                <a:gd name="connsiteX2" fmla="*/ 1997476 w 1997476"/>
                <a:gd name="connsiteY2" fmla="*/ 958788 h 985421"/>
                <a:gd name="connsiteX3" fmla="*/ 1136342 w 1997476"/>
                <a:gd name="connsiteY3" fmla="*/ 0 h 985421"/>
                <a:gd name="connsiteX4" fmla="*/ 1127464 w 1997476"/>
                <a:gd name="connsiteY4" fmla="*/ 239697 h 985421"/>
                <a:gd name="connsiteX5" fmla="*/ 1109709 w 1997476"/>
                <a:gd name="connsiteY5" fmla="*/ 497149 h 985421"/>
                <a:gd name="connsiteX6" fmla="*/ 1100831 w 1997476"/>
                <a:gd name="connsiteY6" fmla="*/ 736846 h 985421"/>
                <a:gd name="connsiteX0" fmla="*/ 0 w 1997476"/>
                <a:gd name="connsiteY0" fmla="*/ 150920 h 985421"/>
                <a:gd name="connsiteX1" fmla="*/ 275208 w 1997476"/>
                <a:gd name="connsiteY1" fmla="*/ 985421 h 985421"/>
                <a:gd name="connsiteX2" fmla="*/ 1997476 w 1997476"/>
                <a:gd name="connsiteY2" fmla="*/ 958788 h 985421"/>
                <a:gd name="connsiteX3" fmla="*/ 1136342 w 1997476"/>
                <a:gd name="connsiteY3" fmla="*/ 0 h 985421"/>
                <a:gd name="connsiteX4" fmla="*/ 1127464 w 1997476"/>
                <a:gd name="connsiteY4" fmla="*/ 239697 h 985421"/>
                <a:gd name="connsiteX5" fmla="*/ 1109709 w 1997476"/>
                <a:gd name="connsiteY5" fmla="*/ 497149 h 985421"/>
                <a:gd name="connsiteX6" fmla="*/ 1100831 w 1997476"/>
                <a:gd name="connsiteY6" fmla="*/ 736846 h 985421"/>
                <a:gd name="connsiteX0" fmla="*/ 0 w 1997476"/>
                <a:gd name="connsiteY0" fmla="*/ 152112 h 986613"/>
                <a:gd name="connsiteX1" fmla="*/ 275208 w 1997476"/>
                <a:gd name="connsiteY1" fmla="*/ 986613 h 986613"/>
                <a:gd name="connsiteX2" fmla="*/ 1997476 w 1997476"/>
                <a:gd name="connsiteY2" fmla="*/ 959980 h 986613"/>
                <a:gd name="connsiteX3" fmla="*/ 1136342 w 1997476"/>
                <a:gd name="connsiteY3" fmla="*/ 1192 h 986613"/>
                <a:gd name="connsiteX4" fmla="*/ 1127464 w 1997476"/>
                <a:gd name="connsiteY4" fmla="*/ 240889 h 986613"/>
                <a:gd name="connsiteX5" fmla="*/ 1109709 w 1997476"/>
                <a:gd name="connsiteY5" fmla="*/ 498341 h 986613"/>
                <a:gd name="connsiteX6" fmla="*/ 1100831 w 1997476"/>
                <a:gd name="connsiteY6" fmla="*/ 738038 h 986613"/>
                <a:gd name="connsiteX0" fmla="*/ 0 w 1997476"/>
                <a:gd name="connsiteY0" fmla="*/ 151944 h 986445"/>
                <a:gd name="connsiteX1" fmla="*/ 275208 w 1997476"/>
                <a:gd name="connsiteY1" fmla="*/ 986445 h 986445"/>
                <a:gd name="connsiteX2" fmla="*/ 1997476 w 1997476"/>
                <a:gd name="connsiteY2" fmla="*/ 959812 h 986445"/>
                <a:gd name="connsiteX3" fmla="*/ 1136342 w 1997476"/>
                <a:gd name="connsiteY3" fmla="*/ 1024 h 986445"/>
                <a:gd name="connsiteX4" fmla="*/ 1127464 w 1997476"/>
                <a:gd name="connsiteY4" fmla="*/ 240721 h 986445"/>
                <a:gd name="connsiteX5" fmla="*/ 1109709 w 1997476"/>
                <a:gd name="connsiteY5" fmla="*/ 498173 h 986445"/>
                <a:gd name="connsiteX6" fmla="*/ 1100831 w 1997476"/>
                <a:gd name="connsiteY6" fmla="*/ 737870 h 986445"/>
                <a:gd name="connsiteX0" fmla="*/ 0 w 1997476"/>
                <a:gd name="connsiteY0" fmla="*/ 151944 h 986445"/>
                <a:gd name="connsiteX1" fmla="*/ 275208 w 1997476"/>
                <a:gd name="connsiteY1" fmla="*/ 986445 h 986445"/>
                <a:gd name="connsiteX2" fmla="*/ 1997476 w 1997476"/>
                <a:gd name="connsiteY2" fmla="*/ 959812 h 986445"/>
                <a:gd name="connsiteX3" fmla="*/ 1136342 w 1997476"/>
                <a:gd name="connsiteY3" fmla="*/ 1024 h 986445"/>
                <a:gd name="connsiteX4" fmla="*/ 1127464 w 1997476"/>
                <a:gd name="connsiteY4" fmla="*/ 240721 h 986445"/>
                <a:gd name="connsiteX5" fmla="*/ 1109709 w 1997476"/>
                <a:gd name="connsiteY5" fmla="*/ 498173 h 986445"/>
                <a:gd name="connsiteX6" fmla="*/ 1100831 w 1997476"/>
                <a:gd name="connsiteY6" fmla="*/ 737870 h 986445"/>
                <a:gd name="connsiteX0" fmla="*/ 0 w 1997476"/>
                <a:gd name="connsiteY0" fmla="*/ 151944 h 986445"/>
                <a:gd name="connsiteX1" fmla="*/ 275208 w 1997476"/>
                <a:gd name="connsiteY1" fmla="*/ 986445 h 986445"/>
                <a:gd name="connsiteX2" fmla="*/ 1997476 w 1997476"/>
                <a:gd name="connsiteY2" fmla="*/ 959812 h 986445"/>
                <a:gd name="connsiteX3" fmla="*/ 1136342 w 1997476"/>
                <a:gd name="connsiteY3" fmla="*/ 1024 h 986445"/>
                <a:gd name="connsiteX4" fmla="*/ 1127464 w 1997476"/>
                <a:gd name="connsiteY4" fmla="*/ 240721 h 986445"/>
                <a:gd name="connsiteX5" fmla="*/ 1109709 w 1997476"/>
                <a:gd name="connsiteY5" fmla="*/ 498173 h 986445"/>
                <a:gd name="connsiteX6" fmla="*/ 1100831 w 1997476"/>
                <a:gd name="connsiteY6" fmla="*/ 737870 h 986445"/>
                <a:gd name="connsiteX0" fmla="*/ 0 w 1997476"/>
                <a:gd name="connsiteY0" fmla="*/ 151944 h 986445"/>
                <a:gd name="connsiteX1" fmla="*/ 275208 w 1997476"/>
                <a:gd name="connsiteY1" fmla="*/ 986445 h 986445"/>
                <a:gd name="connsiteX2" fmla="*/ 1997476 w 1997476"/>
                <a:gd name="connsiteY2" fmla="*/ 959812 h 986445"/>
                <a:gd name="connsiteX3" fmla="*/ 1136342 w 1997476"/>
                <a:gd name="connsiteY3" fmla="*/ 1024 h 986445"/>
                <a:gd name="connsiteX4" fmla="*/ 1127464 w 1997476"/>
                <a:gd name="connsiteY4" fmla="*/ 240721 h 986445"/>
                <a:gd name="connsiteX5" fmla="*/ 1109709 w 1997476"/>
                <a:gd name="connsiteY5" fmla="*/ 498173 h 986445"/>
                <a:gd name="connsiteX6" fmla="*/ 1100831 w 1997476"/>
                <a:gd name="connsiteY6" fmla="*/ 737870 h 986445"/>
                <a:gd name="connsiteX0" fmla="*/ 0 w 1997476"/>
                <a:gd name="connsiteY0" fmla="*/ 151944 h 986445"/>
                <a:gd name="connsiteX1" fmla="*/ 275208 w 1997476"/>
                <a:gd name="connsiteY1" fmla="*/ 986445 h 986445"/>
                <a:gd name="connsiteX2" fmla="*/ 1997476 w 1997476"/>
                <a:gd name="connsiteY2" fmla="*/ 959812 h 986445"/>
                <a:gd name="connsiteX3" fmla="*/ 1136342 w 1997476"/>
                <a:gd name="connsiteY3" fmla="*/ 1024 h 986445"/>
                <a:gd name="connsiteX4" fmla="*/ 1127464 w 1997476"/>
                <a:gd name="connsiteY4" fmla="*/ 240721 h 986445"/>
                <a:gd name="connsiteX5" fmla="*/ 1109709 w 1997476"/>
                <a:gd name="connsiteY5" fmla="*/ 498173 h 986445"/>
                <a:gd name="connsiteX6" fmla="*/ 1100831 w 1997476"/>
                <a:gd name="connsiteY6" fmla="*/ 737870 h 986445"/>
                <a:gd name="connsiteX0" fmla="*/ 0 w 1997476"/>
                <a:gd name="connsiteY0" fmla="*/ 151944 h 986445"/>
                <a:gd name="connsiteX1" fmla="*/ 275208 w 1997476"/>
                <a:gd name="connsiteY1" fmla="*/ 986445 h 986445"/>
                <a:gd name="connsiteX2" fmla="*/ 1997476 w 1997476"/>
                <a:gd name="connsiteY2" fmla="*/ 959812 h 986445"/>
                <a:gd name="connsiteX3" fmla="*/ 1136342 w 1997476"/>
                <a:gd name="connsiteY3" fmla="*/ 1024 h 986445"/>
                <a:gd name="connsiteX4" fmla="*/ 1127464 w 1997476"/>
                <a:gd name="connsiteY4" fmla="*/ 240721 h 986445"/>
                <a:gd name="connsiteX5" fmla="*/ 1109709 w 1997476"/>
                <a:gd name="connsiteY5" fmla="*/ 498173 h 986445"/>
                <a:gd name="connsiteX6" fmla="*/ 1100831 w 1997476"/>
                <a:gd name="connsiteY6" fmla="*/ 737870 h 986445"/>
                <a:gd name="connsiteX0" fmla="*/ 0 w 1997476"/>
                <a:gd name="connsiteY0" fmla="*/ 151944 h 986445"/>
                <a:gd name="connsiteX1" fmla="*/ 275208 w 1997476"/>
                <a:gd name="connsiteY1" fmla="*/ 986445 h 986445"/>
                <a:gd name="connsiteX2" fmla="*/ 1997476 w 1997476"/>
                <a:gd name="connsiteY2" fmla="*/ 959812 h 986445"/>
                <a:gd name="connsiteX3" fmla="*/ 1136342 w 1997476"/>
                <a:gd name="connsiteY3" fmla="*/ 1024 h 986445"/>
                <a:gd name="connsiteX4" fmla="*/ 1127464 w 1997476"/>
                <a:gd name="connsiteY4" fmla="*/ 240721 h 986445"/>
                <a:gd name="connsiteX5" fmla="*/ 1109709 w 1997476"/>
                <a:gd name="connsiteY5" fmla="*/ 498173 h 986445"/>
                <a:gd name="connsiteX6" fmla="*/ 1100831 w 1997476"/>
                <a:gd name="connsiteY6" fmla="*/ 737870 h 986445"/>
                <a:gd name="connsiteX0" fmla="*/ 0 w 1997476"/>
                <a:gd name="connsiteY0" fmla="*/ 151944 h 986445"/>
                <a:gd name="connsiteX1" fmla="*/ 275208 w 1997476"/>
                <a:gd name="connsiteY1" fmla="*/ 986445 h 986445"/>
                <a:gd name="connsiteX2" fmla="*/ 1997476 w 1997476"/>
                <a:gd name="connsiteY2" fmla="*/ 959812 h 986445"/>
                <a:gd name="connsiteX3" fmla="*/ 1136342 w 1997476"/>
                <a:gd name="connsiteY3" fmla="*/ 1024 h 986445"/>
                <a:gd name="connsiteX4" fmla="*/ 1127464 w 1997476"/>
                <a:gd name="connsiteY4" fmla="*/ 240721 h 986445"/>
                <a:gd name="connsiteX5" fmla="*/ 1109709 w 1997476"/>
                <a:gd name="connsiteY5" fmla="*/ 498173 h 986445"/>
                <a:gd name="connsiteX6" fmla="*/ 1100831 w 1997476"/>
                <a:gd name="connsiteY6" fmla="*/ 737870 h 986445"/>
                <a:gd name="connsiteX0" fmla="*/ 0 w 1997476"/>
                <a:gd name="connsiteY0" fmla="*/ 151944 h 986445"/>
                <a:gd name="connsiteX1" fmla="*/ 275208 w 1997476"/>
                <a:gd name="connsiteY1" fmla="*/ 986445 h 986445"/>
                <a:gd name="connsiteX2" fmla="*/ 1997476 w 1997476"/>
                <a:gd name="connsiteY2" fmla="*/ 959812 h 986445"/>
                <a:gd name="connsiteX3" fmla="*/ 1136342 w 1997476"/>
                <a:gd name="connsiteY3" fmla="*/ 1024 h 986445"/>
                <a:gd name="connsiteX4" fmla="*/ 1127464 w 1997476"/>
                <a:gd name="connsiteY4" fmla="*/ 240721 h 986445"/>
                <a:gd name="connsiteX5" fmla="*/ 1109709 w 1997476"/>
                <a:gd name="connsiteY5" fmla="*/ 498173 h 986445"/>
                <a:gd name="connsiteX6" fmla="*/ 1100831 w 1997476"/>
                <a:gd name="connsiteY6" fmla="*/ 737870 h 986445"/>
                <a:gd name="connsiteX0" fmla="*/ 0 w 1997476"/>
                <a:gd name="connsiteY0" fmla="*/ 151944 h 986445"/>
                <a:gd name="connsiteX1" fmla="*/ 275208 w 1997476"/>
                <a:gd name="connsiteY1" fmla="*/ 986445 h 986445"/>
                <a:gd name="connsiteX2" fmla="*/ 1997476 w 1997476"/>
                <a:gd name="connsiteY2" fmla="*/ 959812 h 986445"/>
                <a:gd name="connsiteX3" fmla="*/ 1136342 w 1997476"/>
                <a:gd name="connsiteY3" fmla="*/ 1024 h 986445"/>
                <a:gd name="connsiteX4" fmla="*/ 1127464 w 1997476"/>
                <a:gd name="connsiteY4" fmla="*/ 240721 h 986445"/>
                <a:gd name="connsiteX5" fmla="*/ 1109709 w 1997476"/>
                <a:gd name="connsiteY5" fmla="*/ 498173 h 986445"/>
                <a:gd name="connsiteX6" fmla="*/ 1100831 w 1997476"/>
                <a:gd name="connsiteY6" fmla="*/ 737870 h 986445"/>
                <a:gd name="connsiteX0" fmla="*/ 0 w 2038175"/>
                <a:gd name="connsiteY0" fmla="*/ 151944 h 986445"/>
                <a:gd name="connsiteX1" fmla="*/ 275208 w 2038175"/>
                <a:gd name="connsiteY1" fmla="*/ 986445 h 986445"/>
                <a:gd name="connsiteX2" fmla="*/ 1997476 w 2038175"/>
                <a:gd name="connsiteY2" fmla="*/ 959812 h 986445"/>
                <a:gd name="connsiteX3" fmla="*/ 1136342 w 2038175"/>
                <a:gd name="connsiteY3" fmla="*/ 1024 h 986445"/>
                <a:gd name="connsiteX4" fmla="*/ 1127464 w 2038175"/>
                <a:gd name="connsiteY4" fmla="*/ 240721 h 986445"/>
                <a:gd name="connsiteX5" fmla="*/ 1109709 w 2038175"/>
                <a:gd name="connsiteY5" fmla="*/ 498173 h 986445"/>
                <a:gd name="connsiteX6" fmla="*/ 1100831 w 2038175"/>
                <a:gd name="connsiteY6" fmla="*/ 737870 h 986445"/>
                <a:gd name="connsiteX0" fmla="*/ 0 w 2038175"/>
                <a:gd name="connsiteY0" fmla="*/ 151306 h 985807"/>
                <a:gd name="connsiteX1" fmla="*/ 275208 w 2038175"/>
                <a:gd name="connsiteY1" fmla="*/ 985807 h 985807"/>
                <a:gd name="connsiteX2" fmla="*/ 1997476 w 2038175"/>
                <a:gd name="connsiteY2" fmla="*/ 959174 h 985807"/>
                <a:gd name="connsiteX3" fmla="*/ 1136342 w 2038175"/>
                <a:gd name="connsiteY3" fmla="*/ 386 h 985807"/>
                <a:gd name="connsiteX4" fmla="*/ 1127464 w 2038175"/>
                <a:gd name="connsiteY4" fmla="*/ 240083 h 985807"/>
                <a:gd name="connsiteX5" fmla="*/ 1109709 w 2038175"/>
                <a:gd name="connsiteY5" fmla="*/ 497535 h 985807"/>
                <a:gd name="connsiteX6" fmla="*/ 1100831 w 2038175"/>
                <a:gd name="connsiteY6" fmla="*/ 737232 h 985807"/>
                <a:gd name="connsiteX0" fmla="*/ 0 w 2038175"/>
                <a:gd name="connsiteY0" fmla="*/ 151306 h 1318847"/>
                <a:gd name="connsiteX1" fmla="*/ 275208 w 2038175"/>
                <a:gd name="connsiteY1" fmla="*/ 985807 h 1318847"/>
                <a:gd name="connsiteX2" fmla="*/ 1997476 w 2038175"/>
                <a:gd name="connsiteY2" fmla="*/ 959174 h 1318847"/>
                <a:gd name="connsiteX3" fmla="*/ 1136342 w 2038175"/>
                <a:gd name="connsiteY3" fmla="*/ 386 h 1318847"/>
                <a:gd name="connsiteX4" fmla="*/ 1127464 w 2038175"/>
                <a:gd name="connsiteY4" fmla="*/ 240083 h 1318847"/>
                <a:gd name="connsiteX5" fmla="*/ 1109709 w 2038175"/>
                <a:gd name="connsiteY5" fmla="*/ 497535 h 1318847"/>
                <a:gd name="connsiteX6" fmla="*/ 1100831 w 2038175"/>
                <a:gd name="connsiteY6" fmla="*/ 737232 h 1318847"/>
                <a:gd name="connsiteX0" fmla="*/ 0 w 2038175"/>
                <a:gd name="connsiteY0" fmla="*/ 151306 h 1476557"/>
                <a:gd name="connsiteX1" fmla="*/ 275208 w 2038175"/>
                <a:gd name="connsiteY1" fmla="*/ 985807 h 1476557"/>
                <a:gd name="connsiteX2" fmla="*/ 1997476 w 2038175"/>
                <a:gd name="connsiteY2" fmla="*/ 959174 h 1476557"/>
                <a:gd name="connsiteX3" fmla="*/ 1136342 w 2038175"/>
                <a:gd name="connsiteY3" fmla="*/ 386 h 1476557"/>
                <a:gd name="connsiteX4" fmla="*/ 1127464 w 2038175"/>
                <a:gd name="connsiteY4" fmla="*/ 240083 h 1476557"/>
                <a:gd name="connsiteX5" fmla="*/ 1109709 w 2038175"/>
                <a:gd name="connsiteY5" fmla="*/ 497535 h 1476557"/>
                <a:gd name="connsiteX6" fmla="*/ 1100831 w 2038175"/>
                <a:gd name="connsiteY6" fmla="*/ 737232 h 1476557"/>
                <a:gd name="connsiteX0" fmla="*/ 0 w 2037189"/>
                <a:gd name="connsiteY0" fmla="*/ 151306 h 1476557"/>
                <a:gd name="connsiteX1" fmla="*/ 275208 w 2037189"/>
                <a:gd name="connsiteY1" fmla="*/ 985807 h 1476557"/>
                <a:gd name="connsiteX2" fmla="*/ 1997476 w 2037189"/>
                <a:gd name="connsiteY2" fmla="*/ 959174 h 1476557"/>
                <a:gd name="connsiteX3" fmla="*/ 1136342 w 2037189"/>
                <a:gd name="connsiteY3" fmla="*/ 386 h 1476557"/>
                <a:gd name="connsiteX4" fmla="*/ 1127464 w 2037189"/>
                <a:gd name="connsiteY4" fmla="*/ 240083 h 1476557"/>
                <a:gd name="connsiteX5" fmla="*/ 1109709 w 2037189"/>
                <a:gd name="connsiteY5" fmla="*/ 497535 h 1476557"/>
                <a:gd name="connsiteX6" fmla="*/ 1100831 w 2037189"/>
                <a:gd name="connsiteY6" fmla="*/ 737232 h 1476557"/>
                <a:gd name="connsiteX0" fmla="*/ 0 w 2016931"/>
                <a:gd name="connsiteY0" fmla="*/ 151306 h 1498929"/>
                <a:gd name="connsiteX1" fmla="*/ 275208 w 2016931"/>
                <a:gd name="connsiteY1" fmla="*/ 985807 h 1498929"/>
                <a:gd name="connsiteX2" fmla="*/ 1973663 w 2016931"/>
                <a:gd name="connsiteY2" fmla="*/ 1009180 h 1498929"/>
                <a:gd name="connsiteX3" fmla="*/ 1136342 w 2016931"/>
                <a:gd name="connsiteY3" fmla="*/ 386 h 1498929"/>
                <a:gd name="connsiteX4" fmla="*/ 1127464 w 2016931"/>
                <a:gd name="connsiteY4" fmla="*/ 240083 h 1498929"/>
                <a:gd name="connsiteX5" fmla="*/ 1109709 w 2016931"/>
                <a:gd name="connsiteY5" fmla="*/ 497535 h 1498929"/>
                <a:gd name="connsiteX6" fmla="*/ 1100831 w 2016931"/>
                <a:gd name="connsiteY6" fmla="*/ 737232 h 1498929"/>
                <a:gd name="connsiteX0" fmla="*/ 0 w 2027034"/>
                <a:gd name="connsiteY0" fmla="*/ 151306 h 1498929"/>
                <a:gd name="connsiteX1" fmla="*/ 275208 w 2027034"/>
                <a:gd name="connsiteY1" fmla="*/ 985807 h 1498929"/>
                <a:gd name="connsiteX2" fmla="*/ 1973663 w 2027034"/>
                <a:gd name="connsiteY2" fmla="*/ 1009180 h 1498929"/>
                <a:gd name="connsiteX3" fmla="*/ 1136342 w 2027034"/>
                <a:gd name="connsiteY3" fmla="*/ 386 h 1498929"/>
                <a:gd name="connsiteX4" fmla="*/ 1127464 w 2027034"/>
                <a:gd name="connsiteY4" fmla="*/ 240083 h 1498929"/>
                <a:gd name="connsiteX5" fmla="*/ 1109709 w 2027034"/>
                <a:gd name="connsiteY5" fmla="*/ 497535 h 1498929"/>
                <a:gd name="connsiteX6" fmla="*/ 1100831 w 2027034"/>
                <a:gd name="connsiteY6" fmla="*/ 737232 h 1498929"/>
                <a:gd name="connsiteX0" fmla="*/ 0 w 2027034"/>
                <a:gd name="connsiteY0" fmla="*/ 151306 h 1474044"/>
                <a:gd name="connsiteX1" fmla="*/ 275208 w 2027034"/>
                <a:gd name="connsiteY1" fmla="*/ 985807 h 1474044"/>
                <a:gd name="connsiteX2" fmla="*/ 1973663 w 2027034"/>
                <a:gd name="connsiteY2" fmla="*/ 1009180 h 1474044"/>
                <a:gd name="connsiteX3" fmla="*/ 1136342 w 2027034"/>
                <a:gd name="connsiteY3" fmla="*/ 386 h 1474044"/>
                <a:gd name="connsiteX4" fmla="*/ 1127464 w 2027034"/>
                <a:gd name="connsiteY4" fmla="*/ 240083 h 1474044"/>
                <a:gd name="connsiteX5" fmla="*/ 1109709 w 2027034"/>
                <a:gd name="connsiteY5" fmla="*/ 497535 h 1474044"/>
                <a:gd name="connsiteX6" fmla="*/ 1100831 w 2027034"/>
                <a:gd name="connsiteY6" fmla="*/ 737232 h 1474044"/>
                <a:gd name="connsiteX0" fmla="*/ 0 w 2027034"/>
                <a:gd name="connsiteY0" fmla="*/ 151306 h 1480592"/>
                <a:gd name="connsiteX1" fmla="*/ 275208 w 2027034"/>
                <a:gd name="connsiteY1" fmla="*/ 985807 h 1480592"/>
                <a:gd name="connsiteX2" fmla="*/ 1973663 w 2027034"/>
                <a:gd name="connsiteY2" fmla="*/ 1009180 h 1480592"/>
                <a:gd name="connsiteX3" fmla="*/ 1136342 w 2027034"/>
                <a:gd name="connsiteY3" fmla="*/ 386 h 1480592"/>
                <a:gd name="connsiteX4" fmla="*/ 1127464 w 2027034"/>
                <a:gd name="connsiteY4" fmla="*/ 240083 h 1480592"/>
                <a:gd name="connsiteX5" fmla="*/ 1109709 w 2027034"/>
                <a:gd name="connsiteY5" fmla="*/ 497535 h 1480592"/>
                <a:gd name="connsiteX6" fmla="*/ 1100831 w 2027034"/>
                <a:gd name="connsiteY6" fmla="*/ 737232 h 1480592"/>
                <a:gd name="connsiteX0" fmla="*/ 0 w 2027034"/>
                <a:gd name="connsiteY0" fmla="*/ 151306 h 1458814"/>
                <a:gd name="connsiteX1" fmla="*/ 275208 w 2027034"/>
                <a:gd name="connsiteY1" fmla="*/ 985807 h 1458814"/>
                <a:gd name="connsiteX2" fmla="*/ 1973663 w 2027034"/>
                <a:gd name="connsiteY2" fmla="*/ 1009180 h 1458814"/>
                <a:gd name="connsiteX3" fmla="*/ 1136342 w 2027034"/>
                <a:gd name="connsiteY3" fmla="*/ 386 h 1458814"/>
                <a:gd name="connsiteX4" fmla="*/ 1127464 w 2027034"/>
                <a:gd name="connsiteY4" fmla="*/ 240083 h 1458814"/>
                <a:gd name="connsiteX5" fmla="*/ 1109709 w 2027034"/>
                <a:gd name="connsiteY5" fmla="*/ 497535 h 1458814"/>
                <a:gd name="connsiteX6" fmla="*/ 1100831 w 2027034"/>
                <a:gd name="connsiteY6" fmla="*/ 737232 h 1458814"/>
                <a:gd name="connsiteX0" fmla="*/ 0 w 2027034"/>
                <a:gd name="connsiteY0" fmla="*/ 151306 h 1466352"/>
                <a:gd name="connsiteX1" fmla="*/ 275208 w 2027034"/>
                <a:gd name="connsiteY1" fmla="*/ 985807 h 1466352"/>
                <a:gd name="connsiteX2" fmla="*/ 1973663 w 2027034"/>
                <a:gd name="connsiteY2" fmla="*/ 1009180 h 1466352"/>
                <a:gd name="connsiteX3" fmla="*/ 1136342 w 2027034"/>
                <a:gd name="connsiteY3" fmla="*/ 386 h 1466352"/>
                <a:gd name="connsiteX4" fmla="*/ 1127464 w 2027034"/>
                <a:gd name="connsiteY4" fmla="*/ 240083 h 1466352"/>
                <a:gd name="connsiteX5" fmla="*/ 1109709 w 2027034"/>
                <a:gd name="connsiteY5" fmla="*/ 497535 h 1466352"/>
                <a:gd name="connsiteX6" fmla="*/ 1100831 w 2027034"/>
                <a:gd name="connsiteY6" fmla="*/ 737232 h 1466352"/>
                <a:gd name="connsiteX0" fmla="*/ 0 w 2027034"/>
                <a:gd name="connsiteY0" fmla="*/ 151306 h 1482384"/>
                <a:gd name="connsiteX1" fmla="*/ 275208 w 2027034"/>
                <a:gd name="connsiteY1" fmla="*/ 985807 h 1482384"/>
                <a:gd name="connsiteX2" fmla="*/ 1973663 w 2027034"/>
                <a:gd name="connsiteY2" fmla="*/ 1009180 h 1482384"/>
                <a:gd name="connsiteX3" fmla="*/ 1136342 w 2027034"/>
                <a:gd name="connsiteY3" fmla="*/ 386 h 1482384"/>
                <a:gd name="connsiteX4" fmla="*/ 1127464 w 2027034"/>
                <a:gd name="connsiteY4" fmla="*/ 240083 h 1482384"/>
                <a:gd name="connsiteX5" fmla="*/ 1109709 w 2027034"/>
                <a:gd name="connsiteY5" fmla="*/ 497535 h 1482384"/>
                <a:gd name="connsiteX6" fmla="*/ 1100831 w 2027034"/>
                <a:gd name="connsiteY6" fmla="*/ 737232 h 1482384"/>
                <a:gd name="connsiteX0" fmla="*/ 0 w 2027034"/>
                <a:gd name="connsiteY0" fmla="*/ 151306 h 1482384"/>
                <a:gd name="connsiteX1" fmla="*/ 275208 w 2027034"/>
                <a:gd name="connsiteY1" fmla="*/ 985807 h 1482384"/>
                <a:gd name="connsiteX2" fmla="*/ 1973663 w 2027034"/>
                <a:gd name="connsiteY2" fmla="*/ 1009180 h 1482384"/>
                <a:gd name="connsiteX3" fmla="*/ 1136342 w 2027034"/>
                <a:gd name="connsiteY3" fmla="*/ 386 h 1482384"/>
                <a:gd name="connsiteX4" fmla="*/ 1127464 w 2027034"/>
                <a:gd name="connsiteY4" fmla="*/ 240083 h 1482384"/>
                <a:gd name="connsiteX5" fmla="*/ 1109709 w 2027034"/>
                <a:gd name="connsiteY5" fmla="*/ 497535 h 1482384"/>
                <a:gd name="connsiteX6" fmla="*/ 1100831 w 2027034"/>
                <a:gd name="connsiteY6" fmla="*/ 737232 h 1482384"/>
                <a:gd name="connsiteX0" fmla="*/ 0 w 2027034"/>
                <a:gd name="connsiteY0" fmla="*/ 151306 h 1483652"/>
                <a:gd name="connsiteX1" fmla="*/ 265683 w 2027034"/>
                <a:gd name="connsiteY1" fmla="*/ 988188 h 1483652"/>
                <a:gd name="connsiteX2" fmla="*/ 1973663 w 2027034"/>
                <a:gd name="connsiteY2" fmla="*/ 1009180 h 1483652"/>
                <a:gd name="connsiteX3" fmla="*/ 1136342 w 2027034"/>
                <a:gd name="connsiteY3" fmla="*/ 386 h 1483652"/>
                <a:gd name="connsiteX4" fmla="*/ 1127464 w 2027034"/>
                <a:gd name="connsiteY4" fmla="*/ 240083 h 1483652"/>
                <a:gd name="connsiteX5" fmla="*/ 1109709 w 2027034"/>
                <a:gd name="connsiteY5" fmla="*/ 497535 h 1483652"/>
                <a:gd name="connsiteX6" fmla="*/ 1100831 w 2027034"/>
                <a:gd name="connsiteY6" fmla="*/ 737232 h 1483652"/>
                <a:gd name="connsiteX0" fmla="*/ 0 w 2027034"/>
                <a:gd name="connsiteY0" fmla="*/ 151306 h 1483652"/>
                <a:gd name="connsiteX1" fmla="*/ 265683 w 2027034"/>
                <a:gd name="connsiteY1" fmla="*/ 988188 h 1483652"/>
                <a:gd name="connsiteX2" fmla="*/ 1973663 w 2027034"/>
                <a:gd name="connsiteY2" fmla="*/ 1009180 h 1483652"/>
                <a:gd name="connsiteX3" fmla="*/ 1136342 w 2027034"/>
                <a:gd name="connsiteY3" fmla="*/ 386 h 1483652"/>
                <a:gd name="connsiteX4" fmla="*/ 1127464 w 2027034"/>
                <a:gd name="connsiteY4" fmla="*/ 240083 h 1483652"/>
                <a:gd name="connsiteX5" fmla="*/ 1109709 w 2027034"/>
                <a:gd name="connsiteY5" fmla="*/ 497535 h 1483652"/>
                <a:gd name="connsiteX6" fmla="*/ 1100831 w 2027034"/>
                <a:gd name="connsiteY6" fmla="*/ 737232 h 1483652"/>
                <a:gd name="connsiteX0" fmla="*/ 0 w 2027034"/>
                <a:gd name="connsiteY0" fmla="*/ 151306 h 1483652"/>
                <a:gd name="connsiteX1" fmla="*/ 265683 w 2027034"/>
                <a:gd name="connsiteY1" fmla="*/ 988188 h 1483652"/>
                <a:gd name="connsiteX2" fmla="*/ 1973663 w 2027034"/>
                <a:gd name="connsiteY2" fmla="*/ 1009180 h 1483652"/>
                <a:gd name="connsiteX3" fmla="*/ 1136342 w 2027034"/>
                <a:gd name="connsiteY3" fmla="*/ 386 h 1483652"/>
                <a:gd name="connsiteX4" fmla="*/ 1127464 w 2027034"/>
                <a:gd name="connsiteY4" fmla="*/ 240083 h 1483652"/>
                <a:gd name="connsiteX5" fmla="*/ 1109709 w 2027034"/>
                <a:gd name="connsiteY5" fmla="*/ 497535 h 1483652"/>
                <a:gd name="connsiteX6" fmla="*/ 1100831 w 2027034"/>
                <a:gd name="connsiteY6" fmla="*/ 737232 h 1483652"/>
                <a:gd name="connsiteX0" fmla="*/ 0 w 2048465"/>
                <a:gd name="connsiteY0" fmla="*/ 156068 h 1483652"/>
                <a:gd name="connsiteX1" fmla="*/ 287114 w 2048465"/>
                <a:gd name="connsiteY1" fmla="*/ 988188 h 1483652"/>
                <a:gd name="connsiteX2" fmla="*/ 1995094 w 2048465"/>
                <a:gd name="connsiteY2" fmla="*/ 1009180 h 1483652"/>
                <a:gd name="connsiteX3" fmla="*/ 1157773 w 2048465"/>
                <a:gd name="connsiteY3" fmla="*/ 386 h 1483652"/>
                <a:gd name="connsiteX4" fmla="*/ 1148895 w 2048465"/>
                <a:gd name="connsiteY4" fmla="*/ 240083 h 1483652"/>
                <a:gd name="connsiteX5" fmla="*/ 1131140 w 2048465"/>
                <a:gd name="connsiteY5" fmla="*/ 497535 h 1483652"/>
                <a:gd name="connsiteX6" fmla="*/ 1122262 w 2048465"/>
                <a:gd name="connsiteY6" fmla="*/ 737232 h 1483652"/>
                <a:gd name="connsiteX0" fmla="*/ 0 w 2048465"/>
                <a:gd name="connsiteY0" fmla="*/ 156068 h 1483652"/>
                <a:gd name="connsiteX1" fmla="*/ 287114 w 2048465"/>
                <a:gd name="connsiteY1" fmla="*/ 988188 h 1483652"/>
                <a:gd name="connsiteX2" fmla="*/ 1995094 w 2048465"/>
                <a:gd name="connsiteY2" fmla="*/ 1009180 h 1483652"/>
                <a:gd name="connsiteX3" fmla="*/ 1157773 w 2048465"/>
                <a:gd name="connsiteY3" fmla="*/ 386 h 1483652"/>
                <a:gd name="connsiteX4" fmla="*/ 1148895 w 2048465"/>
                <a:gd name="connsiteY4" fmla="*/ 240083 h 1483652"/>
                <a:gd name="connsiteX5" fmla="*/ 1131140 w 2048465"/>
                <a:gd name="connsiteY5" fmla="*/ 497535 h 1483652"/>
                <a:gd name="connsiteX6" fmla="*/ 1122262 w 2048465"/>
                <a:gd name="connsiteY6" fmla="*/ 737232 h 1483652"/>
                <a:gd name="connsiteX0" fmla="*/ 0 w 2048465"/>
                <a:gd name="connsiteY0" fmla="*/ 156068 h 1483652"/>
                <a:gd name="connsiteX1" fmla="*/ 287114 w 2048465"/>
                <a:gd name="connsiteY1" fmla="*/ 988188 h 1483652"/>
                <a:gd name="connsiteX2" fmla="*/ 1995094 w 2048465"/>
                <a:gd name="connsiteY2" fmla="*/ 1009180 h 1483652"/>
                <a:gd name="connsiteX3" fmla="*/ 1157773 w 2048465"/>
                <a:gd name="connsiteY3" fmla="*/ 386 h 1483652"/>
                <a:gd name="connsiteX4" fmla="*/ 1148895 w 2048465"/>
                <a:gd name="connsiteY4" fmla="*/ 240083 h 1483652"/>
                <a:gd name="connsiteX5" fmla="*/ 1131140 w 2048465"/>
                <a:gd name="connsiteY5" fmla="*/ 497535 h 1483652"/>
                <a:gd name="connsiteX6" fmla="*/ 1122262 w 2048465"/>
                <a:gd name="connsiteY6" fmla="*/ 737232 h 148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465" h="1483652">
                  <a:moveTo>
                    <a:pt x="0" y="156068"/>
                  </a:moveTo>
                  <a:cubicBezTo>
                    <a:pt x="417968" y="167535"/>
                    <a:pt x="135846" y="605246"/>
                    <a:pt x="287114" y="988188"/>
                  </a:cubicBezTo>
                  <a:cubicBezTo>
                    <a:pt x="651653" y="1712734"/>
                    <a:pt x="1704372" y="1575270"/>
                    <a:pt x="1995094" y="1009180"/>
                  </a:cubicBezTo>
                  <a:cubicBezTo>
                    <a:pt x="2115241" y="777690"/>
                    <a:pt x="2106806" y="74714"/>
                    <a:pt x="1157773" y="386"/>
                  </a:cubicBezTo>
                  <a:cubicBezTo>
                    <a:pt x="1045277" y="-10202"/>
                    <a:pt x="908966" y="200666"/>
                    <a:pt x="1148895" y="240083"/>
                  </a:cubicBezTo>
                  <a:cubicBezTo>
                    <a:pt x="933427" y="318757"/>
                    <a:pt x="1032283" y="480774"/>
                    <a:pt x="1131140" y="497535"/>
                  </a:cubicBezTo>
                  <a:cubicBezTo>
                    <a:pt x="940062" y="608391"/>
                    <a:pt x="1051402" y="704958"/>
                    <a:pt x="1122262" y="737232"/>
                  </a:cubicBezTo>
                </a:path>
              </a:pathLst>
            </a:custGeom>
            <a:noFill/>
            <a:ln w="28575" cmpd="sng">
              <a:solidFill>
                <a:srgbClr val="0065A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3132264" y="3080576"/>
              <a:ext cx="1835024" cy="0"/>
            </a:xfrm>
            <a:prstGeom prst="line">
              <a:avLst/>
            </a:prstGeom>
            <a:ln w="28575" cmpd="sng">
              <a:solidFill>
                <a:srgbClr val="0065A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712246" y="3779778"/>
              <a:ext cx="565721" cy="371006"/>
            </a:xfrm>
            <a:prstGeom prst="line">
              <a:avLst/>
            </a:prstGeom>
            <a:ln w="28575" cmpd="sng">
              <a:solidFill>
                <a:srgbClr val="0065A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3816833" y="3760752"/>
              <a:ext cx="589490" cy="390032"/>
            </a:xfrm>
            <a:prstGeom prst="line">
              <a:avLst/>
            </a:prstGeom>
            <a:ln w="28575" cmpd="sng">
              <a:solidFill>
                <a:srgbClr val="0065A6"/>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3560119" y="4074680"/>
              <a:ext cx="289992" cy="285389"/>
            </a:xfrm>
            <a:prstGeom prst="ellipse">
              <a:avLst/>
            </a:prstGeom>
            <a:noFill/>
            <a:ln w="28575" cmpd="sng">
              <a:solidFill>
                <a:srgbClr val="0065A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 name="Oval 18"/>
            <p:cNvSpPr/>
            <p:nvPr/>
          </p:nvSpPr>
          <p:spPr>
            <a:xfrm>
              <a:off x="4249443" y="4074680"/>
              <a:ext cx="285237" cy="285389"/>
            </a:xfrm>
            <a:prstGeom prst="ellipse">
              <a:avLst/>
            </a:prstGeom>
            <a:noFill/>
            <a:ln w="28575" cmpd="sng">
              <a:solidFill>
                <a:srgbClr val="0065A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nvGrpSpPr>
          <p:cNvPr id="25612" name="Group 19"/>
          <p:cNvGrpSpPr>
            <a:grpSpLocks/>
          </p:cNvGrpSpPr>
          <p:nvPr/>
        </p:nvGrpSpPr>
        <p:grpSpPr bwMode="auto">
          <a:xfrm>
            <a:off x="785813" y="1169988"/>
            <a:ext cx="647700" cy="649287"/>
            <a:chOff x="4259541" y="1194994"/>
            <a:chExt cx="463904" cy="464939"/>
          </a:xfrm>
        </p:grpSpPr>
        <p:grpSp>
          <p:nvGrpSpPr>
            <p:cNvPr id="25616" name="Group 20"/>
            <p:cNvGrpSpPr>
              <a:grpSpLocks/>
            </p:cNvGrpSpPr>
            <p:nvPr/>
          </p:nvGrpSpPr>
          <p:grpSpPr bwMode="auto">
            <a:xfrm>
              <a:off x="4320382" y="1247701"/>
              <a:ext cx="342532" cy="350042"/>
              <a:chOff x="4320382" y="1247701"/>
              <a:chExt cx="342532" cy="350042"/>
            </a:xfrm>
          </p:grpSpPr>
          <p:sp>
            <p:nvSpPr>
              <p:cNvPr id="23" name="Round Same Side Corner Rectangle 10"/>
              <p:cNvSpPr/>
              <p:nvPr/>
            </p:nvSpPr>
            <p:spPr>
              <a:xfrm>
                <a:off x="4426682" y="1247286"/>
                <a:ext cx="129620" cy="111404"/>
              </a:xfrm>
              <a:custGeom>
                <a:avLst/>
                <a:gdLst>
                  <a:gd name="connsiteX0" fmla="*/ 88584 w 597694"/>
                  <a:gd name="connsiteY0" fmla="*/ 0 h 531492"/>
                  <a:gd name="connsiteX1" fmla="*/ 509110 w 597694"/>
                  <a:gd name="connsiteY1" fmla="*/ 0 h 531492"/>
                  <a:gd name="connsiteX2" fmla="*/ 597694 w 597694"/>
                  <a:gd name="connsiteY2" fmla="*/ 88584 h 531492"/>
                  <a:gd name="connsiteX3" fmla="*/ 597694 w 597694"/>
                  <a:gd name="connsiteY3" fmla="*/ 531492 h 531492"/>
                  <a:gd name="connsiteX4" fmla="*/ 597694 w 597694"/>
                  <a:gd name="connsiteY4" fmla="*/ 531492 h 531492"/>
                  <a:gd name="connsiteX5" fmla="*/ 0 w 597694"/>
                  <a:gd name="connsiteY5" fmla="*/ 531492 h 531492"/>
                  <a:gd name="connsiteX6" fmla="*/ 0 w 597694"/>
                  <a:gd name="connsiteY6" fmla="*/ 531492 h 531492"/>
                  <a:gd name="connsiteX7" fmla="*/ 0 w 597694"/>
                  <a:gd name="connsiteY7" fmla="*/ 88584 h 531492"/>
                  <a:gd name="connsiteX8" fmla="*/ 88584 w 597694"/>
                  <a:gd name="connsiteY8" fmla="*/ 0 h 531492"/>
                  <a:gd name="connsiteX0" fmla="*/ 0 w 597694"/>
                  <a:gd name="connsiteY0" fmla="*/ 531492 h 622932"/>
                  <a:gd name="connsiteX1" fmla="*/ 0 w 597694"/>
                  <a:gd name="connsiteY1" fmla="*/ 88584 h 622932"/>
                  <a:gd name="connsiteX2" fmla="*/ 88584 w 597694"/>
                  <a:gd name="connsiteY2" fmla="*/ 0 h 622932"/>
                  <a:gd name="connsiteX3" fmla="*/ 509110 w 597694"/>
                  <a:gd name="connsiteY3" fmla="*/ 0 h 622932"/>
                  <a:gd name="connsiteX4" fmla="*/ 597694 w 597694"/>
                  <a:gd name="connsiteY4" fmla="*/ 88584 h 622932"/>
                  <a:gd name="connsiteX5" fmla="*/ 597694 w 597694"/>
                  <a:gd name="connsiteY5" fmla="*/ 531492 h 622932"/>
                  <a:gd name="connsiteX6" fmla="*/ 597694 w 597694"/>
                  <a:gd name="connsiteY6" fmla="*/ 531492 h 622932"/>
                  <a:gd name="connsiteX7" fmla="*/ 0 w 597694"/>
                  <a:gd name="connsiteY7" fmla="*/ 531492 h 622932"/>
                  <a:gd name="connsiteX8" fmla="*/ 91440 w 597694"/>
                  <a:gd name="connsiteY8" fmla="*/ 622932 h 622932"/>
                  <a:gd name="connsiteX0" fmla="*/ 0 w 597694"/>
                  <a:gd name="connsiteY0" fmla="*/ 531492 h 531492"/>
                  <a:gd name="connsiteX1" fmla="*/ 0 w 597694"/>
                  <a:gd name="connsiteY1" fmla="*/ 88584 h 531492"/>
                  <a:gd name="connsiteX2" fmla="*/ 88584 w 597694"/>
                  <a:gd name="connsiteY2" fmla="*/ 0 h 531492"/>
                  <a:gd name="connsiteX3" fmla="*/ 509110 w 597694"/>
                  <a:gd name="connsiteY3" fmla="*/ 0 h 531492"/>
                  <a:gd name="connsiteX4" fmla="*/ 597694 w 597694"/>
                  <a:gd name="connsiteY4" fmla="*/ 88584 h 531492"/>
                  <a:gd name="connsiteX5" fmla="*/ 597694 w 597694"/>
                  <a:gd name="connsiteY5" fmla="*/ 531492 h 531492"/>
                  <a:gd name="connsiteX6" fmla="*/ 597694 w 597694"/>
                  <a:gd name="connsiteY6" fmla="*/ 531492 h 531492"/>
                  <a:gd name="connsiteX7" fmla="*/ 0 w 597694"/>
                  <a:gd name="connsiteY7" fmla="*/ 531492 h 531492"/>
                  <a:gd name="connsiteX0" fmla="*/ 0 w 597694"/>
                  <a:gd name="connsiteY0" fmla="*/ 531492 h 531492"/>
                  <a:gd name="connsiteX1" fmla="*/ 0 w 597694"/>
                  <a:gd name="connsiteY1" fmla="*/ 88584 h 531492"/>
                  <a:gd name="connsiteX2" fmla="*/ 88584 w 597694"/>
                  <a:gd name="connsiteY2" fmla="*/ 0 h 531492"/>
                  <a:gd name="connsiteX3" fmla="*/ 509110 w 597694"/>
                  <a:gd name="connsiteY3" fmla="*/ 0 h 531492"/>
                  <a:gd name="connsiteX4" fmla="*/ 597694 w 597694"/>
                  <a:gd name="connsiteY4" fmla="*/ 88584 h 531492"/>
                  <a:gd name="connsiteX5" fmla="*/ 597694 w 597694"/>
                  <a:gd name="connsiteY5" fmla="*/ 531492 h 531492"/>
                  <a:gd name="connsiteX6" fmla="*/ 597694 w 597694"/>
                  <a:gd name="connsiteY6" fmla="*/ 531492 h 53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694" h="531492">
                    <a:moveTo>
                      <a:pt x="0" y="531492"/>
                    </a:moveTo>
                    <a:lnTo>
                      <a:pt x="0" y="88584"/>
                    </a:lnTo>
                    <a:cubicBezTo>
                      <a:pt x="0" y="39660"/>
                      <a:pt x="39660" y="0"/>
                      <a:pt x="88584" y="0"/>
                    </a:cubicBezTo>
                    <a:lnTo>
                      <a:pt x="509110" y="0"/>
                    </a:lnTo>
                    <a:cubicBezTo>
                      <a:pt x="558034" y="0"/>
                      <a:pt x="597694" y="39660"/>
                      <a:pt x="597694" y="88584"/>
                    </a:cubicBezTo>
                    <a:lnTo>
                      <a:pt x="597694" y="531492"/>
                    </a:lnTo>
                    <a:lnTo>
                      <a:pt x="597694" y="531492"/>
                    </a:lnTo>
                  </a:path>
                </a:pathLst>
              </a:custGeom>
              <a:no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ound Same Side Corner Rectangle 10"/>
              <p:cNvSpPr/>
              <p:nvPr/>
            </p:nvSpPr>
            <p:spPr>
              <a:xfrm rot="16200000">
                <a:off x="4311290" y="1366066"/>
                <a:ext cx="130728" cy="111428"/>
              </a:xfrm>
              <a:custGeom>
                <a:avLst/>
                <a:gdLst>
                  <a:gd name="connsiteX0" fmla="*/ 88584 w 597694"/>
                  <a:gd name="connsiteY0" fmla="*/ 0 h 531492"/>
                  <a:gd name="connsiteX1" fmla="*/ 509110 w 597694"/>
                  <a:gd name="connsiteY1" fmla="*/ 0 h 531492"/>
                  <a:gd name="connsiteX2" fmla="*/ 597694 w 597694"/>
                  <a:gd name="connsiteY2" fmla="*/ 88584 h 531492"/>
                  <a:gd name="connsiteX3" fmla="*/ 597694 w 597694"/>
                  <a:gd name="connsiteY3" fmla="*/ 531492 h 531492"/>
                  <a:gd name="connsiteX4" fmla="*/ 597694 w 597694"/>
                  <a:gd name="connsiteY4" fmla="*/ 531492 h 531492"/>
                  <a:gd name="connsiteX5" fmla="*/ 0 w 597694"/>
                  <a:gd name="connsiteY5" fmla="*/ 531492 h 531492"/>
                  <a:gd name="connsiteX6" fmla="*/ 0 w 597694"/>
                  <a:gd name="connsiteY6" fmla="*/ 531492 h 531492"/>
                  <a:gd name="connsiteX7" fmla="*/ 0 w 597694"/>
                  <a:gd name="connsiteY7" fmla="*/ 88584 h 531492"/>
                  <a:gd name="connsiteX8" fmla="*/ 88584 w 597694"/>
                  <a:gd name="connsiteY8" fmla="*/ 0 h 531492"/>
                  <a:gd name="connsiteX0" fmla="*/ 0 w 597694"/>
                  <a:gd name="connsiteY0" fmla="*/ 531492 h 622932"/>
                  <a:gd name="connsiteX1" fmla="*/ 0 w 597694"/>
                  <a:gd name="connsiteY1" fmla="*/ 88584 h 622932"/>
                  <a:gd name="connsiteX2" fmla="*/ 88584 w 597694"/>
                  <a:gd name="connsiteY2" fmla="*/ 0 h 622932"/>
                  <a:gd name="connsiteX3" fmla="*/ 509110 w 597694"/>
                  <a:gd name="connsiteY3" fmla="*/ 0 h 622932"/>
                  <a:gd name="connsiteX4" fmla="*/ 597694 w 597694"/>
                  <a:gd name="connsiteY4" fmla="*/ 88584 h 622932"/>
                  <a:gd name="connsiteX5" fmla="*/ 597694 w 597694"/>
                  <a:gd name="connsiteY5" fmla="*/ 531492 h 622932"/>
                  <a:gd name="connsiteX6" fmla="*/ 597694 w 597694"/>
                  <a:gd name="connsiteY6" fmla="*/ 531492 h 622932"/>
                  <a:gd name="connsiteX7" fmla="*/ 0 w 597694"/>
                  <a:gd name="connsiteY7" fmla="*/ 531492 h 622932"/>
                  <a:gd name="connsiteX8" fmla="*/ 91440 w 597694"/>
                  <a:gd name="connsiteY8" fmla="*/ 622932 h 622932"/>
                  <a:gd name="connsiteX0" fmla="*/ 0 w 597694"/>
                  <a:gd name="connsiteY0" fmla="*/ 531492 h 531492"/>
                  <a:gd name="connsiteX1" fmla="*/ 0 w 597694"/>
                  <a:gd name="connsiteY1" fmla="*/ 88584 h 531492"/>
                  <a:gd name="connsiteX2" fmla="*/ 88584 w 597694"/>
                  <a:gd name="connsiteY2" fmla="*/ 0 h 531492"/>
                  <a:gd name="connsiteX3" fmla="*/ 509110 w 597694"/>
                  <a:gd name="connsiteY3" fmla="*/ 0 h 531492"/>
                  <a:gd name="connsiteX4" fmla="*/ 597694 w 597694"/>
                  <a:gd name="connsiteY4" fmla="*/ 88584 h 531492"/>
                  <a:gd name="connsiteX5" fmla="*/ 597694 w 597694"/>
                  <a:gd name="connsiteY5" fmla="*/ 531492 h 531492"/>
                  <a:gd name="connsiteX6" fmla="*/ 597694 w 597694"/>
                  <a:gd name="connsiteY6" fmla="*/ 531492 h 531492"/>
                  <a:gd name="connsiteX7" fmla="*/ 0 w 597694"/>
                  <a:gd name="connsiteY7" fmla="*/ 531492 h 531492"/>
                  <a:gd name="connsiteX0" fmla="*/ 0 w 597694"/>
                  <a:gd name="connsiteY0" fmla="*/ 531492 h 531492"/>
                  <a:gd name="connsiteX1" fmla="*/ 0 w 597694"/>
                  <a:gd name="connsiteY1" fmla="*/ 88584 h 531492"/>
                  <a:gd name="connsiteX2" fmla="*/ 88584 w 597694"/>
                  <a:gd name="connsiteY2" fmla="*/ 0 h 531492"/>
                  <a:gd name="connsiteX3" fmla="*/ 509110 w 597694"/>
                  <a:gd name="connsiteY3" fmla="*/ 0 h 531492"/>
                  <a:gd name="connsiteX4" fmla="*/ 597694 w 597694"/>
                  <a:gd name="connsiteY4" fmla="*/ 88584 h 531492"/>
                  <a:gd name="connsiteX5" fmla="*/ 597694 w 597694"/>
                  <a:gd name="connsiteY5" fmla="*/ 531492 h 531492"/>
                  <a:gd name="connsiteX6" fmla="*/ 597694 w 597694"/>
                  <a:gd name="connsiteY6" fmla="*/ 531492 h 53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694" h="531492">
                    <a:moveTo>
                      <a:pt x="0" y="531492"/>
                    </a:moveTo>
                    <a:lnTo>
                      <a:pt x="0" y="88584"/>
                    </a:lnTo>
                    <a:cubicBezTo>
                      <a:pt x="0" y="39660"/>
                      <a:pt x="39660" y="0"/>
                      <a:pt x="88584" y="0"/>
                    </a:cubicBezTo>
                    <a:lnTo>
                      <a:pt x="509110" y="0"/>
                    </a:lnTo>
                    <a:cubicBezTo>
                      <a:pt x="558034" y="0"/>
                      <a:pt x="597694" y="39660"/>
                      <a:pt x="597694" y="88584"/>
                    </a:cubicBezTo>
                    <a:lnTo>
                      <a:pt x="597694" y="531492"/>
                    </a:lnTo>
                    <a:lnTo>
                      <a:pt x="597694" y="531492"/>
                    </a:lnTo>
                  </a:path>
                </a:pathLst>
              </a:custGeom>
              <a:no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 name="Round Same Side Corner Rectangle 10"/>
              <p:cNvSpPr/>
              <p:nvPr/>
            </p:nvSpPr>
            <p:spPr>
              <a:xfrm rot="5400000" flipH="1">
                <a:off x="4542105" y="1366066"/>
                <a:ext cx="130728" cy="111428"/>
              </a:xfrm>
              <a:custGeom>
                <a:avLst/>
                <a:gdLst>
                  <a:gd name="connsiteX0" fmla="*/ 88584 w 597694"/>
                  <a:gd name="connsiteY0" fmla="*/ 0 h 531492"/>
                  <a:gd name="connsiteX1" fmla="*/ 509110 w 597694"/>
                  <a:gd name="connsiteY1" fmla="*/ 0 h 531492"/>
                  <a:gd name="connsiteX2" fmla="*/ 597694 w 597694"/>
                  <a:gd name="connsiteY2" fmla="*/ 88584 h 531492"/>
                  <a:gd name="connsiteX3" fmla="*/ 597694 w 597694"/>
                  <a:gd name="connsiteY3" fmla="*/ 531492 h 531492"/>
                  <a:gd name="connsiteX4" fmla="*/ 597694 w 597694"/>
                  <a:gd name="connsiteY4" fmla="*/ 531492 h 531492"/>
                  <a:gd name="connsiteX5" fmla="*/ 0 w 597694"/>
                  <a:gd name="connsiteY5" fmla="*/ 531492 h 531492"/>
                  <a:gd name="connsiteX6" fmla="*/ 0 w 597694"/>
                  <a:gd name="connsiteY6" fmla="*/ 531492 h 531492"/>
                  <a:gd name="connsiteX7" fmla="*/ 0 w 597694"/>
                  <a:gd name="connsiteY7" fmla="*/ 88584 h 531492"/>
                  <a:gd name="connsiteX8" fmla="*/ 88584 w 597694"/>
                  <a:gd name="connsiteY8" fmla="*/ 0 h 531492"/>
                  <a:gd name="connsiteX0" fmla="*/ 0 w 597694"/>
                  <a:gd name="connsiteY0" fmla="*/ 531492 h 622932"/>
                  <a:gd name="connsiteX1" fmla="*/ 0 w 597694"/>
                  <a:gd name="connsiteY1" fmla="*/ 88584 h 622932"/>
                  <a:gd name="connsiteX2" fmla="*/ 88584 w 597694"/>
                  <a:gd name="connsiteY2" fmla="*/ 0 h 622932"/>
                  <a:gd name="connsiteX3" fmla="*/ 509110 w 597694"/>
                  <a:gd name="connsiteY3" fmla="*/ 0 h 622932"/>
                  <a:gd name="connsiteX4" fmla="*/ 597694 w 597694"/>
                  <a:gd name="connsiteY4" fmla="*/ 88584 h 622932"/>
                  <a:gd name="connsiteX5" fmla="*/ 597694 w 597694"/>
                  <a:gd name="connsiteY5" fmla="*/ 531492 h 622932"/>
                  <a:gd name="connsiteX6" fmla="*/ 597694 w 597694"/>
                  <a:gd name="connsiteY6" fmla="*/ 531492 h 622932"/>
                  <a:gd name="connsiteX7" fmla="*/ 0 w 597694"/>
                  <a:gd name="connsiteY7" fmla="*/ 531492 h 622932"/>
                  <a:gd name="connsiteX8" fmla="*/ 91440 w 597694"/>
                  <a:gd name="connsiteY8" fmla="*/ 622932 h 622932"/>
                  <a:gd name="connsiteX0" fmla="*/ 0 w 597694"/>
                  <a:gd name="connsiteY0" fmla="*/ 531492 h 531492"/>
                  <a:gd name="connsiteX1" fmla="*/ 0 w 597694"/>
                  <a:gd name="connsiteY1" fmla="*/ 88584 h 531492"/>
                  <a:gd name="connsiteX2" fmla="*/ 88584 w 597694"/>
                  <a:gd name="connsiteY2" fmla="*/ 0 h 531492"/>
                  <a:gd name="connsiteX3" fmla="*/ 509110 w 597694"/>
                  <a:gd name="connsiteY3" fmla="*/ 0 h 531492"/>
                  <a:gd name="connsiteX4" fmla="*/ 597694 w 597694"/>
                  <a:gd name="connsiteY4" fmla="*/ 88584 h 531492"/>
                  <a:gd name="connsiteX5" fmla="*/ 597694 w 597694"/>
                  <a:gd name="connsiteY5" fmla="*/ 531492 h 531492"/>
                  <a:gd name="connsiteX6" fmla="*/ 597694 w 597694"/>
                  <a:gd name="connsiteY6" fmla="*/ 531492 h 531492"/>
                  <a:gd name="connsiteX7" fmla="*/ 0 w 597694"/>
                  <a:gd name="connsiteY7" fmla="*/ 531492 h 531492"/>
                  <a:gd name="connsiteX0" fmla="*/ 0 w 597694"/>
                  <a:gd name="connsiteY0" fmla="*/ 531492 h 531492"/>
                  <a:gd name="connsiteX1" fmla="*/ 0 w 597694"/>
                  <a:gd name="connsiteY1" fmla="*/ 88584 h 531492"/>
                  <a:gd name="connsiteX2" fmla="*/ 88584 w 597694"/>
                  <a:gd name="connsiteY2" fmla="*/ 0 h 531492"/>
                  <a:gd name="connsiteX3" fmla="*/ 509110 w 597694"/>
                  <a:gd name="connsiteY3" fmla="*/ 0 h 531492"/>
                  <a:gd name="connsiteX4" fmla="*/ 597694 w 597694"/>
                  <a:gd name="connsiteY4" fmla="*/ 88584 h 531492"/>
                  <a:gd name="connsiteX5" fmla="*/ 597694 w 597694"/>
                  <a:gd name="connsiteY5" fmla="*/ 531492 h 531492"/>
                  <a:gd name="connsiteX6" fmla="*/ 597694 w 597694"/>
                  <a:gd name="connsiteY6" fmla="*/ 531492 h 53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694" h="531492">
                    <a:moveTo>
                      <a:pt x="0" y="531492"/>
                    </a:moveTo>
                    <a:lnTo>
                      <a:pt x="0" y="88584"/>
                    </a:lnTo>
                    <a:cubicBezTo>
                      <a:pt x="0" y="39660"/>
                      <a:pt x="39660" y="0"/>
                      <a:pt x="88584" y="0"/>
                    </a:cubicBezTo>
                    <a:lnTo>
                      <a:pt x="509110" y="0"/>
                    </a:lnTo>
                    <a:cubicBezTo>
                      <a:pt x="558034" y="0"/>
                      <a:pt x="597694" y="39660"/>
                      <a:pt x="597694" y="88584"/>
                    </a:cubicBezTo>
                    <a:lnTo>
                      <a:pt x="597694" y="531492"/>
                    </a:lnTo>
                    <a:lnTo>
                      <a:pt x="597694" y="531492"/>
                    </a:lnTo>
                  </a:path>
                </a:pathLst>
              </a:custGeom>
              <a:no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Round Same Side Corner Rectangle 10"/>
              <p:cNvSpPr/>
              <p:nvPr/>
            </p:nvSpPr>
            <p:spPr>
              <a:xfrm flipV="1">
                <a:off x="4426682" y="1486008"/>
                <a:ext cx="129620" cy="111404"/>
              </a:xfrm>
              <a:custGeom>
                <a:avLst/>
                <a:gdLst>
                  <a:gd name="connsiteX0" fmla="*/ 88584 w 597694"/>
                  <a:gd name="connsiteY0" fmla="*/ 0 h 531492"/>
                  <a:gd name="connsiteX1" fmla="*/ 509110 w 597694"/>
                  <a:gd name="connsiteY1" fmla="*/ 0 h 531492"/>
                  <a:gd name="connsiteX2" fmla="*/ 597694 w 597694"/>
                  <a:gd name="connsiteY2" fmla="*/ 88584 h 531492"/>
                  <a:gd name="connsiteX3" fmla="*/ 597694 w 597694"/>
                  <a:gd name="connsiteY3" fmla="*/ 531492 h 531492"/>
                  <a:gd name="connsiteX4" fmla="*/ 597694 w 597694"/>
                  <a:gd name="connsiteY4" fmla="*/ 531492 h 531492"/>
                  <a:gd name="connsiteX5" fmla="*/ 0 w 597694"/>
                  <a:gd name="connsiteY5" fmla="*/ 531492 h 531492"/>
                  <a:gd name="connsiteX6" fmla="*/ 0 w 597694"/>
                  <a:gd name="connsiteY6" fmla="*/ 531492 h 531492"/>
                  <a:gd name="connsiteX7" fmla="*/ 0 w 597694"/>
                  <a:gd name="connsiteY7" fmla="*/ 88584 h 531492"/>
                  <a:gd name="connsiteX8" fmla="*/ 88584 w 597694"/>
                  <a:gd name="connsiteY8" fmla="*/ 0 h 531492"/>
                  <a:gd name="connsiteX0" fmla="*/ 0 w 597694"/>
                  <a:gd name="connsiteY0" fmla="*/ 531492 h 622932"/>
                  <a:gd name="connsiteX1" fmla="*/ 0 w 597694"/>
                  <a:gd name="connsiteY1" fmla="*/ 88584 h 622932"/>
                  <a:gd name="connsiteX2" fmla="*/ 88584 w 597694"/>
                  <a:gd name="connsiteY2" fmla="*/ 0 h 622932"/>
                  <a:gd name="connsiteX3" fmla="*/ 509110 w 597694"/>
                  <a:gd name="connsiteY3" fmla="*/ 0 h 622932"/>
                  <a:gd name="connsiteX4" fmla="*/ 597694 w 597694"/>
                  <a:gd name="connsiteY4" fmla="*/ 88584 h 622932"/>
                  <a:gd name="connsiteX5" fmla="*/ 597694 w 597694"/>
                  <a:gd name="connsiteY5" fmla="*/ 531492 h 622932"/>
                  <a:gd name="connsiteX6" fmla="*/ 597694 w 597694"/>
                  <a:gd name="connsiteY6" fmla="*/ 531492 h 622932"/>
                  <a:gd name="connsiteX7" fmla="*/ 0 w 597694"/>
                  <a:gd name="connsiteY7" fmla="*/ 531492 h 622932"/>
                  <a:gd name="connsiteX8" fmla="*/ 91440 w 597694"/>
                  <a:gd name="connsiteY8" fmla="*/ 622932 h 622932"/>
                  <a:gd name="connsiteX0" fmla="*/ 0 w 597694"/>
                  <a:gd name="connsiteY0" fmla="*/ 531492 h 531492"/>
                  <a:gd name="connsiteX1" fmla="*/ 0 w 597694"/>
                  <a:gd name="connsiteY1" fmla="*/ 88584 h 531492"/>
                  <a:gd name="connsiteX2" fmla="*/ 88584 w 597694"/>
                  <a:gd name="connsiteY2" fmla="*/ 0 h 531492"/>
                  <a:gd name="connsiteX3" fmla="*/ 509110 w 597694"/>
                  <a:gd name="connsiteY3" fmla="*/ 0 h 531492"/>
                  <a:gd name="connsiteX4" fmla="*/ 597694 w 597694"/>
                  <a:gd name="connsiteY4" fmla="*/ 88584 h 531492"/>
                  <a:gd name="connsiteX5" fmla="*/ 597694 w 597694"/>
                  <a:gd name="connsiteY5" fmla="*/ 531492 h 531492"/>
                  <a:gd name="connsiteX6" fmla="*/ 597694 w 597694"/>
                  <a:gd name="connsiteY6" fmla="*/ 531492 h 531492"/>
                  <a:gd name="connsiteX7" fmla="*/ 0 w 597694"/>
                  <a:gd name="connsiteY7" fmla="*/ 531492 h 531492"/>
                  <a:gd name="connsiteX0" fmla="*/ 0 w 597694"/>
                  <a:gd name="connsiteY0" fmla="*/ 531492 h 531492"/>
                  <a:gd name="connsiteX1" fmla="*/ 0 w 597694"/>
                  <a:gd name="connsiteY1" fmla="*/ 88584 h 531492"/>
                  <a:gd name="connsiteX2" fmla="*/ 88584 w 597694"/>
                  <a:gd name="connsiteY2" fmla="*/ 0 h 531492"/>
                  <a:gd name="connsiteX3" fmla="*/ 509110 w 597694"/>
                  <a:gd name="connsiteY3" fmla="*/ 0 h 531492"/>
                  <a:gd name="connsiteX4" fmla="*/ 597694 w 597694"/>
                  <a:gd name="connsiteY4" fmla="*/ 88584 h 531492"/>
                  <a:gd name="connsiteX5" fmla="*/ 597694 w 597694"/>
                  <a:gd name="connsiteY5" fmla="*/ 531492 h 531492"/>
                  <a:gd name="connsiteX6" fmla="*/ 597694 w 597694"/>
                  <a:gd name="connsiteY6" fmla="*/ 531492 h 53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694" h="531492">
                    <a:moveTo>
                      <a:pt x="0" y="531492"/>
                    </a:moveTo>
                    <a:lnTo>
                      <a:pt x="0" y="88584"/>
                    </a:lnTo>
                    <a:cubicBezTo>
                      <a:pt x="0" y="39660"/>
                      <a:pt x="39660" y="0"/>
                      <a:pt x="88584" y="0"/>
                    </a:cubicBezTo>
                    <a:lnTo>
                      <a:pt x="509110" y="0"/>
                    </a:lnTo>
                    <a:cubicBezTo>
                      <a:pt x="558034" y="0"/>
                      <a:pt x="597694" y="39660"/>
                      <a:pt x="597694" y="88584"/>
                    </a:cubicBezTo>
                    <a:lnTo>
                      <a:pt x="597694" y="531492"/>
                    </a:lnTo>
                    <a:lnTo>
                      <a:pt x="597694" y="531492"/>
                    </a:lnTo>
                  </a:path>
                </a:pathLst>
              </a:custGeom>
              <a:no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22" name="Rounded Rectangle 21"/>
            <p:cNvSpPr/>
            <p:nvPr/>
          </p:nvSpPr>
          <p:spPr>
            <a:xfrm>
              <a:off x="4259541" y="1194994"/>
              <a:ext cx="463904" cy="464939"/>
            </a:xfrm>
            <a:prstGeom prst="roundRect">
              <a:avLst>
                <a:gd name="adj" fmla="val 9060"/>
              </a:avLst>
            </a:prstGeom>
            <a:noFill/>
            <a:ln w="28575" cmpd="sng">
              <a:solidFill>
                <a:srgbClr val="00AAE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27" name="Footer Placeholder 4"/>
          <p:cNvSpPr txBox="1">
            <a:spLocks/>
          </p:cNvSpPr>
          <p:nvPr/>
        </p:nvSpPr>
        <p:spPr bwMode="auto">
          <a:xfrm>
            <a:off x="457200" y="609600"/>
            <a:ext cx="6705600" cy="381000"/>
          </a:xfrm>
          <a:prstGeom prst="rect">
            <a:avLst/>
          </a:prstGeom>
          <a:noFill/>
          <a:ln w="9525">
            <a:noFill/>
            <a:miter lim="800000"/>
            <a:headEnd/>
            <a:tailEnd/>
          </a:ln>
        </p:spPr>
        <p:txBody>
          <a:bodyPr/>
          <a:lstStyle/>
          <a:p>
            <a:pPr>
              <a:defRPr/>
            </a:pPr>
            <a:r>
              <a:rPr lang="en-US" sz="1600" b="1" dirty="0">
                <a:solidFill>
                  <a:schemeClr val="bg1">
                    <a:lumMod val="50000"/>
                  </a:schemeClr>
                </a:solidFill>
                <a:latin typeface="Arial" pitchFamily="-1" charset="0"/>
                <a:ea typeface="ＭＳ Ｐゴシック" pitchFamily="-65" charset="-128"/>
                <a:cs typeface="ＭＳ Ｐゴシック" pitchFamily="-65" charset="-128"/>
              </a:rPr>
              <a:t>Medical Telehealth</a:t>
            </a:r>
          </a:p>
        </p:txBody>
      </p:sp>
      <p:sp>
        <p:nvSpPr>
          <p:cNvPr id="25614" name="Footer Placeholder 4"/>
          <p:cNvSpPr txBox="1">
            <a:spLocks/>
          </p:cNvSpPr>
          <p:nvPr/>
        </p:nvSpPr>
        <p:spPr bwMode="auto">
          <a:xfrm>
            <a:off x="0" y="6324600"/>
            <a:ext cx="7011988" cy="2286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nchor="b"/>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300"/>
              </a:spcAft>
            </a:pPr>
            <a:r>
              <a:rPr lang="en-US" sz="1000" dirty="0">
                <a:solidFill>
                  <a:srgbClr val="969696"/>
                </a:solidFill>
                <a:latin typeface="Arial Narrow" charset="0"/>
                <a:ea typeface="MS PGothic" charset="0"/>
                <a:cs typeface="MS PGothic" charset="0"/>
              </a:rPr>
              <a:t>Health care services are delivered by American Well and MDLIVE participating doctors and not by Cigna. </a:t>
            </a:r>
          </a:p>
        </p:txBody>
      </p:sp>
      <p:sp>
        <p:nvSpPr>
          <p:cNvPr id="25615" name="Content Placeholder 1"/>
          <p:cNvSpPr txBox="1">
            <a:spLocks/>
          </p:cNvSpPr>
          <p:nvPr/>
        </p:nvSpPr>
        <p:spPr bwMode="auto">
          <a:xfrm>
            <a:off x="774700" y="2413000"/>
            <a:ext cx="1600200" cy="29845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a:lstStyle>
            <a:lvl1pPr marL="230188" indent="-230188"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20000"/>
              </a:spcBef>
              <a:buFont typeface="Arial" charset="0"/>
              <a:buChar char="•"/>
            </a:pPr>
            <a:r>
              <a:rPr lang="pl-PL" sz="1600" dirty="0" err="1">
                <a:solidFill>
                  <a:schemeClr val="bg1"/>
                </a:solidFill>
                <a:ea typeface="MS PGothic" charset="0"/>
              </a:rPr>
              <a:t>Acne</a:t>
            </a:r>
            <a:endParaRPr lang="pl-PL" sz="1600" dirty="0">
              <a:solidFill>
                <a:schemeClr val="bg1"/>
              </a:solidFill>
              <a:ea typeface="MS PGothic" charset="0"/>
            </a:endParaRPr>
          </a:p>
          <a:p>
            <a:pPr eaLnBrk="1" hangingPunct="1">
              <a:spcBef>
                <a:spcPct val="20000"/>
              </a:spcBef>
              <a:buFont typeface="Arial" charset="0"/>
              <a:buChar char="•"/>
            </a:pPr>
            <a:r>
              <a:rPr lang="en-US" sz="1600" dirty="0">
                <a:solidFill>
                  <a:schemeClr val="bg1"/>
                </a:solidFill>
                <a:ea typeface="MS PGothic" charset="0"/>
              </a:rPr>
              <a:t>Allergies</a:t>
            </a:r>
          </a:p>
          <a:p>
            <a:pPr eaLnBrk="1" hangingPunct="1">
              <a:spcBef>
                <a:spcPct val="20000"/>
              </a:spcBef>
              <a:buFont typeface="Arial" charset="0"/>
              <a:buChar char="•"/>
            </a:pPr>
            <a:r>
              <a:rPr lang="en-US" sz="1600" dirty="0">
                <a:solidFill>
                  <a:schemeClr val="bg1"/>
                </a:solidFill>
                <a:ea typeface="MS PGothic" charset="0"/>
              </a:rPr>
              <a:t>Asthma </a:t>
            </a:r>
          </a:p>
          <a:p>
            <a:pPr eaLnBrk="1" hangingPunct="1">
              <a:spcBef>
                <a:spcPct val="20000"/>
              </a:spcBef>
              <a:buFont typeface="Arial" charset="0"/>
              <a:buChar char="•"/>
            </a:pPr>
            <a:r>
              <a:rPr lang="it-IT" sz="1600" dirty="0" err="1">
                <a:solidFill>
                  <a:schemeClr val="bg1"/>
                </a:solidFill>
                <a:ea typeface="MS PGothic" charset="0"/>
              </a:rPr>
              <a:t>Bronchitis</a:t>
            </a:r>
            <a:endParaRPr lang="it-IT" sz="1600" dirty="0">
              <a:solidFill>
                <a:schemeClr val="bg1"/>
              </a:solidFill>
              <a:ea typeface="MS PGothic" charset="0"/>
            </a:endParaRPr>
          </a:p>
          <a:p>
            <a:pPr eaLnBrk="1" hangingPunct="1">
              <a:spcBef>
                <a:spcPct val="20000"/>
              </a:spcBef>
              <a:buFont typeface="Arial" charset="0"/>
              <a:buChar char="•"/>
            </a:pPr>
            <a:r>
              <a:rPr lang="de-DE" sz="1600" dirty="0" err="1">
                <a:solidFill>
                  <a:schemeClr val="bg1"/>
                </a:solidFill>
                <a:ea typeface="MS PGothic" charset="0"/>
              </a:rPr>
              <a:t>Cold</a:t>
            </a:r>
            <a:r>
              <a:rPr lang="de-DE" sz="1600" dirty="0">
                <a:solidFill>
                  <a:schemeClr val="bg1"/>
                </a:solidFill>
                <a:ea typeface="MS PGothic" charset="0"/>
              </a:rPr>
              <a:t> </a:t>
            </a:r>
            <a:r>
              <a:rPr lang="de-DE" sz="1600" dirty="0" err="1">
                <a:solidFill>
                  <a:schemeClr val="bg1"/>
                </a:solidFill>
                <a:ea typeface="MS PGothic" charset="0"/>
              </a:rPr>
              <a:t>and</a:t>
            </a:r>
            <a:r>
              <a:rPr lang="de-DE" sz="1600" dirty="0">
                <a:solidFill>
                  <a:schemeClr val="bg1"/>
                </a:solidFill>
                <a:ea typeface="MS PGothic" charset="0"/>
              </a:rPr>
              <a:t> </a:t>
            </a:r>
            <a:r>
              <a:rPr lang="de-DE" sz="1600" dirty="0" err="1">
                <a:solidFill>
                  <a:schemeClr val="bg1"/>
                </a:solidFill>
                <a:ea typeface="MS PGothic" charset="0"/>
              </a:rPr>
              <a:t>flu</a:t>
            </a:r>
            <a:endParaRPr lang="de-DE" sz="1600" dirty="0">
              <a:solidFill>
                <a:schemeClr val="bg1"/>
              </a:solidFill>
              <a:ea typeface="MS PGothic" charset="0"/>
            </a:endParaRPr>
          </a:p>
          <a:p>
            <a:pPr eaLnBrk="1" hangingPunct="1">
              <a:spcBef>
                <a:spcPct val="20000"/>
              </a:spcBef>
              <a:buFont typeface="Arial" charset="0"/>
              <a:buChar char="•"/>
            </a:pPr>
            <a:r>
              <a:rPr lang="ro-RO" sz="1600" dirty="0">
                <a:solidFill>
                  <a:schemeClr val="bg1"/>
                </a:solidFill>
                <a:ea typeface="MS PGothic" charset="0"/>
              </a:rPr>
              <a:t>Diarrhea </a:t>
            </a:r>
          </a:p>
          <a:p>
            <a:pPr eaLnBrk="1" hangingPunct="1">
              <a:spcBef>
                <a:spcPct val="20000"/>
              </a:spcBef>
              <a:buFont typeface="Arial" charset="0"/>
              <a:buChar char="•"/>
            </a:pPr>
            <a:r>
              <a:rPr lang="en-US" sz="1600" dirty="0">
                <a:solidFill>
                  <a:schemeClr val="bg1"/>
                </a:solidFill>
                <a:ea typeface="MS PGothic" charset="0"/>
              </a:rPr>
              <a:t>Earaches</a:t>
            </a:r>
          </a:p>
          <a:p>
            <a:pPr eaLnBrk="1" hangingPunct="1">
              <a:spcBef>
                <a:spcPct val="20000"/>
              </a:spcBef>
              <a:buFont typeface="Arial" charset="0"/>
              <a:buChar char="•"/>
            </a:pPr>
            <a:r>
              <a:rPr lang="cs-CZ" sz="1600" dirty="0" err="1">
                <a:solidFill>
                  <a:schemeClr val="bg1"/>
                </a:solidFill>
                <a:ea typeface="MS PGothic" charset="0"/>
              </a:rPr>
              <a:t>Fever</a:t>
            </a:r>
            <a:r>
              <a:rPr lang="cs-CZ" sz="1600" dirty="0">
                <a:solidFill>
                  <a:schemeClr val="bg1"/>
                </a:solidFill>
                <a:ea typeface="MS PGothic" charset="0"/>
              </a:rPr>
              <a:t> </a:t>
            </a:r>
          </a:p>
          <a:p>
            <a:pPr eaLnBrk="1" hangingPunct="1">
              <a:spcBef>
                <a:spcPct val="20000"/>
              </a:spcBef>
              <a:buFont typeface="Arial" charset="0"/>
              <a:buChar char="•"/>
            </a:pPr>
            <a:r>
              <a:rPr lang="en-US" sz="1600" dirty="0">
                <a:solidFill>
                  <a:schemeClr val="bg1"/>
                </a:solidFill>
                <a:ea typeface="MS PGothic" charset="0"/>
              </a:rPr>
              <a:t>Headache</a:t>
            </a:r>
          </a:p>
          <a:p>
            <a:pPr eaLnBrk="1" hangingPunct="1">
              <a:spcBef>
                <a:spcPct val="20000"/>
              </a:spcBef>
              <a:buFont typeface="Arial" charset="0"/>
              <a:buChar char="•"/>
            </a:pPr>
            <a:r>
              <a:rPr lang="en-US" sz="1600" dirty="0">
                <a:solidFill>
                  <a:schemeClr val="bg1"/>
                </a:solidFill>
                <a:ea typeface="MS PGothic" charset="0"/>
              </a:rPr>
              <a:t>Infections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054901" y="4953000"/>
            <a:ext cx="4404561" cy="838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Arial" charset="0"/>
                <a:ea typeface="MS PGothic" charset="0"/>
              </a:rPr>
              <a:t>Cigna Telehealth Connection</a:t>
            </a:r>
            <a:endParaRPr lang="en-US" dirty="0"/>
          </a:p>
        </p:txBody>
      </p:sp>
      <p:sp>
        <p:nvSpPr>
          <p:cNvPr id="3" name="Slide Number Placeholder 2"/>
          <p:cNvSpPr>
            <a:spLocks noGrp="1"/>
          </p:cNvSpPr>
          <p:nvPr>
            <p:ph type="sldNum" sz="quarter" idx="10"/>
          </p:nvPr>
        </p:nvSpPr>
        <p:spPr/>
        <p:txBody>
          <a:bodyPr/>
          <a:lstStyle/>
          <a:p>
            <a:pPr>
              <a:defRPr/>
            </a:pPr>
            <a:fld id="{73A15C01-73DC-E040-9CB6-6955BB70FBB7}" type="slidenum">
              <a:rPr lang="en-US" smtClean="0"/>
              <a:pPr>
                <a:defRPr/>
              </a:pPr>
              <a:t>5</a:t>
            </a:fld>
            <a:endParaRPr lang="en-US"/>
          </a:p>
        </p:txBody>
      </p:sp>
      <p:sp>
        <p:nvSpPr>
          <p:cNvPr id="4" name="Footer Placeholder 3"/>
          <p:cNvSpPr>
            <a:spLocks noGrp="1"/>
          </p:cNvSpPr>
          <p:nvPr>
            <p:ph type="ftr" sz="quarter" idx="11"/>
          </p:nvPr>
        </p:nvSpPr>
        <p:spPr/>
        <p:txBody>
          <a:bodyPr/>
          <a:lstStyle/>
          <a:p>
            <a:pPr>
              <a:defRPr/>
            </a:pPr>
            <a:r>
              <a:rPr lang="en-US" dirty="0"/>
              <a:t>Confidential, unpublished property of Cigna. Do not duplicate or distribute. Use and distribution limited solely to authorized personnel. © 2019 Cigna</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902" y="981770"/>
            <a:ext cx="4407633" cy="3895030"/>
          </a:xfrm>
          <a:prstGeom prst="rect">
            <a:avLst/>
          </a:prstGeom>
          <a:noFill/>
          <a:ln w="9525">
            <a:solidFill>
              <a:srgbClr val="999999"/>
            </a:solidFill>
            <a:miter lim="800000"/>
            <a:headEnd/>
            <a:tailEnd/>
          </a:ln>
          <a:extLst>
            <a:ext uri="{909E8E84-426E-40dd-AFC4-6F175D3DCCD1}">
              <a14:hiddenFill xmlns:a14="http://schemas.microsoft.com/office/drawing/2010/main" xmlns="" xmlns:mv="urn:schemas-microsoft-com:mac:vml" xmlns:mc="http://schemas.openxmlformats.org/markup-compatibility/2006">
                <a:solidFill>
                  <a:schemeClr val="accent1"/>
                </a:solidFill>
              </a14:hiddenFill>
            </a:ext>
          </a:extLst>
        </p:spPr>
      </p:pic>
      <p:sp>
        <p:nvSpPr>
          <p:cNvPr id="6" name="Footer Placeholder 45"/>
          <p:cNvSpPr txBox="1">
            <a:spLocks/>
          </p:cNvSpPr>
          <p:nvPr/>
        </p:nvSpPr>
        <p:spPr bwMode="auto">
          <a:xfrm>
            <a:off x="0" y="6049962"/>
            <a:ext cx="7239000" cy="566738"/>
          </a:xfrm>
          <a:prstGeom prst="rect">
            <a:avLst/>
          </a:prstGeom>
          <a:noFill/>
          <a:ln w="9525">
            <a:noFill/>
            <a:miter lim="800000"/>
            <a:headEnd/>
            <a:tailEnd/>
          </a:ln>
          <a:effectLst/>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742950" indent="-285750" algn="l" defTabSz="457200"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1143000" indent="-228600" algn="l" defTabSz="457200"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600200" indent="-228600" algn="l" defTabSz="457200"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2057400" indent="-228600" algn="l" defTabSz="457200"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ヒラギノ角ゴ Pro W3" charset="0"/>
                <a:cs typeface="ヒラギノ角ゴ Pro W3" charset="0"/>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ヒラギノ角ゴ Pro W3" charset="0"/>
                <a:cs typeface="ヒラギノ角ゴ Pro W3" charset="0"/>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ヒラギノ角ゴ Pro W3" charset="0"/>
                <a:cs typeface="ヒラギノ角ゴ Pro W3" charset="0"/>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ヒラギノ角ゴ Pro W3" charset="0"/>
                <a:cs typeface="ヒラギノ角ゴ Pro W3" charset="0"/>
              </a:defRPr>
            </a:lvl9pPr>
          </a:lstStyle>
          <a:p>
            <a:pPr eaLnBrk="1" hangingPunct="1"/>
            <a:r>
              <a:rPr lang="en-US" sz="1000" dirty="0">
                <a:solidFill>
                  <a:schemeClr val="tx1">
                    <a:lumMod val="50000"/>
                    <a:lumOff val="50000"/>
                  </a:schemeClr>
                </a:solidFill>
                <a:latin typeface="Arial Narrow" panose="020B0606020202030204" pitchFamily="34" charset="0"/>
              </a:rPr>
              <a:t>Availability may vary by location and is subject to change. See vendor sites for details. </a:t>
            </a:r>
            <a:endParaRPr lang="en-US" sz="1000" dirty="0">
              <a:solidFill>
                <a:schemeClr val="tx1">
                  <a:lumMod val="50000"/>
                  <a:lumOff val="50000"/>
                </a:schemeClr>
              </a:solidFill>
              <a:latin typeface="Arial Narrow" panose="020B0606020202030204" pitchFamily="34" charset="0"/>
              <a:ea typeface="MS PGothic" charset="0"/>
              <a:cs typeface="MS PGothic" charset="0"/>
            </a:endParaRPr>
          </a:p>
          <a:p>
            <a:pPr eaLnBrk="1" hangingPunct="1"/>
            <a:r>
              <a:rPr lang="en-US" sz="1000" dirty="0">
                <a:solidFill>
                  <a:schemeClr val="tx1">
                    <a:lumMod val="50000"/>
                    <a:lumOff val="50000"/>
                  </a:schemeClr>
                </a:solidFill>
                <a:latin typeface="Arial Narrow" panose="020B0606020202030204" pitchFamily="34" charset="0"/>
                <a:ea typeface="MS PGothic" charset="0"/>
                <a:cs typeface="Arial" panose="020B0604020202020204" pitchFamily="34" charset="0"/>
              </a:rPr>
              <a:t>Amwell and MDLIVE are exclusively for medical telehealth services. Behavioral telehealth is not provided through Amwell or MDLIVE and is </a:t>
            </a:r>
          </a:p>
          <a:p>
            <a:pPr eaLnBrk="1" hangingPunct="1"/>
            <a:r>
              <a:rPr lang="en-US" sz="1000" dirty="0">
                <a:solidFill>
                  <a:schemeClr val="tx1">
                    <a:lumMod val="50000"/>
                    <a:lumOff val="50000"/>
                  </a:schemeClr>
                </a:solidFill>
                <a:latin typeface="Arial Narrow" panose="020B0606020202030204" pitchFamily="34" charset="0"/>
                <a:ea typeface="MS PGothic" charset="0"/>
                <a:cs typeface="Arial" panose="020B0604020202020204" pitchFamily="34" charset="0"/>
              </a:rPr>
              <a:t>provided by Cigna Behavioral Health contracted providers</a:t>
            </a:r>
          </a:p>
        </p:txBody>
      </p:sp>
      <p:sp>
        <p:nvSpPr>
          <p:cNvPr id="8" name="Rectangle 7"/>
          <p:cNvSpPr/>
          <p:nvPr/>
        </p:nvSpPr>
        <p:spPr>
          <a:xfrm>
            <a:off x="563563" y="981770"/>
            <a:ext cx="3276600" cy="480943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63433"/>
            <a:ext cx="1126689" cy="1126689"/>
          </a:xfrm>
          <a:prstGeom prst="rect">
            <a:avLst/>
          </a:prstGeom>
        </p:spPr>
      </p:pic>
      <p:sp>
        <p:nvSpPr>
          <p:cNvPr id="10" name="Rectangle 9"/>
          <p:cNvSpPr/>
          <p:nvPr/>
        </p:nvSpPr>
        <p:spPr>
          <a:xfrm>
            <a:off x="1600200" y="1028986"/>
            <a:ext cx="2286000" cy="1169551"/>
          </a:xfrm>
          <a:prstGeom prst="rect">
            <a:avLst/>
          </a:prstGeom>
        </p:spPr>
        <p:txBody>
          <a:bodyPr wrap="square">
            <a:spAutoFit/>
          </a:bodyPr>
          <a:lstStyle/>
          <a:p>
            <a:pPr algn="ctr" eaLnBrk="1" hangingPunct="1">
              <a:spcBef>
                <a:spcPct val="20000"/>
              </a:spcBef>
              <a:buClr>
                <a:schemeClr val="tx1"/>
              </a:buClr>
              <a:buFont typeface="Arial" charset="0"/>
              <a:buNone/>
            </a:pPr>
            <a:r>
              <a:rPr lang="en-US" sz="1400" b="1" dirty="0">
                <a:ea typeface="MS PGothic" charset="0"/>
                <a:cs typeface="MS PGothic" charset="0"/>
              </a:rPr>
              <a:t>Your employees can seamlessly access both MDLIVE and </a:t>
            </a:r>
            <a:r>
              <a:rPr lang="en-US" sz="1400" b="1" dirty="0" err="1">
                <a:ea typeface="MS PGothic" charset="0"/>
                <a:cs typeface="MS PGothic" charset="0"/>
              </a:rPr>
              <a:t>Amwell</a:t>
            </a:r>
            <a:r>
              <a:rPr lang="en-US" sz="1400" b="1" dirty="0">
                <a:ea typeface="MS PGothic" charset="0"/>
                <a:cs typeface="MS PGothic" charset="0"/>
              </a:rPr>
              <a:t> with a single sign-on through </a:t>
            </a:r>
            <a:r>
              <a:rPr lang="en-US" sz="1400" b="1" dirty="0">
                <a:solidFill>
                  <a:srgbClr val="0070C0"/>
                </a:solidFill>
                <a:ea typeface="MS PGothic" charset="0"/>
                <a:cs typeface="MS PGothic" charset="0"/>
              </a:rPr>
              <a:t>myCigna.com</a:t>
            </a:r>
            <a:r>
              <a:rPr lang="en-US" sz="1400" b="1" dirty="0">
                <a:ea typeface="MS PGothic" charset="0"/>
                <a:cs typeface="MS PGothic" charset="0"/>
              </a:rPr>
              <a:t>.</a:t>
            </a:r>
          </a:p>
        </p:txBody>
      </p:sp>
      <p:sp>
        <p:nvSpPr>
          <p:cNvPr id="11" name="TextBox 10"/>
          <p:cNvSpPr txBox="1"/>
          <p:nvPr/>
        </p:nvSpPr>
        <p:spPr>
          <a:xfrm>
            <a:off x="732366" y="2362200"/>
            <a:ext cx="3001433" cy="2893099"/>
          </a:xfrm>
          <a:prstGeom prst="rect">
            <a:avLst/>
          </a:prstGeom>
          <a:noFill/>
        </p:spPr>
        <p:txBody>
          <a:bodyPr wrap="square" rtlCol="0">
            <a:spAutoFit/>
          </a:bodyPr>
          <a:lstStyle/>
          <a:p>
            <a:pPr>
              <a:spcAft>
                <a:spcPts val="600"/>
              </a:spcAft>
            </a:pPr>
            <a:r>
              <a:rPr lang="en-US" sz="1100" dirty="0"/>
              <a:t>Your employees can also access Cigna Telehealth Connection by visiting:</a:t>
            </a:r>
            <a:endParaRPr lang="en-US" sz="1100" b="1" dirty="0"/>
          </a:p>
          <a:p>
            <a:pPr>
              <a:spcAft>
                <a:spcPts val="600"/>
              </a:spcAft>
            </a:pPr>
            <a:r>
              <a:rPr lang="en-US" sz="1100" b="1" dirty="0"/>
              <a:t>Amwell for Cigna:  </a:t>
            </a:r>
          </a:p>
          <a:p>
            <a:pPr marL="171450" indent="-171450">
              <a:spcAft>
                <a:spcPts val="600"/>
              </a:spcAft>
              <a:buClr>
                <a:schemeClr val="accent5"/>
              </a:buClr>
              <a:buFont typeface="Arial" panose="020B0604020202020204" pitchFamily="34" charset="0"/>
              <a:buChar char="˃"/>
            </a:pPr>
            <a:r>
              <a:rPr lang="en-US" sz="1100" dirty="0"/>
              <a:t>Visit AmwellforCigna.com</a:t>
            </a:r>
          </a:p>
          <a:p>
            <a:pPr marL="171450" indent="-171450">
              <a:spcAft>
                <a:spcPts val="600"/>
              </a:spcAft>
              <a:buClr>
                <a:schemeClr val="accent5"/>
              </a:buClr>
              <a:buFont typeface="Arial" panose="020B0604020202020204" pitchFamily="34" charset="0"/>
              <a:buChar char="˃"/>
            </a:pPr>
            <a:r>
              <a:rPr lang="en-US" sz="1100" dirty="0"/>
              <a:t>Call 855.667.9722</a:t>
            </a:r>
          </a:p>
          <a:p>
            <a:pPr>
              <a:spcAft>
                <a:spcPts val="600"/>
              </a:spcAft>
            </a:pPr>
            <a:endParaRPr lang="en-US" sz="500" b="1" dirty="0"/>
          </a:p>
          <a:p>
            <a:pPr>
              <a:spcAft>
                <a:spcPts val="600"/>
              </a:spcAft>
            </a:pPr>
            <a:r>
              <a:rPr lang="en-US" sz="1100" b="1" dirty="0"/>
              <a:t>MDLIVE for Cigna:  </a:t>
            </a:r>
          </a:p>
          <a:p>
            <a:pPr marL="171450" indent="-171450">
              <a:spcAft>
                <a:spcPts val="600"/>
              </a:spcAft>
              <a:buClr>
                <a:schemeClr val="accent5"/>
              </a:buClr>
              <a:buFont typeface="Arial" panose="020B0604020202020204" pitchFamily="34" charset="0"/>
              <a:buChar char="˃"/>
            </a:pPr>
            <a:r>
              <a:rPr lang="en-US" sz="1100" dirty="0"/>
              <a:t>Visit MDLIVEforCigna.com</a:t>
            </a:r>
          </a:p>
          <a:p>
            <a:pPr marL="171450" indent="-171450">
              <a:spcAft>
                <a:spcPts val="600"/>
              </a:spcAft>
              <a:buClr>
                <a:schemeClr val="accent5"/>
              </a:buClr>
              <a:buFont typeface="Arial" panose="020B0604020202020204" pitchFamily="34" charset="0"/>
              <a:buChar char="˃"/>
            </a:pPr>
            <a:r>
              <a:rPr lang="en-US" sz="1100" dirty="0"/>
              <a:t>Call 888.726.3171</a:t>
            </a:r>
          </a:p>
          <a:p>
            <a:pPr algn="ctr">
              <a:spcAft>
                <a:spcPts val="600"/>
              </a:spcAft>
              <a:buClr>
                <a:schemeClr val="accent5"/>
              </a:buClr>
            </a:pPr>
            <a:endParaRPr lang="en-US" sz="1100" dirty="0"/>
          </a:p>
          <a:p>
            <a:pPr>
              <a:spcAft>
                <a:spcPts val="600"/>
              </a:spcAft>
              <a:buClr>
                <a:schemeClr val="accent5"/>
              </a:buClr>
            </a:pPr>
            <a:r>
              <a:rPr lang="en-US" sz="1100" dirty="0"/>
              <a:t>They may also download the </a:t>
            </a:r>
            <a:r>
              <a:rPr lang="en-US" sz="1100" dirty="0" err="1"/>
              <a:t>MyCigna</a:t>
            </a:r>
            <a:r>
              <a:rPr lang="en-US" sz="1100" baseline="30000" dirty="0"/>
              <a:t>®</a:t>
            </a:r>
            <a:r>
              <a:rPr lang="en-US" sz="1100" dirty="0"/>
              <a:t> App and will be able to access both Telehealth providers through the app. </a:t>
            </a:r>
          </a:p>
        </p:txBody>
      </p:sp>
      <p:sp>
        <p:nvSpPr>
          <p:cNvPr id="14" name="Content Placeholder 1"/>
          <p:cNvSpPr txBox="1">
            <a:spLocks/>
          </p:cNvSpPr>
          <p:nvPr/>
        </p:nvSpPr>
        <p:spPr bwMode="auto">
          <a:xfrm>
            <a:off x="4953000" y="4953000"/>
            <a:ext cx="3379256" cy="807578"/>
          </a:xfrm>
          <a:prstGeom prst="rect">
            <a:avLst/>
          </a:prstGeom>
          <a:noFill/>
          <a:ln>
            <a:noFill/>
          </a:ln>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20000"/>
              </a:spcBef>
              <a:buClr>
                <a:schemeClr val="tx1"/>
              </a:buClr>
              <a:buFont typeface="Arial" charset="0"/>
              <a:buNone/>
            </a:pPr>
            <a:r>
              <a:rPr lang="en-US" sz="1000" b="1" dirty="0">
                <a:solidFill>
                  <a:schemeClr val="bg1"/>
                </a:solidFill>
                <a:ea typeface="MS PGothic" charset="0"/>
              </a:rPr>
              <a:t>Customers seeking a behavioral health provider will be able to search on the provider directory on myCigna.com</a:t>
            </a:r>
          </a:p>
        </p:txBody>
      </p:sp>
      <p:pic>
        <p:nvPicPr>
          <p:cNvPr id="13" name="Picture 12"/>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4152529" y="4961782"/>
            <a:ext cx="829418" cy="829418"/>
          </a:xfrm>
          <a:prstGeom prst="rect">
            <a:avLst/>
          </a:prstGeom>
        </p:spPr>
      </p:pic>
      <p:sp>
        <p:nvSpPr>
          <p:cNvPr id="16" name="Footer Placeholder 4"/>
          <p:cNvSpPr txBox="1">
            <a:spLocks/>
          </p:cNvSpPr>
          <p:nvPr/>
        </p:nvSpPr>
        <p:spPr bwMode="auto">
          <a:xfrm>
            <a:off x="474453" y="595342"/>
            <a:ext cx="6705600" cy="381000"/>
          </a:xfrm>
          <a:prstGeom prst="rect">
            <a:avLst/>
          </a:prstGeom>
          <a:noFill/>
          <a:ln w="9525">
            <a:noFill/>
            <a:miter lim="800000"/>
            <a:headEnd/>
            <a:tailEnd/>
          </a:ln>
        </p:spPr>
        <p:txBody>
          <a:bodyPr/>
          <a:lstStyle/>
          <a:p>
            <a:pPr>
              <a:defRPr/>
            </a:pPr>
            <a:r>
              <a:rPr lang="en-US" sz="1600" b="1" dirty="0">
                <a:solidFill>
                  <a:schemeClr val="bg1">
                    <a:lumMod val="50000"/>
                  </a:schemeClr>
                </a:solidFill>
                <a:latin typeface="Arial" pitchFamily="-1" charset="0"/>
                <a:ea typeface="ＭＳ Ｐゴシック" pitchFamily="-65" charset="-128"/>
                <a:cs typeface="ＭＳ Ｐゴシック" pitchFamily="-65" charset="-128"/>
              </a:rPr>
              <a:t>How to access</a:t>
            </a:r>
          </a:p>
        </p:txBody>
      </p:sp>
      <p:pic>
        <p:nvPicPr>
          <p:cNvPr id="18" name="Picture 17" descr="images.jpeg"/>
          <p:cNvPicPr>
            <a:picLocks noChangeAspect="1"/>
          </p:cNvPicPr>
          <p:nvPr/>
        </p:nvPicPr>
        <p:blipFill>
          <a:blip r:embed="rId5"/>
          <a:srcRect l="10000" r="10000"/>
          <a:stretch>
            <a:fillRect/>
          </a:stretch>
        </p:blipFill>
        <p:spPr>
          <a:xfrm>
            <a:off x="2514600" y="2789621"/>
            <a:ext cx="1123949" cy="258379"/>
          </a:xfrm>
          <a:prstGeom prst="rect">
            <a:avLst/>
          </a:prstGeom>
        </p:spPr>
      </p:pic>
      <p:grpSp>
        <p:nvGrpSpPr>
          <p:cNvPr id="19" name="Group 18"/>
          <p:cNvGrpSpPr/>
          <p:nvPr/>
        </p:nvGrpSpPr>
        <p:grpSpPr>
          <a:xfrm>
            <a:off x="2438400" y="3692487"/>
            <a:ext cx="1219199" cy="193713"/>
            <a:chOff x="2514599" y="4225887"/>
            <a:chExt cx="1219199" cy="193713"/>
          </a:xfrm>
        </p:grpSpPr>
        <p:sp>
          <p:nvSpPr>
            <p:cNvPr id="20" name="Rectangle 19"/>
            <p:cNvSpPr/>
            <p:nvPr/>
          </p:nvSpPr>
          <p:spPr>
            <a:xfrm>
              <a:off x="2514599" y="4225887"/>
              <a:ext cx="1219199" cy="1937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mdliveforcigna.png"/>
            <p:cNvPicPr>
              <a:picLocks noChangeAspect="1"/>
            </p:cNvPicPr>
            <p:nvPr/>
          </p:nvPicPr>
          <p:blipFill>
            <a:blip r:embed="rId6"/>
            <a:stretch>
              <a:fillRect/>
            </a:stretch>
          </p:blipFill>
          <p:spPr>
            <a:xfrm>
              <a:off x="2590798" y="4263987"/>
              <a:ext cx="1066800" cy="117513"/>
            </a:xfrm>
            <a:prstGeom prst="rect">
              <a:avLst/>
            </a:prstGeom>
          </p:spPr>
        </p:pic>
      </p:grpSp>
    </p:spTree>
    <p:extLst>
      <p:ext uri="{BB962C8B-B14F-4D97-AF65-F5344CB8AC3E}">
        <p14:creationId xmlns:p14="http://schemas.microsoft.com/office/powerpoint/2010/main" val="1382521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28600" y="152400"/>
            <a:ext cx="8229600" cy="646112"/>
          </a:xfrm>
        </p:spPr>
        <p:txBody>
          <a:bodyPr/>
          <a:lstStyle/>
          <a:p>
            <a:pPr>
              <a:lnSpc>
                <a:spcPct val="115000"/>
              </a:lnSpc>
            </a:pPr>
            <a:r>
              <a:rPr lang="en-US" dirty="0">
                <a:latin typeface="Arial" charset="0"/>
                <a:ea typeface="MS PGothic" charset="0"/>
              </a:rPr>
              <a:t>American Well vs. MDLIVE</a:t>
            </a:r>
            <a:endParaRPr lang="en-US" dirty="0">
              <a:latin typeface="Times New Roman" charset="0"/>
              <a:ea typeface="MS PGothic" charset="0"/>
            </a:endParaRPr>
          </a:p>
        </p:txBody>
      </p:sp>
      <p:sp>
        <p:nvSpPr>
          <p:cNvPr id="23554" name="Slide Number Placeholder 3"/>
          <p:cNvSpPr>
            <a:spLocks noGrp="1"/>
          </p:cNvSpPr>
          <p:nvPr>
            <p:ph type="sldNum" sz="quarter" idx="10"/>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8E7B83E-6B5A-0842-A14C-AD8B3EAEDD2B}" type="slidenum">
              <a:rPr lang="en-US" sz="1000">
                <a:solidFill>
                  <a:srgbClr val="999999"/>
                </a:solidFill>
              </a:rPr>
              <a:pPr eaLnBrk="1" hangingPunct="1"/>
              <a:t>6</a:t>
            </a:fld>
            <a:endParaRPr lang="en-US" sz="1000">
              <a:solidFill>
                <a:srgbClr val="999999"/>
              </a:solidFill>
            </a:endParaRPr>
          </a:p>
        </p:txBody>
      </p:sp>
      <p:sp>
        <p:nvSpPr>
          <p:cNvPr id="23555" name="Footer Placeholder 1"/>
          <p:cNvSpPr>
            <a:spLocks noGrp="1"/>
          </p:cNvSpPr>
          <p:nvPr>
            <p:ph type="ftr" sz="quarter" idx="1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2019 Cigna  </a:t>
            </a:r>
          </a:p>
        </p:txBody>
      </p:sp>
      <p:graphicFrame>
        <p:nvGraphicFramePr>
          <p:cNvPr id="6" name="Table 5"/>
          <p:cNvGraphicFramePr>
            <a:graphicFrameLocks noGrp="1"/>
          </p:cNvGraphicFramePr>
          <p:nvPr>
            <p:extLst>
              <p:ext uri="{D42A27DB-BD31-4B8C-83A1-F6EECF244321}">
                <p14:modId xmlns:p14="http://schemas.microsoft.com/office/powerpoint/2010/main" val="1617651212"/>
              </p:ext>
            </p:extLst>
          </p:nvPr>
        </p:nvGraphicFramePr>
        <p:xfrm>
          <a:off x="152400" y="609600"/>
          <a:ext cx="8839200" cy="5029759"/>
        </p:xfrm>
        <a:graphic>
          <a:graphicData uri="http://schemas.openxmlformats.org/drawingml/2006/table">
            <a:tbl>
              <a:tblPr/>
              <a:tblGrid>
                <a:gridCol w="2772247">
                  <a:extLst>
                    <a:ext uri="{9D8B030D-6E8A-4147-A177-3AD203B41FA5}">
                      <a16:colId xmlns:a16="http://schemas.microsoft.com/office/drawing/2014/main" val="20000"/>
                    </a:ext>
                  </a:extLst>
                </a:gridCol>
                <a:gridCol w="3005556">
                  <a:extLst>
                    <a:ext uri="{9D8B030D-6E8A-4147-A177-3AD203B41FA5}">
                      <a16:colId xmlns:a16="http://schemas.microsoft.com/office/drawing/2014/main" val="20001"/>
                    </a:ext>
                  </a:extLst>
                </a:gridCol>
                <a:gridCol w="3061397">
                  <a:extLst>
                    <a:ext uri="{9D8B030D-6E8A-4147-A177-3AD203B41FA5}">
                      <a16:colId xmlns:a16="http://schemas.microsoft.com/office/drawing/2014/main" val="20002"/>
                    </a:ext>
                  </a:extLst>
                </a:gridCol>
              </a:tblGrid>
              <a:tr h="265155">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a:ln>
                          <a:noFill/>
                        </a:ln>
                        <a:solidFill>
                          <a:srgbClr val="FFFFFF"/>
                        </a:solidFill>
                        <a:effectLst/>
                        <a:latin typeface="Arial"/>
                        <a:ea typeface="ヒラギノ角ゴ Pro W3" charset="0"/>
                        <a:cs typeface="Arial"/>
                      </a:endParaRP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850"/>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a:ea typeface="ヒラギノ角ゴ Pro W3" charset="0"/>
                          <a:cs typeface="Arial"/>
                        </a:rPr>
                        <a:t>American Well</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850"/>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a:ea typeface="ヒラギノ角ゴ Pro W3" charset="0"/>
                          <a:cs typeface="Arial"/>
                        </a:rPr>
                        <a:t>MDLIVE</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850"/>
                    </a:solidFill>
                  </a:tcPr>
                </a:tc>
                <a:extLst>
                  <a:ext uri="{0D108BD9-81ED-4DB2-BD59-A6C34878D82A}">
                    <a16:rowId xmlns:a16="http://schemas.microsoft.com/office/drawing/2014/main" val="10000"/>
                  </a:ext>
                </a:extLst>
              </a:tr>
              <a:tr h="26823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Arial"/>
                          <a:ea typeface="ヒラギノ角ゴ Pro W3" charset="0"/>
                          <a:cs typeface="Arial"/>
                        </a:rPr>
                        <a:t>Access to vendor doctors 24/7/365</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5A6"/>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Yes. Provided by the Online Care Group</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20000"/>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Yes</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20000"/>
                      </a:srgbClr>
                    </a:solidFill>
                  </a:tcPr>
                </a:tc>
                <a:extLst>
                  <a:ext uri="{0D108BD9-81ED-4DB2-BD59-A6C34878D82A}">
                    <a16:rowId xmlns:a16="http://schemas.microsoft.com/office/drawing/2014/main" val="10001"/>
                  </a:ext>
                </a:extLst>
              </a:tr>
              <a:tr h="1166339">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Arial"/>
                          <a:ea typeface="ヒラギノ角ゴ Pro W3" charset="0"/>
                          <a:cs typeface="Arial"/>
                        </a:rPr>
                        <a:t>Coverage area</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Arial"/>
                          <a:ea typeface="ヒラギノ角ゴ Pro W3" charset="0"/>
                          <a:cs typeface="Arial"/>
                        </a:rPr>
                        <a:t>Limitations due to state regulations and vendor interpretation of state regulations</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5A6"/>
                    </a:solidFill>
                  </a:tcPr>
                </a:tc>
                <a:tc>
                  <a:txBody>
                    <a:bodyPr/>
                    <a:lstStyle/>
                    <a:p>
                      <a:pPr defTabSz="457200" fontAlgn="base">
                        <a:spcBef>
                          <a:spcPct val="0"/>
                        </a:spcBef>
                        <a:spcAft>
                          <a:spcPct val="0"/>
                        </a:spcAft>
                      </a:pPr>
                      <a:r>
                        <a:rPr lang="en-US" sz="900" b="0" dirty="0">
                          <a:solidFill>
                            <a:srgbClr val="000000"/>
                          </a:solidFill>
                          <a:latin typeface="Arial" panose="020B0604020202020204" pitchFamily="34" charset="0"/>
                          <a:ea typeface="Verdana" pitchFamily="34" charset="0"/>
                          <a:cs typeface="Arial" panose="020B0604020202020204" pitchFamily="34" charset="0"/>
                        </a:rPr>
                        <a:t>21 States and DC: Consultation and prescribing can occur as a result of both video and phone visits</a:t>
                      </a:r>
                    </a:p>
                    <a:p>
                      <a:pPr defTabSz="457200" fontAlgn="base">
                        <a:spcBef>
                          <a:spcPct val="0"/>
                        </a:spcBef>
                        <a:spcAft>
                          <a:spcPct val="0"/>
                        </a:spcAft>
                      </a:pPr>
                      <a:endParaRPr lang="en-US" sz="900" b="0" dirty="0">
                        <a:solidFill>
                          <a:srgbClr val="000000"/>
                        </a:solidFill>
                        <a:latin typeface="Arial" panose="020B0604020202020204" pitchFamily="34" charset="0"/>
                        <a:ea typeface="Verdana" pitchFamily="34" charset="0"/>
                        <a:cs typeface="Arial" panose="020B0604020202020204" pitchFamily="34" charset="0"/>
                      </a:endParaRPr>
                    </a:p>
                    <a:p>
                      <a:pPr defTabSz="457200" fontAlgn="base">
                        <a:spcBef>
                          <a:spcPct val="0"/>
                        </a:spcBef>
                        <a:spcAft>
                          <a:spcPct val="0"/>
                        </a:spcAft>
                      </a:pPr>
                      <a:r>
                        <a:rPr lang="en-US" sz="900" b="0" dirty="0">
                          <a:solidFill>
                            <a:srgbClr val="000000"/>
                          </a:solidFill>
                          <a:latin typeface="Arial" panose="020B0604020202020204" pitchFamily="34" charset="0"/>
                          <a:ea typeface="Verdana" pitchFamily="34" charset="0"/>
                          <a:cs typeface="Arial" panose="020B0604020202020204" pitchFamily="34" charset="0"/>
                        </a:rPr>
                        <a:t>29 States: </a:t>
                      </a:r>
                      <a:r>
                        <a:rPr lang="en-US" sz="900" b="0" u="none" dirty="0">
                          <a:solidFill>
                            <a:srgbClr val="000000"/>
                          </a:solidFill>
                          <a:latin typeface="Arial" panose="020B0604020202020204" pitchFamily="34" charset="0"/>
                          <a:ea typeface="Verdana" pitchFamily="34" charset="0"/>
                          <a:cs typeface="Arial" panose="020B0604020202020204" pitchFamily="34" charset="0"/>
                        </a:rPr>
                        <a:t>Consultation and prescribing</a:t>
                      </a:r>
                      <a:r>
                        <a:rPr lang="en-US" sz="900" b="0" u="none" baseline="0" dirty="0">
                          <a:solidFill>
                            <a:srgbClr val="000000"/>
                          </a:solidFill>
                          <a:latin typeface="Arial" panose="020B0604020202020204" pitchFamily="34" charset="0"/>
                          <a:ea typeface="Verdana" pitchFamily="34" charset="0"/>
                          <a:cs typeface="Arial" panose="020B0604020202020204" pitchFamily="34" charset="0"/>
                        </a:rPr>
                        <a:t> </a:t>
                      </a:r>
                      <a:r>
                        <a:rPr lang="en-US" sz="900" b="0" u="none" dirty="0">
                          <a:solidFill>
                            <a:srgbClr val="000000"/>
                          </a:solidFill>
                          <a:latin typeface="Arial" panose="020B0604020202020204" pitchFamily="34" charset="0"/>
                          <a:ea typeface="Verdana" pitchFamily="34" charset="0"/>
                          <a:cs typeface="Arial" panose="020B0604020202020204" pitchFamily="34" charset="0"/>
                        </a:rPr>
                        <a:t>can </a:t>
                      </a:r>
                      <a:r>
                        <a:rPr lang="en-US" sz="900" b="0" dirty="0">
                          <a:solidFill>
                            <a:srgbClr val="000000"/>
                          </a:solidFill>
                          <a:latin typeface="Arial" panose="020B0604020202020204" pitchFamily="34" charset="0"/>
                          <a:ea typeface="Verdana" pitchFamily="34" charset="0"/>
                          <a:cs typeface="Arial" panose="020B0604020202020204" pitchFamily="34" charset="0"/>
                        </a:rPr>
                        <a:t>occur as a result of video visits. </a:t>
                      </a:r>
                      <a:r>
                        <a:rPr lang="en-US" sz="900" b="0" u="none" dirty="0">
                          <a:solidFill>
                            <a:srgbClr val="000000"/>
                          </a:solidFill>
                          <a:latin typeface="Arial" panose="020B0604020202020204" pitchFamily="34" charset="0"/>
                          <a:ea typeface="Verdana" pitchFamily="34" charset="0"/>
                          <a:cs typeface="Arial" panose="020B0604020202020204" pitchFamily="34" charset="0"/>
                        </a:rPr>
                        <a:t>Consultation only (</a:t>
                      </a:r>
                      <a:r>
                        <a:rPr lang="en-US" sz="900" b="0" dirty="0">
                          <a:solidFill>
                            <a:srgbClr val="000000"/>
                          </a:solidFill>
                          <a:latin typeface="Arial" panose="020B0604020202020204" pitchFamily="34" charset="0"/>
                          <a:ea typeface="Verdana" pitchFamily="34" charset="0"/>
                          <a:cs typeface="Arial" panose="020B0604020202020204" pitchFamily="34" charset="0"/>
                        </a:rPr>
                        <a:t>without prescribing) can occur as a result of a phone-only visit.</a:t>
                      </a:r>
                    </a:p>
                    <a:p>
                      <a:pPr defTabSz="457200" fontAlgn="base">
                        <a:spcBef>
                          <a:spcPct val="0"/>
                        </a:spcBef>
                        <a:spcAft>
                          <a:spcPct val="0"/>
                        </a:spcAft>
                      </a:pPr>
                      <a:endParaRPr lang="en-US" sz="900" b="0" dirty="0">
                        <a:solidFill>
                          <a:srgbClr val="000000"/>
                        </a:solidFill>
                        <a:latin typeface="Arial" panose="020B0604020202020204" pitchFamily="34" charset="0"/>
                        <a:ea typeface="Verdana" pitchFamily="34" charset="0"/>
                        <a:cs typeface="Arial" panose="020B0604020202020204" pitchFamily="34" charset="0"/>
                      </a:endParaRPr>
                    </a:p>
                    <a:p>
                      <a:pPr defTabSz="457200" fontAlgn="base">
                        <a:spcBef>
                          <a:spcPct val="0"/>
                        </a:spcBef>
                        <a:spcAft>
                          <a:spcPct val="0"/>
                        </a:spcAft>
                      </a:pPr>
                      <a:r>
                        <a:rPr lang="en-US" sz="800" b="0" i="1" dirty="0">
                          <a:solidFill>
                            <a:srgbClr val="000000"/>
                          </a:solidFill>
                          <a:latin typeface="Arial" panose="020B0604020202020204" pitchFamily="34" charset="0"/>
                          <a:ea typeface="Verdana" pitchFamily="34" charset="0"/>
                          <a:cs typeface="Arial" panose="020B0604020202020204" pitchFamily="34" charset="0"/>
                        </a:rPr>
                        <a:t>See the</a:t>
                      </a:r>
                      <a:r>
                        <a:rPr lang="en-US" sz="800" b="0" i="1" baseline="0" dirty="0">
                          <a:solidFill>
                            <a:srgbClr val="000000"/>
                          </a:solidFill>
                          <a:latin typeface="Arial" panose="020B0604020202020204" pitchFamily="34" charset="0"/>
                          <a:ea typeface="Verdana" pitchFamily="34" charset="0"/>
                          <a:cs typeface="Arial" panose="020B0604020202020204" pitchFamily="34" charset="0"/>
                        </a:rPr>
                        <a:t> “</a:t>
                      </a:r>
                      <a:r>
                        <a:rPr lang="en-US" sz="800" i="1" dirty="0">
                          <a:latin typeface="Arial" charset="0"/>
                          <a:ea typeface="MS PGothic" charset="0"/>
                        </a:rPr>
                        <a:t>Amwell Telehealth” slide for details</a:t>
                      </a:r>
                      <a:endParaRPr lang="en-US" sz="800" b="0" i="1" dirty="0">
                        <a:solidFill>
                          <a:srgbClr val="000000"/>
                        </a:solidFill>
                        <a:latin typeface="Arial" panose="020B0604020202020204" pitchFamily="34" charset="0"/>
                        <a:ea typeface="Verdana" pitchFamily="34" charset="0"/>
                        <a:cs typeface="Arial" panose="020B0604020202020204" pitchFamily="34" charset="0"/>
                      </a:endParaRP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40000"/>
                      </a:srgbClr>
                    </a:solidFill>
                  </a:tcPr>
                </a:tc>
                <a:tc>
                  <a:txBody>
                    <a:bodyPr/>
                    <a:lstStyle/>
                    <a:p>
                      <a:pPr eaLnBrk="1" hangingPunct="1"/>
                      <a:r>
                        <a:rPr lang="en-US" sz="900" dirty="0">
                          <a:latin typeface="Arial" panose="020B0604020202020204" pitchFamily="34" charset="0"/>
                          <a:cs typeface="Arial" panose="020B0604020202020204" pitchFamily="34" charset="0"/>
                        </a:rPr>
                        <a:t>48</a:t>
                      </a:r>
                      <a:r>
                        <a:rPr lang="en-US" sz="900" baseline="0" dirty="0">
                          <a:latin typeface="Arial" panose="020B0604020202020204" pitchFamily="34" charset="0"/>
                          <a:cs typeface="Arial" panose="020B0604020202020204" pitchFamily="34" charset="0"/>
                        </a:rPr>
                        <a:t> States and DC: </a:t>
                      </a:r>
                      <a:r>
                        <a:rPr lang="en-US" sz="900" dirty="0">
                          <a:latin typeface="Arial" panose="020B0604020202020204" pitchFamily="34" charset="0"/>
                          <a:cs typeface="Arial" panose="020B0604020202020204" pitchFamily="34" charset="0"/>
                        </a:rPr>
                        <a:t>Full services – video &amp; phone</a:t>
                      </a:r>
                    </a:p>
                    <a:p>
                      <a:pPr defTabSz="457200" fontAlgn="base">
                        <a:spcBef>
                          <a:spcPct val="0"/>
                        </a:spcBef>
                        <a:spcAft>
                          <a:spcPct val="0"/>
                        </a:spcAft>
                      </a:pPr>
                      <a:endParaRPr lang="en-US" sz="900" b="0" dirty="0">
                        <a:solidFill>
                          <a:srgbClr val="000000"/>
                        </a:solidFill>
                        <a:latin typeface="Arial" panose="020B0604020202020204" pitchFamily="34" charset="0"/>
                        <a:ea typeface="Verdana" pitchFamily="34" charset="0"/>
                        <a:cs typeface="Arial" panose="020B0604020202020204" pitchFamily="34" charset="0"/>
                      </a:endParaRPr>
                    </a:p>
                    <a:p>
                      <a:pPr eaLnBrk="1" hangingPunct="1"/>
                      <a:r>
                        <a:rPr lang="en-US" sz="900" dirty="0">
                          <a:latin typeface="Arial" panose="020B0604020202020204" pitchFamily="34" charset="0"/>
                          <a:cs typeface="Arial" panose="020B0604020202020204" pitchFamily="34" charset="0"/>
                        </a:rPr>
                        <a:t>Idaho:</a:t>
                      </a:r>
                      <a:r>
                        <a:rPr lang="en-US" sz="900" baseline="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Services limited to video</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900" b="0" dirty="0">
                        <a:solidFill>
                          <a:srgbClr val="000000"/>
                        </a:solidFill>
                        <a:latin typeface="Arial" panose="020B0604020202020204" pitchFamily="34" charset="0"/>
                        <a:ea typeface="Verdana" pitchFamily="34" charset="0"/>
                        <a:cs typeface="Arial" panose="020B0604020202020204" pitchFamily="34"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900" b="0" dirty="0">
                          <a:solidFill>
                            <a:srgbClr val="000000"/>
                          </a:solidFill>
                          <a:latin typeface="Arial" panose="020B0604020202020204" pitchFamily="34" charset="0"/>
                          <a:ea typeface="Verdana" pitchFamily="34" charset="0"/>
                          <a:cs typeface="Arial" panose="020B0604020202020204" pitchFamily="34" charset="0"/>
                        </a:rPr>
                        <a:t>Arkansas: </a:t>
                      </a:r>
                      <a:r>
                        <a:rPr lang="en-US" sz="900" dirty="0">
                          <a:solidFill>
                            <a:prstClr val="black"/>
                          </a:solidFill>
                          <a:latin typeface="Arial" panose="020B0604020202020204" pitchFamily="34" charset="0"/>
                          <a:ea typeface="Arial" charset="0"/>
                          <a:cs typeface="Arial" panose="020B0604020202020204" pitchFamily="34" charset="0"/>
                        </a:rPr>
                        <a:t>Initial visit via video; subsequent visits via video or phone</a:t>
                      </a:r>
                    </a:p>
                    <a:p>
                      <a:pPr defTabSz="457200" fontAlgn="base">
                        <a:spcBef>
                          <a:spcPct val="0"/>
                        </a:spcBef>
                        <a:spcAft>
                          <a:spcPct val="0"/>
                        </a:spcAft>
                      </a:pPr>
                      <a:endParaRPr lang="en-US" sz="900" b="0" dirty="0">
                        <a:solidFill>
                          <a:srgbClr val="000000"/>
                        </a:solidFill>
                        <a:latin typeface="Arial" panose="020B0604020202020204" pitchFamily="34" charset="0"/>
                        <a:ea typeface="Verdana" pitchFamily="34" charset="0"/>
                        <a:cs typeface="Arial" panose="020B0604020202020204" pitchFamily="34" charset="0"/>
                      </a:endParaRPr>
                    </a:p>
                    <a:p>
                      <a:pPr defTabSz="457200" fontAlgn="base">
                        <a:spcBef>
                          <a:spcPct val="0"/>
                        </a:spcBef>
                        <a:spcAft>
                          <a:spcPct val="0"/>
                        </a:spcAft>
                      </a:pPr>
                      <a:r>
                        <a:rPr lang="en-US" sz="800" b="0" i="1" dirty="0">
                          <a:solidFill>
                            <a:srgbClr val="000000"/>
                          </a:solidFill>
                          <a:latin typeface="Arial" panose="020B0604020202020204" pitchFamily="34" charset="0"/>
                          <a:ea typeface="Verdana" pitchFamily="34" charset="0"/>
                          <a:cs typeface="Arial" panose="020B0604020202020204" pitchFamily="34" charset="0"/>
                        </a:rPr>
                        <a:t>See the</a:t>
                      </a:r>
                      <a:r>
                        <a:rPr lang="en-US" sz="800" b="0" i="1" baseline="0" dirty="0">
                          <a:solidFill>
                            <a:srgbClr val="000000"/>
                          </a:solidFill>
                          <a:latin typeface="Arial" panose="020B0604020202020204" pitchFamily="34" charset="0"/>
                          <a:ea typeface="Verdana" pitchFamily="34" charset="0"/>
                          <a:cs typeface="Arial" panose="020B0604020202020204" pitchFamily="34" charset="0"/>
                        </a:rPr>
                        <a:t> “</a:t>
                      </a:r>
                      <a:r>
                        <a:rPr lang="en-US" sz="800" i="1" dirty="0">
                          <a:latin typeface="Arial" charset="0"/>
                          <a:ea typeface="MS PGothic" charset="0"/>
                        </a:rPr>
                        <a:t>MDLIVE Telehealth universal landscape” slide for details</a:t>
                      </a:r>
                      <a:endParaRPr lang="en-US" sz="800" b="0" i="1" dirty="0">
                        <a:solidFill>
                          <a:srgbClr val="000000"/>
                        </a:solidFill>
                        <a:latin typeface="Arial" panose="020B0604020202020204" pitchFamily="34" charset="0"/>
                        <a:ea typeface="Verdana" pitchFamily="34" charset="0"/>
                        <a:cs typeface="Arial" panose="020B0604020202020204" pitchFamily="34" charset="0"/>
                      </a:endParaRP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40000"/>
                      </a:srgbClr>
                    </a:solidFill>
                  </a:tcPr>
                </a:tc>
                <a:extLst>
                  <a:ext uri="{0D108BD9-81ED-4DB2-BD59-A6C34878D82A}">
                    <a16:rowId xmlns:a16="http://schemas.microsoft.com/office/drawing/2014/main" val="10002"/>
                  </a:ext>
                </a:extLst>
              </a:tr>
              <a:tr h="528029">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Arial"/>
                          <a:ea typeface="ヒラギノ角ゴ Pro W3" charset="0"/>
                          <a:cs typeface="Arial"/>
                        </a:rPr>
                        <a:t>Branding</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5A6"/>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Cigna Telehealth Connection (on myCigna</a:t>
                      </a:r>
                      <a:r>
                        <a:rPr kumimoji="0" lang="en-US" sz="900" b="0" i="0" u="none" strike="noStrike" cap="none" normalizeH="0" baseline="0" dirty="0">
                          <a:ln>
                            <a:noFill/>
                          </a:ln>
                          <a:solidFill>
                            <a:schemeClr val="tx1"/>
                          </a:solidFill>
                          <a:effectLst/>
                          <a:latin typeface="Arial"/>
                          <a:ea typeface="ヒラギノ角ゴ Pro W3" charset="0"/>
                          <a:cs typeface="Arial"/>
                        </a:rPr>
                        <a:t>.com)</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American Well for Cigna (on vendor site)</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20000"/>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Cigna Telehealth Connection (on myCigna</a:t>
                      </a:r>
                      <a:r>
                        <a:rPr kumimoji="0" lang="en-US" sz="900" b="0" i="0" u="none" strike="noStrike" cap="none" normalizeH="0" baseline="0" dirty="0">
                          <a:ln>
                            <a:noFill/>
                          </a:ln>
                          <a:solidFill>
                            <a:srgbClr val="FF0000"/>
                          </a:solidFill>
                          <a:effectLst/>
                          <a:latin typeface="Arial"/>
                          <a:ea typeface="ヒラギノ角ゴ Pro W3" charset="0"/>
                          <a:cs typeface="Arial"/>
                        </a:rPr>
                        <a:t>.</a:t>
                      </a:r>
                      <a:r>
                        <a:rPr kumimoji="0" lang="en-US" sz="900" b="0" i="0" u="none" strike="noStrike" cap="none" normalizeH="0" baseline="0" dirty="0">
                          <a:ln>
                            <a:noFill/>
                          </a:ln>
                          <a:solidFill>
                            <a:schemeClr val="tx1"/>
                          </a:solidFill>
                          <a:effectLst/>
                          <a:latin typeface="Arial"/>
                          <a:ea typeface="ヒラギノ角ゴ Pro W3" charset="0"/>
                          <a:cs typeface="Arial"/>
                        </a:rPr>
                        <a:t>com</a:t>
                      </a:r>
                      <a:r>
                        <a:rPr kumimoji="0" lang="en-US" sz="900" b="0" i="0" u="none" strike="noStrike" cap="none" normalizeH="0" baseline="0" dirty="0">
                          <a:ln>
                            <a:noFill/>
                          </a:ln>
                          <a:solidFill>
                            <a:srgbClr val="000000"/>
                          </a:solidFill>
                          <a:effectLst/>
                          <a:latin typeface="Arial"/>
                          <a:ea typeface="ヒラギノ角ゴ Pro W3" charset="0"/>
                          <a:cs typeface="Arial"/>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MDLIVE for Cigna (on vendor site)</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20000"/>
                      </a:srgbClr>
                    </a:solidFill>
                  </a:tcPr>
                </a:tc>
                <a:extLst>
                  <a:ext uri="{0D108BD9-81ED-4DB2-BD59-A6C34878D82A}">
                    <a16:rowId xmlns:a16="http://schemas.microsoft.com/office/drawing/2014/main" val="10003"/>
                  </a:ext>
                </a:extLst>
              </a:tr>
              <a:tr h="370305">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Arial"/>
                          <a:ea typeface="ヒラギノ角ゴ Pro W3" charset="0"/>
                          <a:cs typeface="Arial"/>
                        </a:rPr>
                        <a:t>URL and phone number</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Arial"/>
                          <a:ea typeface="ヒラギノ角ゴ Pro W3" charset="0"/>
                          <a:cs typeface="Arial"/>
                        </a:rPr>
                        <a:t>Cigna universal URLs and phone numbers</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5A6"/>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URL: AmwellforCigna.com </a:t>
                      </a:r>
                      <a:endParaRPr kumimoji="0" lang="en-US" sz="900" b="0" i="0" u="none" strike="noStrike" cap="none" normalizeH="0" baseline="0" dirty="0">
                        <a:ln>
                          <a:noFill/>
                        </a:ln>
                        <a:solidFill>
                          <a:srgbClr val="FF0000"/>
                        </a:solidFill>
                        <a:effectLst/>
                        <a:latin typeface="Arial"/>
                        <a:ea typeface="ヒラギノ角ゴ Pro W3" charset="0"/>
                        <a:cs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Phone Number: 1.855.667.9722</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40000"/>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URL: </a:t>
                      </a:r>
                      <a:r>
                        <a:rPr kumimoji="0" lang="en-US" sz="900" b="0" i="0" u="none" strike="noStrike" cap="none" normalizeH="0" baseline="0" dirty="0" err="1">
                          <a:ln>
                            <a:noFill/>
                          </a:ln>
                          <a:solidFill>
                            <a:srgbClr val="000000"/>
                          </a:solidFill>
                          <a:effectLst/>
                          <a:latin typeface="Arial"/>
                          <a:ea typeface="ヒラギノ角ゴ Pro W3" charset="0"/>
                          <a:cs typeface="Arial"/>
                        </a:rPr>
                        <a:t>MDLIVEforCigna.com</a:t>
                      </a:r>
                      <a:r>
                        <a:rPr kumimoji="0" lang="en-US" sz="900" b="0" i="0" u="none" strike="noStrike" cap="none" normalizeH="0" baseline="0" dirty="0">
                          <a:ln>
                            <a:noFill/>
                          </a:ln>
                          <a:solidFill>
                            <a:srgbClr val="000000"/>
                          </a:solidFill>
                          <a:effectLst/>
                          <a:latin typeface="Arial"/>
                          <a:ea typeface="ヒラギノ角ゴ Pro W3" charset="0"/>
                          <a:cs typeface="Arial"/>
                        </a:rPr>
                        <a:t>  </a:t>
                      </a:r>
                      <a:endParaRPr kumimoji="0" lang="en-US" sz="900" b="0" i="0" u="none" strike="noStrike" cap="none" normalizeH="0" baseline="0" dirty="0">
                        <a:ln>
                          <a:noFill/>
                        </a:ln>
                        <a:solidFill>
                          <a:srgbClr val="FF0000"/>
                        </a:solidFill>
                        <a:effectLst/>
                        <a:latin typeface="Arial"/>
                        <a:ea typeface="ヒラギノ角ゴ Pro W3" charset="0"/>
                        <a:cs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Phone number: 1.888.726.3171</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40000"/>
                      </a:srgbClr>
                    </a:solidFill>
                  </a:tcPr>
                </a:tc>
                <a:extLst>
                  <a:ext uri="{0D108BD9-81ED-4DB2-BD59-A6C34878D82A}">
                    <a16:rowId xmlns:a16="http://schemas.microsoft.com/office/drawing/2014/main" val="10004"/>
                  </a:ext>
                </a:extLst>
              </a:tr>
              <a:tr h="212581">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Arial"/>
                          <a:ea typeface="ヒラギノ角ゴ Pro W3" charset="0"/>
                          <a:cs typeface="Arial"/>
                        </a:rPr>
                        <a:t>Link on </a:t>
                      </a:r>
                      <a:r>
                        <a:rPr kumimoji="0" lang="en-US" sz="900" b="1" i="0" u="none" strike="noStrike" cap="none" normalizeH="0" baseline="0" dirty="0" err="1">
                          <a:ln>
                            <a:noFill/>
                          </a:ln>
                          <a:solidFill>
                            <a:srgbClr val="FFFFFF"/>
                          </a:solidFill>
                          <a:effectLst/>
                          <a:latin typeface="Arial"/>
                          <a:ea typeface="ヒラギノ角ゴ Pro W3" charset="0"/>
                          <a:cs typeface="Arial"/>
                        </a:rPr>
                        <a:t>myCigna.com</a:t>
                      </a:r>
                      <a:r>
                        <a:rPr kumimoji="0" lang="en-US" sz="900" b="1" i="0" u="none" strike="noStrike" cap="none" normalizeH="0" baseline="0" dirty="0">
                          <a:ln>
                            <a:noFill/>
                          </a:ln>
                          <a:solidFill>
                            <a:srgbClr val="FFFFFF"/>
                          </a:solidFill>
                          <a:effectLst/>
                          <a:latin typeface="Arial"/>
                          <a:ea typeface="ヒラギノ角ゴ Pro W3" charset="0"/>
                          <a:cs typeface="Arial"/>
                        </a:rPr>
                        <a:t> web and mobile</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5A6"/>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Yes. From Cigna Telehealth Connection page</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20000"/>
                      </a:srgbClr>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Yes. From Cigna </a:t>
                      </a:r>
                      <a:r>
                        <a:rPr kumimoji="0" lang="en-US" sz="900" b="0" i="0" u="none" strike="noStrike" cap="none" normalizeH="0" baseline="0" dirty="0" err="1">
                          <a:ln>
                            <a:noFill/>
                          </a:ln>
                          <a:solidFill>
                            <a:srgbClr val="000000"/>
                          </a:solidFill>
                          <a:effectLst/>
                          <a:latin typeface="Arial"/>
                          <a:ea typeface="ヒラギノ角ゴ Pro W3" charset="0"/>
                          <a:cs typeface="Arial"/>
                        </a:rPr>
                        <a:t>Telehealth</a:t>
                      </a:r>
                      <a:r>
                        <a:rPr kumimoji="0" lang="en-US" sz="900" b="0" i="0" u="none" strike="noStrike" cap="none" normalizeH="0" baseline="0" dirty="0">
                          <a:ln>
                            <a:noFill/>
                          </a:ln>
                          <a:solidFill>
                            <a:srgbClr val="000000"/>
                          </a:solidFill>
                          <a:effectLst/>
                          <a:latin typeface="Arial"/>
                          <a:ea typeface="ヒラギノ角ゴ Pro W3" charset="0"/>
                          <a:cs typeface="Arial"/>
                        </a:rPr>
                        <a:t> Connection page</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20000"/>
                      </a:srgbClr>
                    </a:solidFill>
                  </a:tcPr>
                </a:tc>
                <a:extLst>
                  <a:ext uri="{0D108BD9-81ED-4DB2-BD59-A6C34878D82A}">
                    <a16:rowId xmlns:a16="http://schemas.microsoft.com/office/drawing/2014/main" val="10005"/>
                  </a:ext>
                </a:extLst>
              </a:tr>
              <a:tr h="528029">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Arial"/>
                          <a:ea typeface="ヒラギノ角ゴ Pro W3" charset="0"/>
                          <a:cs typeface="Arial"/>
                        </a:rPr>
                        <a:t>Mobile app </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5A6"/>
                    </a:solidFill>
                  </a:tcPr>
                </a:tc>
                <a:tc gridSpan="2">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The </a:t>
                      </a:r>
                      <a:r>
                        <a:rPr kumimoji="0" lang="en-US" sz="900" b="0" i="0" u="none" strike="noStrike" cap="none" normalizeH="0" baseline="0" dirty="0" err="1">
                          <a:ln>
                            <a:noFill/>
                          </a:ln>
                          <a:solidFill>
                            <a:srgbClr val="000000"/>
                          </a:solidFill>
                          <a:effectLst/>
                          <a:latin typeface="Arial"/>
                          <a:ea typeface="ヒラギノ角ゴ Pro W3" charset="0"/>
                          <a:cs typeface="Arial"/>
                        </a:rPr>
                        <a:t>MyCigna</a:t>
                      </a:r>
                      <a:r>
                        <a:rPr lang="en-US" sz="900" dirty="0"/>
                        <a:t>®</a:t>
                      </a:r>
                      <a:r>
                        <a:rPr kumimoji="0" lang="en-US" sz="900" b="0" i="0" u="none" strike="noStrike" cap="none" normalizeH="0" baseline="0" dirty="0">
                          <a:ln>
                            <a:noFill/>
                          </a:ln>
                          <a:solidFill>
                            <a:srgbClr val="000000"/>
                          </a:solidFill>
                          <a:effectLst/>
                          <a:latin typeface="Arial"/>
                          <a:ea typeface="ヒラギノ角ゴ Pro W3" charset="0"/>
                          <a:cs typeface="Arial"/>
                        </a:rPr>
                        <a:t> App is available to download to smartphones/mobile devices. Access both </a:t>
                      </a:r>
                      <a:r>
                        <a:rPr kumimoji="0" lang="en-US" sz="900" b="0" i="0" u="none" strike="noStrike" cap="none" normalizeH="0" baseline="0" dirty="0" err="1">
                          <a:ln>
                            <a:noFill/>
                          </a:ln>
                          <a:solidFill>
                            <a:srgbClr val="000000"/>
                          </a:solidFill>
                          <a:effectLst/>
                          <a:latin typeface="Arial"/>
                          <a:ea typeface="ヒラギノ角ゴ Pro W3" charset="0"/>
                          <a:cs typeface="Arial"/>
                        </a:rPr>
                        <a:t>telehealth</a:t>
                      </a:r>
                      <a:r>
                        <a:rPr kumimoji="0" lang="en-US" sz="900" b="0" i="0" u="none" strike="noStrike" cap="none" normalizeH="0" baseline="0" dirty="0">
                          <a:ln>
                            <a:noFill/>
                          </a:ln>
                          <a:solidFill>
                            <a:srgbClr val="000000"/>
                          </a:solidFill>
                          <a:effectLst/>
                          <a:latin typeface="Arial"/>
                          <a:ea typeface="ヒラギノ角ゴ Pro W3" charset="0"/>
                          <a:cs typeface="Arial"/>
                        </a:rPr>
                        <a:t> providers when and where needed.</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40000"/>
                      </a:srgbClr>
                    </a:solidFill>
                  </a:tcPr>
                </a:tc>
                <a:tc hMerge="1">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900" b="1" i="0" u="none" strike="noStrike" cap="none" normalizeH="0" baseline="0" dirty="0">
                        <a:ln>
                          <a:noFill/>
                        </a:ln>
                        <a:solidFill>
                          <a:srgbClr val="000000"/>
                        </a:solidFill>
                        <a:effectLst/>
                        <a:latin typeface="Arial"/>
                        <a:ea typeface="ヒラギノ角ゴ Pro W3" charset="0"/>
                        <a:cs typeface="Arial"/>
                      </a:endParaRP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40000"/>
                      </a:srgbClr>
                    </a:solidFill>
                  </a:tcPr>
                </a:tc>
                <a:extLst>
                  <a:ext uri="{0D108BD9-81ED-4DB2-BD59-A6C34878D82A}">
                    <a16:rowId xmlns:a16="http://schemas.microsoft.com/office/drawing/2014/main" val="10006"/>
                  </a:ext>
                </a:extLst>
              </a:tr>
              <a:tr h="326211">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Arial"/>
                          <a:ea typeface="ヒラギノ角ゴ Pro W3" charset="0"/>
                          <a:cs typeface="Arial"/>
                        </a:rPr>
                        <a:t>Benefit differentials</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Arial"/>
                          <a:ea typeface="ヒラギノ角ゴ Pro W3" charset="0"/>
                          <a:cs typeface="Arial"/>
                        </a:rPr>
                        <a:t>Standard: Telehealth benefit = PCP benefit</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5A6"/>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Yes for ASO; No for Fully Insured  </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20000"/>
                      </a:srgbClr>
                    </a:solidFill>
                  </a:tcPr>
                </a:tc>
                <a:tc hMerge="1">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a:ln>
                          <a:noFill/>
                        </a:ln>
                        <a:solidFill>
                          <a:srgbClr val="000000"/>
                        </a:solidFill>
                        <a:effectLst/>
                        <a:latin typeface="Arial"/>
                        <a:ea typeface="ヒラギノ角ゴ Pro W3" charset="0"/>
                        <a:cs typeface="Arial"/>
                      </a:endParaRP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20000"/>
                      </a:srgbClr>
                    </a:solidFill>
                  </a:tcPr>
                </a:tc>
                <a:extLst>
                  <a:ext uri="{0D108BD9-81ED-4DB2-BD59-A6C34878D82A}">
                    <a16:rowId xmlns:a16="http://schemas.microsoft.com/office/drawing/2014/main" val="10007"/>
                  </a:ext>
                </a:extLst>
              </a:tr>
              <a:tr h="212581">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Arial"/>
                          <a:ea typeface="ヒラギノ角ゴ Pro W3" charset="0"/>
                          <a:cs typeface="Arial"/>
                        </a:rPr>
                        <a:t>Fee-for-service*</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5A6"/>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lang="en-US" sz="900" i="0" baseline="0" dirty="0">
                          <a:solidFill>
                            <a:schemeClr val="tx1"/>
                          </a:solidFill>
                          <a:latin typeface="Arial" panose="020B0604020202020204" pitchFamily="34" charset="0"/>
                          <a:ea typeface="MS PGothic" charset="0"/>
                          <a:cs typeface="Arial" panose="020B0604020202020204" pitchFamily="34" charset="0"/>
                        </a:rPr>
                        <a:t>For 2019, MDLIVE rates will be $45; and Amwell $49</a:t>
                      </a:r>
                      <a:endParaRPr lang="en-US" sz="900" i="0" dirty="0">
                        <a:solidFill>
                          <a:schemeClr val="tx1"/>
                        </a:solidFill>
                        <a:latin typeface="Arial" panose="020B0604020202020204" pitchFamily="34" charset="0"/>
                        <a:ea typeface="MS PGothic" charset="0"/>
                        <a:cs typeface="Arial" panose="020B0604020202020204" pitchFamily="34" charset="0"/>
                      </a:endParaRP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40000"/>
                      </a:srgbClr>
                    </a:solidFill>
                  </a:tcPr>
                </a:tc>
                <a:tc hMerge="1">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a:ln>
                          <a:noFill/>
                        </a:ln>
                        <a:solidFill>
                          <a:srgbClr val="000000"/>
                        </a:solidFill>
                        <a:effectLst/>
                        <a:latin typeface="Arial"/>
                        <a:ea typeface="ヒラギノ角ゴ Pro W3" charset="0"/>
                        <a:cs typeface="Arial"/>
                      </a:endParaRP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40000"/>
                      </a:srgbClr>
                    </a:solidFill>
                  </a:tcPr>
                </a:tc>
                <a:extLst>
                  <a:ext uri="{0D108BD9-81ED-4DB2-BD59-A6C34878D82A}">
                    <a16:rowId xmlns:a16="http://schemas.microsoft.com/office/drawing/2014/main" val="10008"/>
                  </a:ext>
                </a:extLst>
              </a:tr>
              <a:tr h="212581">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rgbClr val="FFFFFF"/>
                          </a:solidFill>
                          <a:effectLst/>
                          <a:latin typeface="Arial"/>
                          <a:ea typeface="ヒラギノ角ゴ Pro W3" charset="0"/>
                          <a:cs typeface="Arial"/>
                        </a:rPr>
                        <a:t>Credit card/payment</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5A6"/>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Accept all major credit cards/debit cards</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40000"/>
                      </a:srgbClr>
                    </a:solidFill>
                  </a:tcPr>
                </a:tc>
                <a:tc hMerge="1">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a:ln>
                          <a:noFill/>
                        </a:ln>
                        <a:solidFill>
                          <a:srgbClr val="000000"/>
                        </a:solidFill>
                        <a:effectLst/>
                        <a:latin typeface="Arial"/>
                        <a:ea typeface="ヒラギノ角ゴ Pro W3" charset="0"/>
                        <a:cs typeface="Arial"/>
                      </a:endParaRP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40000"/>
                      </a:srgbClr>
                    </a:solidFill>
                  </a:tcPr>
                </a:tc>
                <a:extLst>
                  <a:ext uri="{0D108BD9-81ED-4DB2-BD59-A6C34878D82A}">
                    <a16:rowId xmlns:a16="http://schemas.microsoft.com/office/drawing/2014/main" val="10009"/>
                  </a:ext>
                </a:extLst>
              </a:tr>
              <a:tr h="212581">
                <a:tc>
                  <a:txBody>
                    <a:bodyPr/>
                    <a:lstStyle/>
                    <a:p>
                      <a:pPr marL="0" marR="0" lvl="0" indent="0" algn="l" defTabSz="457200" rtl="0" eaLnBrk="1" fontAlgn="base" latinLnBrk="0" hangingPunct="1">
                        <a:lnSpc>
                          <a:spcPct val="115000"/>
                        </a:lnSpc>
                        <a:spcBef>
                          <a:spcPct val="0"/>
                        </a:spcBef>
                        <a:spcAft>
                          <a:spcPct val="0"/>
                        </a:spcAft>
                        <a:buClrTx/>
                        <a:buSzTx/>
                        <a:buFontTx/>
                        <a:buNone/>
                        <a:tabLst>
                          <a:tab pos="958850" algn="ctr"/>
                        </a:tabLst>
                      </a:pPr>
                      <a:r>
                        <a:rPr kumimoji="0" lang="en-US" sz="900" b="1" i="0" u="none" strike="noStrike" cap="none" normalizeH="0" baseline="0" dirty="0">
                          <a:ln>
                            <a:noFill/>
                          </a:ln>
                          <a:solidFill>
                            <a:srgbClr val="FFFFFF"/>
                          </a:solidFill>
                          <a:effectLst/>
                          <a:latin typeface="Arial"/>
                          <a:ea typeface="ヒラギノ角ゴ Pro W3" charset="0"/>
                          <a:cs typeface="Arial"/>
                        </a:rPr>
                        <a:t>IVR, CSA, HIL</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5A6"/>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Yes</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20000"/>
                      </a:srgbClr>
                    </a:solidFill>
                  </a:tcPr>
                </a:tc>
                <a:tc hMerge="1">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a:ln>
                          <a:noFill/>
                        </a:ln>
                        <a:solidFill>
                          <a:srgbClr val="000000"/>
                        </a:solidFill>
                        <a:effectLst/>
                        <a:latin typeface="Arial"/>
                        <a:ea typeface="ヒラギノ角ゴ Pro W3" charset="0"/>
                        <a:cs typeface="Arial"/>
                      </a:endParaRP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20000"/>
                      </a:srgbClr>
                    </a:solidFill>
                  </a:tcPr>
                </a:tc>
                <a:extLst>
                  <a:ext uri="{0D108BD9-81ED-4DB2-BD59-A6C34878D82A}">
                    <a16:rowId xmlns:a16="http://schemas.microsoft.com/office/drawing/2014/main" val="10010"/>
                  </a:ext>
                </a:extLst>
              </a:tr>
              <a:tr h="212581">
                <a:tc>
                  <a:txBody>
                    <a:bodyPr/>
                    <a:lstStyle/>
                    <a:p>
                      <a:pPr marL="0" marR="0" lvl="0" indent="0" algn="l" defTabSz="457200" rtl="0" eaLnBrk="1" fontAlgn="base" latinLnBrk="0" hangingPunct="1">
                        <a:lnSpc>
                          <a:spcPct val="115000"/>
                        </a:lnSpc>
                        <a:spcBef>
                          <a:spcPct val="0"/>
                        </a:spcBef>
                        <a:spcAft>
                          <a:spcPct val="0"/>
                        </a:spcAft>
                        <a:buClrTx/>
                        <a:buSzTx/>
                        <a:buFontTx/>
                        <a:buNone/>
                        <a:tabLst>
                          <a:tab pos="958850" algn="ctr"/>
                        </a:tabLst>
                      </a:pPr>
                      <a:r>
                        <a:rPr kumimoji="0" lang="en-US" sz="900" b="1" i="0" u="none" strike="noStrike" cap="none" normalizeH="0" baseline="0" dirty="0">
                          <a:ln>
                            <a:noFill/>
                          </a:ln>
                          <a:solidFill>
                            <a:srgbClr val="FFFFFF"/>
                          </a:solidFill>
                          <a:effectLst/>
                          <a:latin typeface="Arial"/>
                          <a:ea typeface="ヒラギノ角ゴ Pro W3" charset="0"/>
                          <a:cs typeface="Arial"/>
                        </a:rPr>
                        <a:t>Client cost</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5A6"/>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a:ea typeface="ヒラギノ角ゴ Pro W3" charset="0"/>
                          <a:cs typeface="Arial"/>
                        </a:rPr>
                        <a:t>Telehealth is included as part of employee’s plan.</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40000"/>
                      </a:srgbClr>
                    </a:solidFill>
                  </a:tcPr>
                </a:tc>
                <a:tc hMerge="1">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a:ln>
                          <a:noFill/>
                        </a:ln>
                        <a:solidFill>
                          <a:srgbClr val="000000"/>
                        </a:solidFill>
                        <a:effectLst/>
                        <a:latin typeface="Arial"/>
                        <a:ea typeface="ヒラギノ角ゴ Pro W3" charset="0"/>
                        <a:cs typeface="Arial"/>
                      </a:endParaRP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40000"/>
                      </a:srgbClr>
                    </a:solidFill>
                  </a:tcPr>
                </a:tc>
                <a:extLst>
                  <a:ext uri="{0D108BD9-81ED-4DB2-BD59-A6C34878D82A}">
                    <a16:rowId xmlns:a16="http://schemas.microsoft.com/office/drawing/2014/main" val="10011"/>
                  </a:ext>
                </a:extLst>
              </a:tr>
              <a:tr h="370305">
                <a:tc>
                  <a:txBody>
                    <a:bodyPr/>
                    <a:lstStyle/>
                    <a:p>
                      <a:pPr marL="0" marR="0" lvl="0" indent="0" algn="l" defTabSz="457200" rtl="0" eaLnBrk="1" fontAlgn="base" latinLnBrk="0" hangingPunct="1">
                        <a:lnSpc>
                          <a:spcPct val="115000"/>
                        </a:lnSpc>
                        <a:spcBef>
                          <a:spcPct val="0"/>
                        </a:spcBef>
                        <a:spcAft>
                          <a:spcPct val="0"/>
                        </a:spcAft>
                        <a:buClrTx/>
                        <a:buSzTx/>
                        <a:buFontTx/>
                        <a:buNone/>
                        <a:tabLst>
                          <a:tab pos="958850" algn="ctr"/>
                        </a:tabLst>
                      </a:pPr>
                      <a:r>
                        <a:rPr kumimoji="0" lang="en-US" sz="900" b="1" i="0" u="none" strike="noStrike" cap="none" normalizeH="0" baseline="0" dirty="0">
                          <a:ln>
                            <a:noFill/>
                          </a:ln>
                          <a:solidFill>
                            <a:srgbClr val="FFFFFF"/>
                          </a:solidFill>
                          <a:effectLst/>
                          <a:latin typeface="Arial"/>
                          <a:ea typeface="ヒラギノ角ゴ Pro W3" charset="0"/>
                          <a:cs typeface="Arial"/>
                        </a:rPr>
                        <a:t>Reporting</a:t>
                      </a: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5A6"/>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i="0" dirty="0">
                          <a:latin typeface="Arial"/>
                          <a:cs typeface="Arial"/>
                        </a:rPr>
                        <a:t>Cigna</a:t>
                      </a:r>
                      <a:r>
                        <a:rPr lang="en-US" sz="900" i="0" baseline="0" dirty="0">
                          <a:latin typeface="Arial"/>
                          <a:cs typeface="Arial"/>
                        </a:rPr>
                        <a:t> Book of Business reporting across both vendors. Telehealth reporting is also included on Cigna Consultative Analytics Platform (CAP) reports.</a:t>
                      </a:r>
                      <a:endParaRPr lang="en-US" sz="900" i="0" dirty="0">
                        <a:latin typeface="Arial"/>
                        <a:cs typeface="Arial"/>
                      </a:endParaRP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20000"/>
                      </a:srgb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900" i="0" dirty="0">
                        <a:latin typeface="Arial"/>
                        <a:cs typeface="Arial"/>
                      </a:endParaRPr>
                    </a:p>
                  </a:txBody>
                  <a:tcPr marL="91443" marR="91443" marT="27428" marB="274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AE0">
                        <a:alpha val="20000"/>
                      </a:srgbClr>
                    </a:solidFill>
                  </a:tcPr>
                </a:tc>
                <a:extLst>
                  <a:ext uri="{0D108BD9-81ED-4DB2-BD59-A6C34878D82A}">
                    <a16:rowId xmlns:a16="http://schemas.microsoft.com/office/drawing/2014/main" val="10012"/>
                  </a:ext>
                </a:extLst>
              </a:tr>
            </a:tbl>
          </a:graphicData>
        </a:graphic>
      </p:graphicFrame>
      <p:sp>
        <p:nvSpPr>
          <p:cNvPr id="9" name="Rectangle 8"/>
          <p:cNvSpPr/>
          <p:nvPr/>
        </p:nvSpPr>
        <p:spPr>
          <a:xfrm>
            <a:off x="4763" y="5918837"/>
            <a:ext cx="7158037" cy="300213"/>
          </a:xfrm>
          <a:prstGeom prst="rect">
            <a:avLst/>
          </a:prstGeom>
        </p:spPr>
        <p:txBody>
          <a:bodyPr wrap="square">
            <a:spAutoFit/>
          </a:bodyPr>
          <a:lstStyle/>
          <a:p>
            <a:r>
              <a:rPr lang="en-US" sz="1000" dirty="0">
                <a:solidFill>
                  <a:srgbClr val="7F7F7F"/>
                </a:solidFill>
                <a:latin typeface="Arial Narrow" panose="020B0606020202030204" pitchFamily="34" charset="0"/>
                <a:ea typeface="MS PGothic" charset="0"/>
                <a:cs typeface="MS PGothic" charset="0"/>
              </a:rPr>
              <a:t>* Actual costs may vary depending on plan design. Costs are subject to contract renewal.</a:t>
            </a:r>
            <a:r>
              <a:rPr lang="en-US" sz="1000" dirty="0">
                <a:solidFill>
                  <a:srgbClr val="7F7F7F"/>
                </a:solidFill>
                <a:latin typeface="Arial Narrow" panose="020B0606020202030204" pitchFamily="34" charset="0"/>
              </a:rPr>
              <a:t> Not all services are eligible or may be covered under your specific medical plan. The following services are generally not covered: services that aren’t medically necessary; experimental, investigational or unproven services; services for an injury or illness that occurs while working for pay or profit, including services covered by Worker’s Compensation benefits; treatment of sexual dysfunction. This is a summary only and the terms of your specific medical plan may vary.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61460222"/>
              </p:ext>
            </p:extLst>
          </p:nvPr>
        </p:nvGraphicFramePr>
        <p:xfrm>
          <a:off x="1277431" y="1295400"/>
          <a:ext cx="6096000" cy="3078480"/>
        </p:xfrm>
        <a:graphic>
          <a:graphicData uri="http://schemas.openxmlformats.org/drawingml/2006/table">
            <a:tbl>
              <a:tblPr firstRow="1" bandRow="1">
                <a:tableStyleId>{5C22544A-7EE6-4342-B048-85BDC9FD1C3A}</a:tableStyleId>
              </a:tblPr>
              <a:tblGrid>
                <a:gridCol w="1604433">
                  <a:extLst>
                    <a:ext uri="{9D8B030D-6E8A-4147-A177-3AD203B41FA5}">
                      <a16:colId xmlns:a16="http://schemas.microsoft.com/office/drawing/2014/main" val="20000"/>
                    </a:ext>
                  </a:extLst>
                </a:gridCol>
                <a:gridCol w="1443567">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sz="12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200" dirty="0">
                          <a:latin typeface="Arial" panose="020B0604020202020204" pitchFamily="34" charset="0"/>
                          <a:cs typeface="Arial" panose="020B0604020202020204" pitchFamily="34" charset="0"/>
                        </a:rPr>
                        <a:t>Cost</a:t>
                      </a:r>
                    </a:p>
                  </a:txBody>
                  <a:tcPr anchor="ctr">
                    <a:lnB w="12700" cap="flat" cmpd="sng" algn="ctr">
                      <a:solidFill>
                        <a:schemeClr val="bg1">
                          <a:lumMod val="75000"/>
                        </a:schemeClr>
                      </a:solidFill>
                      <a:prstDash val="solid"/>
                      <a:round/>
                      <a:headEnd type="none" w="med" len="med"/>
                      <a:tailEnd type="none" w="med" len="med"/>
                    </a:lnB>
                    <a:solidFill>
                      <a:srgbClr val="002850"/>
                    </a:solidFill>
                  </a:tcPr>
                </a:tc>
                <a:tc>
                  <a:txBody>
                    <a:bodyPr/>
                    <a:lstStyle/>
                    <a:p>
                      <a:pPr algn="ctr"/>
                      <a:r>
                        <a:rPr lang="en-US" sz="1200" dirty="0">
                          <a:latin typeface="Arial" panose="020B0604020202020204" pitchFamily="34" charset="0"/>
                          <a:cs typeface="Arial" panose="020B0604020202020204" pitchFamily="34" charset="0"/>
                        </a:rPr>
                        <a:t>Wait times</a:t>
                      </a:r>
                    </a:p>
                  </a:txBody>
                  <a:tcPr anchor="ctr">
                    <a:lnB w="12700" cap="flat" cmpd="sng" algn="ctr">
                      <a:solidFill>
                        <a:schemeClr val="bg1">
                          <a:lumMod val="75000"/>
                        </a:schemeClr>
                      </a:solidFill>
                      <a:prstDash val="solid"/>
                      <a:round/>
                      <a:headEnd type="none" w="med" len="med"/>
                      <a:tailEnd type="none" w="med" len="med"/>
                    </a:lnB>
                    <a:solidFill>
                      <a:srgbClr val="002850"/>
                    </a:solidFill>
                  </a:tcPr>
                </a:tc>
                <a:tc>
                  <a:txBody>
                    <a:bodyPr/>
                    <a:lstStyle/>
                    <a:p>
                      <a:pPr algn="ctr"/>
                      <a:r>
                        <a:rPr lang="en-US" sz="1200" dirty="0">
                          <a:latin typeface="Arial" panose="020B0604020202020204" pitchFamily="34" charset="0"/>
                          <a:cs typeface="Arial" panose="020B0604020202020204" pitchFamily="34" charset="0"/>
                        </a:rPr>
                        <a:t>Severity</a:t>
                      </a:r>
                    </a:p>
                  </a:txBody>
                  <a:tcPr anchor="ctr">
                    <a:lnB w="12700" cap="flat" cmpd="sng" algn="ctr">
                      <a:solidFill>
                        <a:schemeClr val="bg1">
                          <a:lumMod val="75000"/>
                        </a:schemeClr>
                      </a:solidFill>
                      <a:prstDash val="solid"/>
                      <a:round/>
                      <a:headEnd type="none" w="med" len="med"/>
                      <a:tailEnd type="none" w="med" len="med"/>
                    </a:lnB>
                    <a:solidFill>
                      <a:srgbClr val="002850"/>
                    </a:solidFill>
                  </a:tcPr>
                </a:tc>
                <a:extLst>
                  <a:ext uri="{0D108BD9-81ED-4DB2-BD59-A6C34878D82A}">
                    <a16:rowId xmlns:a16="http://schemas.microsoft.com/office/drawing/2014/main" val="10000"/>
                  </a:ext>
                </a:extLst>
              </a:tr>
              <a:tr h="370840">
                <a:tc>
                  <a:txBody>
                    <a:bodyPr/>
                    <a:lstStyle/>
                    <a:p>
                      <a:pPr algn="ctr"/>
                      <a:r>
                        <a:rPr lang="en-US" sz="1200" b="1" dirty="0">
                          <a:solidFill>
                            <a:schemeClr val="bg1"/>
                          </a:solidFill>
                          <a:latin typeface="Arial" panose="020B0604020202020204" pitchFamily="34" charset="0"/>
                          <a:cs typeface="Arial" panose="020B0604020202020204" pitchFamily="34" charset="0"/>
                        </a:rPr>
                        <a:t>Cigna Telehealth</a:t>
                      </a:r>
                      <a:r>
                        <a:rPr lang="en-US" sz="1200" b="1" baseline="0" dirty="0">
                          <a:solidFill>
                            <a:schemeClr val="bg1"/>
                          </a:solidFill>
                          <a:latin typeface="Arial" panose="020B0604020202020204" pitchFamily="34" charset="0"/>
                          <a:cs typeface="Arial" panose="020B0604020202020204" pitchFamily="34" charset="0"/>
                        </a:rPr>
                        <a:t> Connection</a:t>
                      </a:r>
                    </a:p>
                  </a:txBody>
                  <a:tcPr anchor="ctr">
                    <a:lnR w="12700" cap="flat" cmpd="sng" algn="ctr">
                      <a:solidFill>
                        <a:schemeClr val="bg1">
                          <a:lumMod val="75000"/>
                        </a:schemeClr>
                      </a:solidFill>
                      <a:prstDash val="solid"/>
                      <a:round/>
                      <a:headEnd type="none" w="med" len="med"/>
                      <a:tailEnd type="none" w="med" len="med"/>
                    </a:lnR>
                    <a:solidFill>
                      <a:srgbClr val="002850"/>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1200" b="1" dirty="0">
                          <a:solidFill>
                            <a:schemeClr val="bg1"/>
                          </a:solidFill>
                          <a:latin typeface="Arial" panose="020B0604020202020204" pitchFamily="34" charset="0"/>
                          <a:cs typeface="Arial" panose="020B0604020202020204" pitchFamily="34" charset="0"/>
                        </a:rPr>
                        <a:t>Convenience Care Clinics</a:t>
                      </a:r>
                    </a:p>
                  </a:txBody>
                  <a:tcPr anchor="ctr">
                    <a:lnR w="12700" cap="flat" cmpd="sng" algn="ctr">
                      <a:solidFill>
                        <a:schemeClr val="bg1">
                          <a:lumMod val="75000"/>
                        </a:schemeClr>
                      </a:solidFill>
                      <a:prstDash val="solid"/>
                      <a:round/>
                      <a:headEnd type="none" w="med" len="med"/>
                      <a:tailEnd type="none" w="med" len="med"/>
                    </a:lnR>
                    <a:solidFill>
                      <a:srgbClr val="002850"/>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sz="1200" b="1" dirty="0">
                          <a:solidFill>
                            <a:schemeClr val="bg1"/>
                          </a:solidFill>
                          <a:latin typeface="Arial" panose="020B0604020202020204" pitchFamily="34" charset="0"/>
                          <a:cs typeface="Arial" panose="020B0604020202020204" pitchFamily="34" charset="0"/>
                        </a:rPr>
                        <a:t>Primary Care Provider</a:t>
                      </a:r>
                    </a:p>
                  </a:txBody>
                  <a:tcPr anchor="ctr">
                    <a:lnR w="12700" cap="flat" cmpd="sng" algn="ctr">
                      <a:solidFill>
                        <a:schemeClr val="bg1">
                          <a:lumMod val="75000"/>
                        </a:schemeClr>
                      </a:solidFill>
                      <a:prstDash val="solid"/>
                      <a:round/>
                      <a:headEnd type="none" w="med" len="med"/>
                      <a:tailEnd type="none" w="med" len="med"/>
                    </a:lnR>
                    <a:solidFill>
                      <a:srgbClr val="002850"/>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sz="1200" b="1" dirty="0">
                          <a:solidFill>
                            <a:schemeClr val="bg1"/>
                          </a:solidFill>
                          <a:latin typeface="Arial" panose="020B0604020202020204" pitchFamily="34" charset="0"/>
                          <a:cs typeface="Arial" panose="020B0604020202020204" pitchFamily="34" charset="0"/>
                        </a:rPr>
                        <a:t>Urgent Care Center</a:t>
                      </a:r>
                    </a:p>
                  </a:txBody>
                  <a:tcPr anchor="ctr">
                    <a:lnR w="12700" cap="flat" cmpd="sng" algn="ctr">
                      <a:solidFill>
                        <a:schemeClr val="bg1">
                          <a:lumMod val="75000"/>
                        </a:schemeClr>
                      </a:solidFill>
                      <a:prstDash val="solid"/>
                      <a:round/>
                      <a:headEnd type="none" w="med" len="med"/>
                      <a:tailEnd type="none" w="med" len="med"/>
                    </a:lnR>
                    <a:solidFill>
                      <a:srgbClr val="002850"/>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Free Standing Emergency Rooms</a:t>
                      </a:r>
                    </a:p>
                  </a:txBody>
                  <a:tcPr anchor="ctr">
                    <a:lnR w="12700" cap="flat" cmpd="sng" algn="ctr">
                      <a:solidFill>
                        <a:schemeClr val="bg1">
                          <a:lumMod val="75000"/>
                        </a:schemeClr>
                      </a:solidFill>
                      <a:prstDash val="solid"/>
                      <a:round/>
                      <a:headEnd type="none" w="med" len="med"/>
                      <a:tailEnd type="none" w="med" len="med"/>
                    </a:lnR>
                    <a:solidFill>
                      <a:srgbClr val="002850"/>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77520">
                <a:tc>
                  <a:txBody>
                    <a:bodyPr/>
                    <a:lstStyle/>
                    <a:p>
                      <a:pPr algn="ctr"/>
                      <a:r>
                        <a:rPr lang="en-US" sz="1200" b="1" dirty="0">
                          <a:solidFill>
                            <a:schemeClr val="bg1"/>
                          </a:solidFill>
                          <a:latin typeface="Arial" panose="020B0604020202020204" pitchFamily="34" charset="0"/>
                          <a:cs typeface="Arial" panose="020B0604020202020204" pitchFamily="34" charset="0"/>
                        </a:rPr>
                        <a:t>Emergency Rooms</a:t>
                      </a:r>
                    </a:p>
                  </a:txBody>
                  <a:tcPr anchor="ctr">
                    <a:lnR w="12700" cap="flat" cmpd="sng" algn="ctr">
                      <a:solidFill>
                        <a:schemeClr val="bg1">
                          <a:lumMod val="75000"/>
                        </a:schemeClr>
                      </a:solidFill>
                      <a:prstDash val="solid"/>
                      <a:round/>
                      <a:headEnd type="none" w="med" len="med"/>
                      <a:tailEnd type="none" w="med" len="med"/>
                    </a:lnR>
                    <a:solidFill>
                      <a:srgbClr val="002850"/>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23554" name="Slide Number Placeholder 3"/>
          <p:cNvSpPr>
            <a:spLocks noGrp="1"/>
          </p:cNvSpPr>
          <p:nvPr>
            <p:ph type="sldNum" sz="quarter" idx="10"/>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8E7B83E-6B5A-0842-A14C-AD8B3EAEDD2B}" type="slidenum">
              <a:rPr lang="en-US" sz="1000">
                <a:solidFill>
                  <a:srgbClr val="999999"/>
                </a:solidFill>
              </a:rPr>
              <a:pPr eaLnBrk="1" hangingPunct="1"/>
              <a:t>7</a:t>
            </a:fld>
            <a:endParaRPr lang="en-US" sz="1000">
              <a:solidFill>
                <a:srgbClr val="999999"/>
              </a:solidFill>
            </a:endParaRPr>
          </a:p>
        </p:txBody>
      </p:sp>
      <p:sp>
        <p:nvSpPr>
          <p:cNvPr id="23555" name="Footer Placeholder 1"/>
          <p:cNvSpPr>
            <a:spLocks noGrp="1"/>
          </p:cNvSpPr>
          <p:nvPr>
            <p:ph type="ftr" sz="quarter" idx="1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2019 Cigna  </a:t>
            </a:r>
          </a:p>
        </p:txBody>
      </p:sp>
      <p:pic>
        <p:nvPicPr>
          <p:cNvPr id="1031"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715544"/>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19"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9" y="2168300"/>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nvGrpSpPr>
          <p:cNvPr id="23559" name="Group 23558"/>
          <p:cNvGrpSpPr/>
          <p:nvPr/>
        </p:nvGrpSpPr>
        <p:grpSpPr>
          <a:xfrm>
            <a:off x="3299732" y="2590800"/>
            <a:ext cx="610872" cy="361362"/>
            <a:chOff x="3299732" y="2133600"/>
            <a:chExt cx="610872" cy="361362"/>
          </a:xfrm>
        </p:grpSpPr>
        <p:pic>
          <p:nvPicPr>
            <p:cNvPr id="20"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732" y="2133601"/>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21"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243" y="2133600"/>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grpSp>
        <p:nvGrpSpPr>
          <p:cNvPr id="23558" name="Group 23557"/>
          <p:cNvGrpSpPr/>
          <p:nvPr/>
        </p:nvGrpSpPr>
        <p:grpSpPr>
          <a:xfrm>
            <a:off x="3198970" y="3024097"/>
            <a:ext cx="887802" cy="361362"/>
            <a:chOff x="3198970" y="2566897"/>
            <a:chExt cx="887802" cy="361362"/>
          </a:xfrm>
        </p:grpSpPr>
        <p:grpSp>
          <p:nvGrpSpPr>
            <p:cNvPr id="23" name="Group 22"/>
            <p:cNvGrpSpPr/>
            <p:nvPr/>
          </p:nvGrpSpPr>
          <p:grpSpPr>
            <a:xfrm>
              <a:off x="3198970" y="2566897"/>
              <a:ext cx="610872" cy="361362"/>
              <a:chOff x="3323725" y="2133599"/>
              <a:chExt cx="610872" cy="361362"/>
            </a:xfrm>
          </p:grpSpPr>
          <p:pic>
            <p:nvPicPr>
              <p:cNvPr id="24"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725" y="2133600"/>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25"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236" y="2133599"/>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pic>
          <p:nvPicPr>
            <p:cNvPr id="26"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411" y="2566898"/>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grpSp>
        <p:nvGrpSpPr>
          <p:cNvPr id="22" name="Group 21"/>
          <p:cNvGrpSpPr/>
          <p:nvPr/>
        </p:nvGrpSpPr>
        <p:grpSpPr>
          <a:xfrm>
            <a:off x="3014522" y="3439952"/>
            <a:ext cx="1190314" cy="370048"/>
            <a:chOff x="3014522" y="3396376"/>
            <a:chExt cx="1190314" cy="370048"/>
          </a:xfrm>
        </p:grpSpPr>
        <p:pic>
          <p:nvPicPr>
            <p:cNvPr id="36"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475" y="3405063"/>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nvGrpSpPr>
            <p:cNvPr id="37" name="Group 36"/>
            <p:cNvGrpSpPr/>
            <p:nvPr/>
          </p:nvGrpSpPr>
          <p:grpSpPr>
            <a:xfrm>
              <a:off x="3014522" y="3396376"/>
              <a:ext cx="887802" cy="361362"/>
              <a:chOff x="3198970" y="2566897"/>
              <a:chExt cx="887802" cy="361362"/>
            </a:xfrm>
          </p:grpSpPr>
          <p:grpSp>
            <p:nvGrpSpPr>
              <p:cNvPr id="38" name="Group 37"/>
              <p:cNvGrpSpPr/>
              <p:nvPr/>
            </p:nvGrpSpPr>
            <p:grpSpPr>
              <a:xfrm>
                <a:off x="3198970" y="2566897"/>
                <a:ext cx="610872" cy="361362"/>
                <a:chOff x="3323725" y="2133599"/>
                <a:chExt cx="610872" cy="361362"/>
              </a:xfrm>
            </p:grpSpPr>
            <p:pic>
              <p:nvPicPr>
                <p:cNvPr id="40"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725" y="2133600"/>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41"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236" y="2133599"/>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pic>
            <p:nvPicPr>
              <p:cNvPr id="39"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411" y="2566898"/>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grpSp>
      <p:pic>
        <p:nvPicPr>
          <p:cNvPr id="43"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789" y="1715544"/>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nvGrpSpPr>
          <p:cNvPr id="23552" name="Group 23551"/>
          <p:cNvGrpSpPr/>
          <p:nvPr/>
        </p:nvGrpSpPr>
        <p:grpSpPr>
          <a:xfrm>
            <a:off x="4722108" y="2168300"/>
            <a:ext cx="722722" cy="361362"/>
            <a:chOff x="4722108" y="1711100"/>
            <a:chExt cx="722722" cy="361362"/>
          </a:xfrm>
        </p:grpSpPr>
        <p:pic>
          <p:nvPicPr>
            <p:cNvPr id="44"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469" y="1711100"/>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45"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108" y="1711101"/>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grpSp>
        <p:nvGrpSpPr>
          <p:cNvPr id="23556" name="Group 23555"/>
          <p:cNvGrpSpPr/>
          <p:nvPr/>
        </p:nvGrpSpPr>
        <p:grpSpPr>
          <a:xfrm>
            <a:off x="4541427" y="2608283"/>
            <a:ext cx="1084083" cy="361363"/>
            <a:chOff x="4541427" y="2151083"/>
            <a:chExt cx="1084083" cy="361363"/>
          </a:xfrm>
        </p:grpSpPr>
        <p:pic>
          <p:nvPicPr>
            <p:cNvPr id="46"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149" y="2151083"/>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47"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788" y="2151084"/>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48"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427" y="2151085"/>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grpSp>
        <p:nvGrpSpPr>
          <p:cNvPr id="18" name="Group 17"/>
          <p:cNvGrpSpPr/>
          <p:nvPr/>
        </p:nvGrpSpPr>
        <p:grpSpPr>
          <a:xfrm>
            <a:off x="4722107" y="3024098"/>
            <a:ext cx="722722" cy="361362"/>
            <a:chOff x="4722107" y="2566898"/>
            <a:chExt cx="722722" cy="361362"/>
          </a:xfrm>
        </p:grpSpPr>
        <p:pic>
          <p:nvPicPr>
            <p:cNvPr id="52"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468" y="2566898"/>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53"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107" y="2566899"/>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grpSp>
        <p:nvGrpSpPr>
          <p:cNvPr id="17" name="Group 16"/>
          <p:cNvGrpSpPr/>
          <p:nvPr/>
        </p:nvGrpSpPr>
        <p:grpSpPr>
          <a:xfrm>
            <a:off x="4541426" y="3448637"/>
            <a:ext cx="1084083" cy="361363"/>
            <a:chOff x="4541426" y="3352800"/>
            <a:chExt cx="1084083" cy="361363"/>
          </a:xfrm>
        </p:grpSpPr>
        <p:pic>
          <p:nvPicPr>
            <p:cNvPr id="55"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148" y="3352800"/>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56"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787" y="3352801"/>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57"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426" y="3352802"/>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sp>
        <p:nvSpPr>
          <p:cNvPr id="66" name="Freeform 67"/>
          <p:cNvSpPr>
            <a:spLocks noChangeAspect="1" noChangeArrowheads="1"/>
          </p:cNvSpPr>
          <p:nvPr/>
        </p:nvSpPr>
        <p:spPr bwMode="auto">
          <a:xfrm>
            <a:off x="6517741" y="1755894"/>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grpSp>
        <p:nvGrpSpPr>
          <p:cNvPr id="13" name="Group 12"/>
          <p:cNvGrpSpPr/>
          <p:nvPr/>
        </p:nvGrpSpPr>
        <p:grpSpPr>
          <a:xfrm>
            <a:off x="6341891" y="2648635"/>
            <a:ext cx="631577" cy="280660"/>
            <a:chOff x="8305800" y="2747576"/>
            <a:chExt cx="631577" cy="280660"/>
          </a:xfrm>
        </p:grpSpPr>
        <p:sp>
          <p:nvSpPr>
            <p:cNvPr id="68" name="Freeform 67"/>
            <p:cNvSpPr>
              <a:spLocks noChangeAspect="1" noChangeArrowheads="1"/>
            </p:cNvSpPr>
            <p:nvPr/>
          </p:nvSpPr>
          <p:spPr bwMode="auto">
            <a:xfrm>
              <a:off x="8305800" y="2747576"/>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sp>
          <p:nvSpPr>
            <p:cNvPr id="69" name="Freeform 67"/>
            <p:cNvSpPr>
              <a:spLocks noChangeAspect="1" noChangeArrowheads="1"/>
            </p:cNvSpPr>
            <p:nvPr/>
          </p:nvSpPr>
          <p:spPr bwMode="auto">
            <a:xfrm>
              <a:off x="8657500" y="2747577"/>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grpSp>
      <p:sp>
        <p:nvSpPr>
          <p:cNvPr id="71" name="Freeform 67"/>
          <p:cNvSpPr>
            <a:spLocks noChangeAspect="1" noChangeArrowheads="1"/>
          </p:cNvSpPr>
          <p:nvPr/>
        </p:nvSpPr>
        <p:spPr bwMode="auto">
          <a:xfrm>
            <a:off x="6517741" y="2208651"/>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grpSp>
        <p:nvGrpSpPr>
          <p:cNvPr id="14" name="Group 13"/>
          <p:cNvGrpSpPr/>
          <p:nvPr/>
        </p:nvGrpSpPr>
        <p:grpSpPr>
          <a:xfrm>
            <a:off x="6169855" y="3064446"/>
            <a:ext cx="975647" cy="280661"/>
            <a:chOff x="6142591" y="2625723"/>
            <a:chExt cx="975647" cy="280661"/>
          </a:xfrm>
        </p:grpSpPr>
        <p:grpSp>
          <p:nvGrpSpPr>
            <p:cNvPr id="72" name="Group 71"/>
            <p:cNvGrpSpPr/>
            <p:nvPr/>
          </p:nvGrpSpPr>
          <p:grpSpPr>
            <a:xfrm>
              <a:off x="6142591" y="2625724"/>
              <a:ext cx="631577" cy="280660"/>
              <a:chOff x="8305800" y="2747576"/>
              <a:chExt cx="631577" cy="280660"/>
            </a:xfrm>
          </p:grpSpPr>
          <p:sp>
            <p:nvSpPr>
              <p:cNvPr id="73" name="Freeform 72"/>
              <p:cNvSpPr>
                <a:spLocks noChangeAspect="1" noChangeArrowheads="1"/>
              </p:cNvSpPr>
              <p:nvPr/>
            </p:nvSpPr>
            <p:spPr bwMode="auto">
              <a:xfrm>
                <a:off x="8305800" y="2747576"/>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sp>
            <p:nvSpPr>
              <p:cNvPr id="74" name="Freeform 67"/>
              <p:cNvSpPr>
                <a:spLocks noChangeAspect="1" noChangeArrowheads="1"/>
              </p:cNvSpPr>
              <p:nvPr/>
            </p:nvSpPr>
            <p:spPr bwMode="auto">
              <a:xfrm>
                <a:off x="8657500" y="2747577"/>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grpSp>
        <p:sp>
          <p:nvSpPr>
            <p:cNvPr id="75" name="Freeform 67"/>
            <p:cNvSpPr>
              <a:spLocks noChangeAspect="1" noChangeArrowheads="1"/>
            </p:cNvSpPr>
            <p:nvPr/>
          </p:nvSpPr>
          <p:spPr bwMode="auto">
            <a:xfrm>
              <a:off x="6838361" y="2625723"/>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grpSp>
      <p:grpSp>
        <p:nvGrpSpPr>
          <p:cNvPr id="77" name="Group 76"/>
          <p:cNvGrpSpPr/>
          <p:nvPr/>
        </p:nvGrpSpPr>
        <p:grpSpPr>
          <a:xfrm>
            <a:off x="6173669" y="3529339"/>
            <a:ext cx="975647" cy="280661"/>
            <a:chOff x="6142591" y="2625723"/>
            <a:chExt cx="975647" cy="280661"/>
          </a:xfrm>
        </p:grpSpPr>
        <p:grpSp>
          <p:nvGrpSpPr>
            <p:cNvPr id="78" name="Group 77"/>
            <p:cNvGrpSpPr/>
            <p:nvPr/>
          </p:nvGrpSpPr>
          <p:grpSpPr>
            <a:xfrm>
              <a:off x="6142591" y="2625724"/>
              <a:ext cx="631577" cy="280660"/>
              <a:chOff x="8305800" y="2747576"/>
              <a:chExt cx="631577" cy="280660"/>
            </a:xfrm>
          </p:grpSpPr>
          <p:sp>
            <p:nvSpPr>
              <p:cNvPr id="80" name="Freeform 79"/>
              <p:cNvSpPr>
                <a:spLocks noChangeAspect="1" noChangeArrowheads="1"/>
              </p:cNvSpPr>
              <p:nvPr/>
            </p:nvSpPr>
            <p:spPr bwMode="auto">
              <a:xfrm>
                <a:off x="8305800" y="2747576"/>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sp>
            <p:nvSpPr>
              <p:cNvPr id="81" name="Freeform 67"/>
              <p:cNvSpPr>
                <a:spLocks noChangeAspect="1" noChangeArrowheads="1"/>
              </p:cNvSpPr>
              <p:nvPr/>
            </p:nvSpPr>
            <p:spPr bwMode="auto">
              <a:xfrm>
                <a:off x="8657500" y="2747577"/>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grpSp>
        <p:sp>
          <p:nvSpPr>
            <p:cNvPr id="79" name="Freeform 67"/>
            <p:cNvSpPr>
              <a:spLocks noChangeAspect="1" noChangeArrowheads="1"/>
            </p:cNvSpPr>
            <p:nvPr/>
          </p:nvSpPr>
          <p:spPr bwMode="auto">
            <a:xfrm>
              <a:off x="6838361" y="2625723"/>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grpSp>
      <p:sp>
        <p:nvSpPr>
          <p:cNvPr id="89" name="Rounded Rectangle 88"/>
          <p:cNvSpPr>
            <a:spLocks noChangeAspect="1"/>
          </p:cNvSpPr>
          <p:nvPr/>
        </p:nvSpPr>
        <p:spPr>
          <a:xfrm>
            <a:off x="588838" y="5031256"/>
            <a:ext cx="8250362" cy="1064744"/>
          </a:xfrm>
          <a:prstGeom prst="roundRect">
            <a:avLst>
              <a:gd name="adj" fmla="val 10606"/>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 name="Rectangle 2"/>
          <p:cNvSpPr/>
          <p:nvPr/>
        </p:nvSpPr>
        <p:spPr>
          <a:xfrm>
            <a:off x="1313642" y="5080337"/>
            <a:ext cx="7386186" cy="1015663"/>
          </a:xfrm>
          <a:prstGeom prst="rect">
            <a:avLst/>
          </a:prstGeom>
        </p:spPr>
        <p:txBody>
          <a:bodyPr wrap="square">
            <a:spAutoFit/>
          </a:bodyPr>
          <a:lstStyle/>
          <a:p>
            <a:r>
              <a:rPr lang="en-US" sz="1200" dirty="0">
                <a:solidFill>
                  <a:schemeClr val="bg1"/>
                </a:solidFill>
              </a:rPr>
              <a:t>A telephone service staffed by nurses that helps you understand and make informed decisions about health issues you are experiencing, at no extra cost. It can help you choose the right care in the right setting at the right time, whether it’s reviewing home treatment options, following up on a doctor’s appointment, or finding the nearest urgent care center. </a:t>
            </a:r>
          </a:p>
          <a:p>
            <a:r>
              <a:rPr lang="en-US" sz="1200" b="1" dirty="0">
                <a:solidFill>
                  <a:schemeClr val="bg1"/>
                </a:solidFill>
              </a:rPr>
              <a:t>Just call the number on your Cigna ID card. Open 24/7.</a:t>
            </a:r>
          </a:p>
        </p:txBody>
      </p:sp>
      <p:grpSp>
        <p:nvGrpSpPr>
          <p:cNvPr id="16" name="Group 15"/>
          <p:cNvGrpSpPr/>
          <p:nvPr/>
        </p:nvGrpSpPr>
        <p:grpSpPr>
          <a:xfrm>
            <a:off x="671781" y="5230340"/>
            <a:ext cx="619829" cy="666575"/>
            <a:chOff x="584200" y="2460625"/>
            <a:chExt cx="415925" cy="522288"/>
          </a:xfrm>
        </p:grpSpPr>
        <p:sp>
          <p:nvSpPr>
            <p:cNvPr id="91" name="Freeform 90"/>
            <p:cNvSpPr/>
            <p:nvPr/>
          </p:nvSpPr>
          <p:spPr bwMode="auto">
            <a:xfrm>
              <a:off x="584200" y="2505075"/>
              <a:ext cx="336550" cy="477838"/>
            </a:xfrm>
            <a:custGeom>
              <a:avLst/>
              <a:gdLst>
                <a:gd name="connsiteX0" fmla="*/ 314325 w 1790700"/>
                <a:gd name="connsiteY0" fmla="*/ 0 h 2090738"/>
                <a:gd name="connsiteX1" fmla="*/ 71438 w 1790700"/>
                <a:gd name="connsiteY1" fmla="*/ 157163 h 2090738"/>
                <a:gd name="connsiteX2" fmla="*/ 0 w 1790700"/>
                <a:gd name="connsiteY2" fmla="*/ 433388 h 2090738"/>
                <a:gd name="connsiteX3" fmla="*/ 1343025 w 1790700"/>
                <a:gd name="connsiteY3" fmla="*/ 2090738 h 2090738"/>
                <a:gd name="connsiteX4" fmla="*/ 1595438 w 1790700"/>
                <a:gd name="connsiteY4" fmla="*/ 2043113 h 2090738"/>
                <a:gd name="connsiteX5" fmla="*/ 1790700 w 1790700"/>
                <a:gd name="connsiteY5" fmla="*/ 1824038 h 2090738"/>
                <a:gd name="connsiteX6" fmla="*/ 1776413 w 1790700"/>
                <a:gd name="connsiteY6" fmla="*/ 1657350 h 2090738"/>
                <a:gd name="connsiteX7" fmla="*/ 1581150 w 1790700"/>
                <a:gd name="connsiteY7" fmla="*/ 1400175 h 2090738"/>
                <a:gd name="connsiteX8" fmla="*/ 1390650 w 1790700"/>
                <a:gd name="connsiteY8" fmla="*/ 1362075 h 2090738"/>
                <a:gd name="connsiteX9" fmla="*/ 1290638 w 1790700"/>
                <a:gd name="connsiteY9" fmla="*/ 1414463 h 2090738"/>
                <a:gd name="connsiteX10" fmla="*/ 1090613 w 1790700"/>
                <a:gd name="connsiteY10" fmla="*/ 1338263 h 2090738"/>
                <a:gd name="connsiteX11" fmla="*/ 628650 w 1790700"/>
                <a:gd name="connsiteY11" fmla="*/ 728663 h 2090738"/>
                <a:gd name="connsiteX12" fmla="*/ 614363 w 1790700"/>
                <a:gd name="connsiteY12" fmla="*/ 576263 h 2090738"/>
                <a:gd name="connsiteX13" fmla="*/ 719138 w 1790700"/>
                <a:gd name="connsiteY13" fmla="*/ 452438 h 2090738"/>
                <a:gd name="connsiteX14" fmla="*/ 714375 w 1790700"/>
                <a:gd name="connsiteY14" fmla="*/ 276225 h 2090738"/>
                <a:gd name="connsiteX15" fmla="*/ 504825 w 1790700"/>
                <a:gd name="connsiteY15" fmla="*/ 14288 h 2090738"/>
                <a:gd name="connsiteX16" fmla="*/ 314325 w 1790700"/>
                <a:gd name="connsiteY16" fmla="*/ 0 h 2090738"/>
                <a:gd name="connsiteX0" fmla="*/ 327554 w 1803929"/>
                <a:gd name="connsiteY0" fmla="*/ 0 h 2090738"/>
                <a:gd name="connsiteX1" fmla="*/ 84667 w 1803929"/>
                <a:gd name="connsiteY1" fmla="*/ 157163 h 2090738"/>
                <a:gd name="connsiteX2" fmla="*/ 13229 w 1803929"/>
                <a:gd name="connsiteY2" fmla="*/ 433388 h 2090738"/>
                <a:gd name="connsiteX3" fmla="*/ 1356254 w 1803929"/>
                <a:gd name="connsiteY3" fmla="*/ 2090738 h 2090738"/>
                <a:gd name="connsiteX4" fmla="*/ 1608667 w 1803929"/>
                <a:gd name="connsiteY4" fmla="*/ 2043113 h 2090738"/>
                <a:gd name="connsiteX5" fmla="*/ 1803929 w 1803929"/>
                <a:gd name="connsiteY5" fmla="*/ 1824038 h 2090738"/>
                <a:gd name="connsiteX6" fmla="*/ 1789642 w 1803929"/>
                <a:gd name="connsiteY6" fmla="*/ 1657350 h 2090738"/>
                <a:gd name="connsiteX7" fmla="*/ 1594379 w 1803929"/>
                <a:gd name="connsiteY7" fmla="*/ 1400175 h 2090738"/>
                <a:gd name="connsiteX8" fmla="*/ 1403879 w 1803929"/>
                <a:gd name="connsiteY8" fmla="*/ 1362075 h 2090738"/>
                <a:gd name="connsiteX9" fmla="*/ 1303867 w 1803929"/>
                <a:gd name="connsiteY9" fmla="*/ 1414463 h 2090738"/>
                <a:gd name="connsiteX10" fmla="*/ 1103842 w 1803929"/>
                <a:gd name="connsiteY10" fmla="*/ 1338263 h 2090738"/>
                <a:gd name="connsiteX11" fmla="*/ 641879 w 1803929"/>
                <a:gd name="connsiteY11" fmla="*/ 728663 h 2090738"/>
                <a:gd name="connsiteX12" fmla="*/ 627592 w 1803929"/>
                <a:gd name="connsiteY12" fmla="*/ 576263 h 2090738"/>
                <a:gd name="connsiteX13" fmla="*/ 732367 w 1803929"/>
                <a:gd name="connsiteY13" fmla="*/ 452438 h 2090738"/>
                <a:gd name="connsiteX14" fmla="*/ 727604 w 1803929"/>
                <a:gd name="connsiteY14" fmla="*/ 276225 h 2090738"/>
                <a:gd name="connsiteX15" fmla="*/ 518054 w 1803929"/>
                <a:gd name="connsiteY15" fmla="*/ 14288 h 2090738"/>
                <a:gd name="connsiteX16" fmla="*/ 327554 w 1803929"/>
                <a:gd name="connsiteY16" fmla="*/ 0 h 2090738"/>
                <a:gd name="connsiteX0" fmla="*/ 341126 w 1817501"/>
                <a:gd name="connsiteY0" fmla="*/ 0 h 2090738"/>
                <a:gd name="connsiteX1" fmla="*/ 98239 w 1817501"/>
                <a:gd name="connsiteY1" fmla="*/ 157163 h 2090738"/>
                <a:gd name="connsiteX2" fmla="*/ 26801 w 1817501"/>
                <a:gd name="connsiteY2" fmla="*/ 433388 h 2090738"/>
                <a:gd name="connsiteX3" fmla="*/ 1369826 w 1817501"/>
                <a:gd name="connsiteY3" fmla="*/ 2090738 h 2090738"/>
                <a:gd name="connsiteX4" fmla="*/ 1622239 w 1817501"/>
                <a:gd name="connsiteY4" fmla="*/ 2043113 h 2090738"/>
                <a:gd name="connsiteX5" fmla="*/ 1817501 w 1817501"/>
                <a:gd name="connsiteY5" fmla="*/ 1824038 h 2090738"/>
                <a:gd name="connsiteX6" fmla="*/ 1803214 w 1817501"/>
                <a:gd name="connsiteY6" fmla="*/ 1657350 h 2090738"/>
                <a:gd name="connsiteX7" fmla="*/ 1607951 w 1817501"/>
                <a:gd name="connsiteY7" fmla="*/ 1400175 h 2090738"/>
                <a:gd name="connsiteX8" fmla="*/ 1417451 w 1817501"/>
                <a:gd name="connsiteY8" fmla="*/ 1362075 h 2090738"/>
                <a:gd name="connsiteX9" fmla="*/ 1317439 w 1817501"/>
                <a:gd name="connsiteY9" fmla="*/ 1414463 h 2090738"/>
                <a:gd name="connsiteX10" fmla="*/ 1117414 w 1817501"/>
                <a:gd name="connsiteY10" fmla="*/ 1338263 h 2090738"/>
                <a:gd name="connsiteX11" fmla="*/ 655451 w 1817501"/>
                <a:gd name="connsiteY11" fmla="*/ 728663 h 2090738"/>
                <a:gd name="connsiteX12" fmla="*/ 641164 w 1817501"/>
                <a:gd name="connsiteY12" fmla="*/ 576263 h 2090738"/>
                <a:gd name="connsiteX13" fmla="*/ 745939 w 1817501"/>
                <a:gd name="connsiteY13" fmla="*/ 452438 h 2090738"/>
                <a:gd name="connsiteX14" fmla="*/ 741176 w 1817501"/>
                <a:gd name="connsiteY14" fmla="*/ 276225 h 2090738"/>
                <a:gd name="connsiteX15" fmla="*/ 531626 w 1817501"/>
                <a:gd name="connsiteY15" fmla="*/ 14288 h 2090738"/>
                <a:gd name="connsiteX16" fmla="*/ 341126 w 1817501"/>
                <a:gd name="connsiteY16" fmla="*/ 0 h 2090738"/>
                <a:gd name="connsiteX0" fmla="*/ 338851 w 1815226"/>
                <a:gd name="connsiteY0" fmla="*/ 0 h 2090738"/>
                <a:gd name="connsiteX1" fmla="*/ 100726 w 1815226"/>
                <a:gd name="connsiteY1" fmla="*/ 147638 h 2090738"/>
                <a:gd name="connsiteX2" fmla="*/ 24526 w 1815226"/>
                <a:gd name="connsiteY2" fmla="*/ 433388 h 2090738"/>
                <a:gd name="connsiteX3" fmla="*/ 1367551 w 1815226"/>
                <a:gd name="connsiteY3" fmla="*/ 2090738 h 2090738"/>
                <a:gd name="connsiteX4" fmla="*/ 1619964 w 1815226"/>
                <a:gd name="connsiteY4" fmla="*/ 2043113 h 2090738"/>
                <a:gd name="connsiteX5" fmla="*/ 1815226 w 1815226"/>
                <a:gd name="connsiteY5" fmla="*/ 1824038 h 2090738"/>
                <a:gd name="connsiteX6" fmla="*/ 1800939 w 1815226"/>
                <a:gd name="connsiteY6" fmla="*/ 1657350 h 2090738"/>
                <a:gd name="connsiteX7" fmla="*/ 1605676 w 1815226"/>
                <a:gd name="connsiteY7" fmla="*/ 1400175 h 2090738"/>
                <a:gd name="connsiteX8" fmla="*/ 1415176 w 1815226"/>
                <a:gd name="connsiteY8" fmla="*/ 1362075 h 2090738"/>
                <a:gd name="connsiteX9" fmla="*/ 1315164 w 1815226"/>
                <a:gd name="connsiteY9" fmla="*/ 1414463 h 2090738"/>
                <a:gd name="connsiteX10" fmla="*/ 1115139 w 1815226"/>
                <a:gd name="connsiteY10" fmla="*/ 1338263 h 2090738"/>
                <a:gd name="connsiteX11" fmla="*/ 653176 w 1815226"/>
                <a:gd name="connsiteY11" fmla="*/ 728663 h 2090738"/>
                <a:gd name="connsiteX12" fmla="*/ 638889 w 1815226"/>
                <a:gd name="connsiteY12" fmla="*/ 576263 h 2090738"/>
                <a:gd name="connsiteX13" fmla="*/ 743664 w 1815226"/>
                <a:gd name="connsiteY13" fmla="*/ 452438 h 2090738"/>
                <a:gd name="connsiteX14" fmla="*/ 738901 w 1815226"/>
                <a:gd name="connsiteY14" fmla="*/ 276225 h 2090738"/>
                <a:gd name="connsiteX15" fmla="*/ 529351 w 1815226"/>
                <a:gd name="connsiteY15" fmla="*/ 14288 h 2090738"/>
                <a:gd name="connsiteX16" fmla="*/ 338851 w 1815226"/>
                <a:gd name="connsiteY16" fmla="*/ 0 h 2090738"/>
                <a:gd name="connsiteX0" fmla="*/ 335514 w 1811889"/>
                <a:gd name="connsiteY0" fmla="*/ 0 h 2090738"/>
                <a:gd name="connsiteX1" fmla="*/ 97389 w 1811889"/>
                <a:gd name="connsiteY1" fmla="*/ 147638 h 2090738"/>
                <a:gd name="connsiteX2" fmla="*/ 21189 w 1811889"/>
                <a:gd name="connsiteY2" fmla="*/ 433388 h 2090738"/>
                <a:gd name="connsiteX3" fmla="*/ 1364214 w 1811889"/>
                <a:gd name="connsiteY3" fmla="*/ 2090738 h 2090738"/>
                <a:gd name="connsiteX4" fmla="*/ 1616627 w 1811889"/>
                <a:gd name="connsiteY4" fmla="*/ 2043113 h 2090738"/>
                <a:gd name="connsiteX5" fmla="*/ 1811889 w 1811889"/>
                <a:gd name="connsiteY5" fmla="*/ 1824038 h 2090738"/>
                <a:gd name="connsiteX6" fmla="*/ 1797602 w 1811889"/>
                <a:gd name="connsiteY6" fmla="*/ 1657350 h 2090738"/>
                <a:gd name="connsiteX7" fmla="*/ 1602339 w 1811889"/>
                <a:gd name="connsiteY7" fmla="*/ 1400175 h 2090738"/>
                <a:gd name="connsiteX8" fmla="*/ 1411839 w 1811889"/>
                <a:gd name="connsiteY8" fmla="*/ 1362075 h 2090738"/>
                <a:gd name="connsiteX9" fmla="*/ 1311827 w 1811889"/>
                <a:gd name="connsiteY9" fmla="*/ 1414463 h 2090738"/>
                <a:gd name="connsiteX10" fmla="*/ 1111802 w 1811889"/>
                <a:gd name="connsiteY10" fmla="*/ 1338263 h 2090738"/>
                <a:gd name="connsiteX11" fmla="*/ 649839 w 1811889"/>
                <a:gd name="connsiteY11" fmla="*/ 728663 h 2090738"/>
                <a:gd name="connsiteX12" fmla="*/ 635552 w 1811889"/>
                <a:gd name="connsiteY12" fmla="*/ 576263 h 2090738"/>
                <a:gd name="connsiteX13" fmla="*/ 740327 w 1811889"/>
                <a:gd name="connsiteY13" fmla="*/ 452438 h 2090738"/>
                <a:gd name="connsiteX14" fmla="*/ 735564 w 1811889"/>
                <a:gd name="connsiteY14" fmla="*/ 276225 h 2090738"/>
                <a:gd name="connsiteX15" fmla="*/ 526014 w 1811889"/>
                <a:gd name="connsiteY15" fmla="*/ 14288 h 2090738"/>
                <a:gd name="connsiteX16" fmla="*/ 335514 w 1811889"/>
                <a:gd name="connsiteY16" fmla="*/ 0 h 2090738"/>
                <a:gd name="connsiteX0" fmla="*/ 335514 w 1811889"/>
                <a:gd name="connsiteY0" fmla="*/ 35637 h 2126375"/>
                <a:gd name="connsiteX1" fmla="*/ 97389 w 1811889"/>
                <a:gd name="connsiteY1" fmla="*/ 183275 h 2126375"/>
                <a:gd name="connsiteX2" fmla="*/ 21189 w 1811889"/>
                <a:gd name="connsiteY2" fmla="*/ 469025 h 2126375"/>
                <a:gd name="connsiteX3" fmla="*/ 1364214 w 1811889"/>
                <a:gd name="connsiteY3" fmla="*/ 2126375 h 2126375"/>
                <a:gd name="connsiteX4" fmla="*/ 1616627 w 1811889"/>
                <a:gd name="connsiteY4" fmla="*/ 2078750 h 2126375"/>
                <a:gd name="connsiteX5" fmla="*/ 1811889 w 1811889"/>
                <a:gd name="connsiteY5" fmla="*/ 1859675 h 2126375"/>
                <a:gd name="connsiteX6" fmla="*/ 1797602 w 1811889"/>
                <a:gd name="connsiteY6" fmla="*/ 1692987 h 2126375"/>
                <a:gd name="connsiteX7" fmla="*/ 1602339 w 1811889"/>
                <a:gd name="connsiteY7" fmla="*/ 1435812 h 2126375"/>
                <a:gd name="connsiteX8" fmla="*/ 1411839 w 1811889"/>
                <a:gd name="connsiteY8" fmla="*/ 1397712 h 2126375"/>
                <a:gd name="connsiteX9" fmla="*/ 1311827 w 1811889"/>
                <a:gd name="connsiteY9" fmla="*/ 1450100 h 2126375"/>
                <a:gd name="connsiteX10" fmla="*/ 1111802 w 1811889"/>
                <a:gd name="connsiteY10" fmla="*/ 1373900 h 2126375"/>
                <a:gd name="connsiteX11" fmla="*/ 649839 w 1811889"/>
                <a:gd name="connsiteY11" fmla="*/ 764300 h 2126375"/>
                <a:gd name="connsiteX12" fmla="*/ 635552 w 1811889"/>
                <a:gd name="connsiteY12" fmla="*/ 611900 h 2126375"/>
                <a:gd name="connsiteX13" fmla="*/ 740327 w 1811889"/>
                <a:gd name="connsiteY13" fmla="*/ 488075 h 2126375"/>
                <a:gd name="connsiteX14" fmla="*/ 735564 w 1811889"/>
                <a:gd name="connsiteY14" fmla="*/ 311862 h 2126375"/>
                <a:gd name="connsiteX15" fmla="*/ 526014 w 1811889"/>
                <a:gd name="connsiteY15" fmla="*/ 49925 h 2126375"/>
                <a:gd name="connsiteX16" fmla="*/ 335514 w 1811889"/>
                <a:gd name="connsiteY16" fmla="*/ 35637 h 2126375"/>
                <a:gd name="connsiteX0" fmla="*/ 335514 w 1811889"/>
                <a:gd name="connsiteY0" fmla="*/ 39163 h 2129901"/>
                <a:gd name="connsiteX1" fmla="*/ 97389 w 1811889"/>
                <a:gd name="connsiteY1" fmla="*/ 186801 h 2129901"/>
                <a:gd name="connsiteX2" fmla="*/ 21189 w 1811889"/>
                <a:gd name="connsiteY2" fmla="*/ 472551 h 2129901"/>
                <a:gd name="connsiteX3" fmla="*/ 1364214 w 1811889"/>
                <a:gd name="connsiteY3" fmla="*/ 2129901 h 2129901"/>
                <a:gd name="connsiteX4" fmla="*/ 1616627 w 1811889"/>
                <a:gd name="connsiteY4" fmla="*/ 2082276 h 2129901"/>
                <a:gd name="connsiteX5" fmla="*/ 1811889 w 1811889"/>
                <a:gd name="connsiteY5" fmla="*/ 1863201 h 2129901"/>
                <a:gd name="connsiteX6" fmla="*/ 1797602 w 1811889"/>
                <a:gd name="connsiteY6" fmla="*/ 1696513 h 2129901"/>
                <a:gd name="connsiteX7" fmla="*/ 1602339 w 1811889"/>
                <a:gd name="connsiteY7" fmla="*/ 1439338 h 2129901"/>
                <a:gd name="connsiteX8" fmla="*/ 1411839 w 1811889"/>
                <a:gd name="connsiteY8" fmla="*/ 1401238 h 2129901"/>
                <a:gd name="connsiteX9" fmla="*/ 1311827 w 1811889"/>
                <a:gd name="connsiteY9" fmla="*/ 1453626 h 2129901"/>
                <a:gd name="connsiteX10" fmla="*/ 1111802 w 1811889"/>
                <a:gd name="connsiteY10" fmla="*/ 1377426 h 2129901"/>
                <a:gd name="connsiteX11" fmla="*/ 649839 w 1811889"/>
                <a:gd name="connsiteY11" fmla="*/ 767826 h 2129901"/>
                <a:gd name="connsiteX12" fmla="*/ 635552 w 1811889"/>
                <a:gd name="connsiteY12" fmla="*/ 615426 h 2129901"/>
                <a:gd name="connsiteX13" fmla="*/ 740327 w 1811889"/>
                <a:gd name="connsiteY13" fmla="*/ 491601 h 2129901"/>
                <a:gd name="connsiteX14" fmla="*/ 735564 w 1811889"/>
                <a:gd name="connsiteY14" fmla="*/ 315388 h 2129901"/>
                <a:gd name="connsiteX15" fmla="*/ 526014 w 1811889"/>
                <a:gd name="connsiteY15" fmla="*/ 53451 h 2129901"/>
                <a:gd name="connsiteX16" fmla="*/ 335514 w 1811889"/>
                <a:gd name="connsiteY16" fmla="*/ 39163 h 2129901"/>
                <a:gd name="connsiteX0" fmla="*/ 335514 w 1811889"/>
                <a:gd name="connsiteY0" fmla="*/ 40263 h 2131001"/>
                <a:gd name="connsiteX1" fmla="*/ 97389 w 1811889"/>
                <a:gd name="connsiteY1" fmla="*/ 187901 h 2131001"/>
                <a:gd name="connsiteX2" fmla="*/ 21189 w 1811889"/>
                <a:gd name="connsiteY2" fmla="*/ 473651 h 2131001"/>
                <a:gd name="connsiteX3" fmla="*/ 1364214 w 1811889"/>
                <a:gd name="connsiteY3" fmla="*/ 2131001 h 2131001"/>
                <a:gd name="connsiteX4" fmla="*/ 1616627 w 1811889"/>
                <a:gd name="connsiteY4" fmla="*/ 2083376 h 2131001"/>
                <a:gd name="connsiteX5" fmla="*/ 1811889 w 1811889"/>
                <a:gd name="connsiteY5" fmla="*/ 1864301 h 2131001"/>
                <a:gd name="connsiteX6" fmla="*/ 1797602 w 1811889"/>
                <a:gd name="connsiteY6" fmla="*/ 1697613 h 2131001"/>
                <a:gd name="connsiteX7" fmla="*/ 1602339 w 1811889"/>
                <a:gd name="connsiteY7" fmla="*/ 1440438 h 2131001"/>
                <a:gd name="connsiteX8" fmla="*/ 1411839 w 1811889"/>
                <a:gd name="connsiteY8" fmla="*/ 1402338 h 2131001"/>
                <a:gd name="connsiteX9" fmla="*/ 1311827 w 1811889"/>
                <a:gd name="connsiteY9" fmla="*/ 1454726 h 2131001"/>
                <a:gd name="connsiteX10" fmla="*/ 1111802 w 1811889"/>
                <a:gd name="connsiteY10" fmla="*/ 1378526 h 2131001"/>
                <a:gd name="connsiteX11" fmla="*/ 649839 w 1811889"/>
                <a:gd name="connsiteY11" fmla="*/ 768926 h 2131001"/>
                <a:gd name="connsiteX12" fmla="*/ 635552 w 1811889"/>
                <a:gd name="connsiteY12" fmla="*/ 616526 h 2131001"/>
                <a:gd name="connsiteX13" fmla="*/ 740327 w 1811889"/>
                <a:gd name="connsiteY13" fmla="*/ 492701 h 2131001"/>
                <a:gd name="connsiteX14" fmla="*/ 735564 w 1811889"/>
                <a:gd name="connsiteY14" fmla="*/ 316488 h 2131001"/>
                <a:gd name="connsiteX15" fmla="*/ 526014 w 1811889"/>
                <a:gd name="connsiteY15" fmla="*/ 54551 h 2131001"/>
                <a:gd name="connsiteX16" fmla="*/ 335514 w 1811889"/>
                <a:gd name="connsiteY16" fmla="*/ 40263 h 213100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24661"/>
                <a:gd name="connsiteX1" fmla="*/ 97389 w 1811889"/>
                <a:gd name="connsiteY1" fmla="*/ 181561 h 2124661"/>
                <a:gd name="connsiteX2" fmla="*/ 21189 w 1811889"/>
                <a:gd name="connsiteY2" fmla="*/ 467311 h 2124661"/>
                <a:gd name="connsiteX3" fmla="*/ 1364214 w 1811889"/>
                <a:gd name="connsiteY3" fmla="*/ 2124661 h 2124661"/>
                <a:gd name="connsiteX4" fmla="*/ 1616627 w 1811889"/>
                <a:gd name="connsiteY4" fmla="*/ 2077036 h 2124661"/>
                <a:gd name="connsiteX5" fmla="*/ 1811889 w 1811889"/>
                <a:gd name="connsiteY5" fmla="*/ 1857961 h 2124661"/>
                <a:gd name="connsiteX6" fmla="*/ 1797602 w 1811889"/>
                <a:gd name="connsiteY6" fmla="*/ 1691273 h 2124661"/>
                <a:gd name="connsiteX7" fmla="*/ 1602339 w 1811889"/>
                <a:gd name="connsiteY7" fmla="*/ 1434098 h 2124661"/>
                <a:gd name="connsiteX8" fmla="*/ 1411839 w 1811889"/>
                <a:gd name="connsiteY8" fmla="*/ 1395998 h 2124661"/>
                <a:gd name="connsiteX9" fmla="*/ 1311827 w 1811889"/>
                <a:gd name="connsiteY9" fmla="*/ 1448386 h 2124661"/>
                <a:gd name="connsiteX10" fmla="*/ 1111802 w 1811889"/>
                <a:gd name="connsiteY10" fmla="*/ 1372186 h 2124661"/>
                <a:gd name="connsiteX11" fmla="*/ 649839 w 1811889"/>
                <a:gd name="connsiteY11" fmla="*/ 762586 h 2124661"/>
                <a:gd name="connsiteX12" fmla="*/ 635552 w 1811889"/>
                <a:gd name="connsiteY12" fmla="*/ 610186 h 2124661"/>
                <a:gd name="connsiteX13" fmla="*/ 740327 w 1811889"/>
                <a:gd name="connsiteY13" fmla="*/ 486361 h 2124661"/>
                <a:gd name="connsiteX14" fmla="*/ 735564 w 1811889"/>
                <a:gd name="connsiteY14" fmla="*/ 310148 h 2124661"/>
                <a:gd name="connsiteX15" fmla="*/ 526014 w 1811889"/>
                <a:gd name="connsiteY15" fmla="*/ 48211 h 2124661"/>
                <a:gd name="connsiteX16" fmla="*/ 335514 w 1811889"/>
                <a:gd name="connsiteY16" fmla="*/ 33923 h 2124661"/>
                <a:gd name="connsiteX0" fmla="*/ 335514 w 1811889"/>
                <a:gd name="connsiteY0" fmla="*/ 33923 h 2132532"/>
                <a:gd name="connsiteX1" fmla="*/ 97389 w 1811889"/>
                <a:gd name="connsiteY1" fmla="*/ 181561 h 2132532"/>
                <a:gd name="connsiteX2" fmla="*/ 21189 w 1811889"/>
                <a:gd name="connsiteY2" fmla="*/ 467311 h 2132532"/>
                <a:gd name="connsiteX3" fmla="*/ 1364214 w 1811889"/>
                <a:gd name="connsiteY3" fmla="*/ 2124661 h 2132532"/>
                <a:gd name="connsiteX4" fmla="*/ 1616627 w 1811889"/>
                <a:gd name="connsiteY4" fmla="*/ 2077036 h 2132532"/>
                <a:gd name="connsiteX5" fmla="*/ 1811889 w 1811889"/>
                <a:gd name="connsiteY5" fmla="*/ 1857961 h 2132532"/>
                <a:gd name="connsiteX6" fmla="*/ 1797602 w 1811889"/>
                <a:gd name="connsiteY6" fmla="*/ 1691273 h 2132532"/>
                <a:gd name="connsiteX7" fmla="*/ 1602339 w 1811889"/>
                <a:gd name="connsiteY7" fmla="*/ 1434098 h 2132532"/>
                <a:gd name="connsiteX8" fmla="*/ 1411839 w 1811889"/>
                <a:gd name="connsiteY8" fmla="*/ 1395998 h 2132532"/>
                <a:gd name="connsiteX9" fmla="*/ 1311827 w 1811889"/>
                <a:gd name="connsiteY9" fmla="*/ 1448386 h 2132532"/>
                <a:gd name="connsiteX10" fmla="*/ 1111802 w 1811889"/>
                <a:gd name="connsiteY10" fmla="*/ 1372186 h 2132532"/>
                <a:gd name="connsiteX11" fmla="*/ 649839 w 1811889"/>
                <a:gd name="connsiteY11" fmla="*/ 762586 h 2132532"/>
                <a:gd name="connsiteX12" fmla="*/ 635552 w 1811889"/>
                <a:gd name="connsiteY12" fmla="*/ 610186 h 2132532"/>
                <a:gd name="connsiteX13" fmla="*/ 740327 w 1811889"/>
                <a:gd name="connsiteY13" fmla="*/ 486361 h 2132532"/>
                <a:gd name="connsiteX14" fmla="*/ 735564 w 1811889"/>
                <a:gd name="connsiteY14" fmla="*/ 310148 h 2132532"/>
                <a:gd name="connsiteX15" fmla="*/ 526014 w 1811889"/>
                <a:gd name="connsiteY15" fmla="*/ 48211 h 2132532"/>
                <a:gd name="connsiteX16" fmla="*/ 335514 w 1811889"/>
                <a:gd name="connsiteY16" fmla="*/ 33923 h 2132532"/>
                <a:gd name="connsiteX0" fmla="*/ 335514 w 1811889"/>
                <a:gd name="connsiteY0" fmla="*/ 33923 h 2150352"/>
                <a:gd name="connsiteX1" fmla="*/ 97389 w 1811889"/>
                <a:gd name="connsiteY1" fmla="*/ 181561 h 2150352"/>
                <a:gd name="connsiteX2" fmla="*/ 21189 w 1811889"/>
                <a:gd name="connsiteY2" fmla="*/ 467311 h 2150352"/>
                <a:gd name="connsiteX3" fmla="*/ 1364214 w 1811889"/>
                <a:gd name="connsiteY3" fmla="*/ 2124661 h 2150352"/>
                <a:gd name="connsiteX4" fmla="*/ 1616627 w 1811889"/>
                <a:gd name="connsiteY4" fmla="*/ 2077036 h 2150352"/>
                <a:gd name="connsiteX5" fmla="*/ 1811889 w 1811889"/>
                <a:gd name="connsiteY5" fmla="*/ 1857961 h 2150352"/>
                <a:gd name="connsiteX6" fmla="*/ 1797602 w 1811889"/>
                <a:gd name="connsiteY6" fmla="*/ 1691273 h 2150352"/>
                <a:gd name="connsiteX7" fmla="*/ 1602339 w 1811889"/>
                <a:gd name="connsiteY7" fmla="*/ 1434098 h 2150352"/>
                <a:gd name="connsiteX8" fmla="*/ 1411839 w 1811889"/>
                <a:gd name="connsiteY8" fmla="*/ 1395998 h 2150352"/>
                <a:gd name="connsiteX9" fmla="*/ 1311827 w 1811889"/>
                <a:gd name="connsiteY9" fmla="*/ 1448386 h 2150352"/>
                <a:gd name="connsiteX10" fmla="*/ 1111802 w 1811889"/>
                <a:gd name="connsiteY10" fmla="*/ 1372186 h 2150352"/>
                <a:gd name="connsiteX11" fmla="*/ 649839 w 1811889"/>
                <a:gd name="connsiteY11" fmla="*/ 762586 h 2150352"/>
                <a:gd name="connsiteX12" fmla="*/ 635552 w 1811889"/>
                <a:gd name="connsiteY12" fmla="*/ 610186 h 2150352"/>
                <a:gd name="connsiteX13" fmla="*/ 740327 w 1811889"/>
                <a:gd name="connsiteY13" fmla="*/ 486361 h 2150352"/>
                <a:gd name="connsiteX14" fmla="*/ 735564 w 1811889"/>
                <a:gd name="connsiteY14" fmla="*/ 310148 h 2150352"/>
                <a:gd name="connsiteX15" fmla="*/ 526014 w 1811889"/>
                <a:gd name="connsiteY15" fmla="*/ 48211 h 2150352"/>
                <a:gd name="connsiteX16" fmla="*/ 335514 w 1811889"/>
                <a:gd name="connsiteY16" fmla="*/ 33923 h 2150352"/>
                <a:gd name="connsiteX0" fmla="*/ 335514 w 1811889"/>
                <a:gd name="connsiteY0" fmla="*/ 33923 h 2145765"/>
                <a:gd name="connsiteX1" fmla="*/ 97389 w 1811889"/>
                <a:gd name="connsiteY1" fmla="*/ 181561 h 2145765"/>
                <a:gd name="connsiteX2" fmla="*/ 21189 w 1811889"/>
                <a:gd name="connsiteY2" fmla="*/ 467311 h 2145765"/>
                <a:gd name="connsiteX3" fmla="*/ 1364214 w 1811889"/>
                <a:gd name="connsiteY3" fmla="*/ 2124661 h 2145765"/>
                <a:gd name="connsiteX4" fmla="*/ 1616627 w 1811889"/>
                <a:gd name="connsiteY4" fmla="*/ 2077036 h 2145765"/>
                <a:gd name="connsiteX5" fmla="*/ 1811889 w 1811889"/>
                <a:gd name="connsiteY5" fmla="*/ 1857961 h 2145765"/>
                <a:gd name="connsiteX6" fmla="*/ 1797602 w 1811889"/>
                <a:gd name="connsiteY6" fmla="*/ 1691273 h 2145765"/>
                <a:gd name="connsiteX7" fmla="*/ 1602339 w 1811889"/>
                <a:gd name="connsiteY7" fmla="*/ 1434098 h 2145765"/>
                <a:gd name="connsiteX8" fmla="*/ 1411839 w 1811889"/>
                <a:gd name="connsiteY8" fmla="*/ 1395998 h 2145765"/>
                <a:gd name="connsiteX9" fmla="*/ 1311827 w 1811889"/>
                <a:gd name="connsiteY9" fmla="*/ 1448386 h 2145765"/>
                <a:gd name="connsiteX10" fmla="*/ 1111802 w 1811889"/>
                <a:gd name="connsiteY10" fmla="*/ 1372186 h 2145765"/>
                <a:gd name="connsiteX11" fmla="*/ 649839 w 1811889"/>
                <a:gd name="connsiteY11" fmla="*/ 762586 h 2145765"/>
                <a:gd name="connsiteX12" fmla="*/ 635552 w 1811889"/>
                <a:gd name="connsiteY12" fmla="*/ 610186 h 2145765"/>
                <a:gd name="connsiteX13" fmla="*/ 740327 w 1811889"/>
                <a:gd name="connsiteY13" fmla="*/ 486361 h 2145765"/>
                <a:gd name="connsiteX14" fmla="*/ 735564 w 1811889"/>
                <a:gd name="connsiteY14" fmla="*/ 310148 h 2145765"/>
                <a:gd name="connsiteX15" fmla="*/ 526014 w 1811889"/>
                <a:gd name="connsiteY15" fmla="*/ 48211 h 2145765"/>
                <a:gd name="connsiteX16" fmla="*/ 335514 w 1811889"/>
                <a:gd name="connsiteY16" fmla="*/ 33923 h 2145765"/>
                <a:gd name="connsiteX0" fmla="*/ 335514 w 1837006"/>
                <a:gd name="connsiteY0" fmla="*/ 33923 h 2145765"/>
                <a:gd name="connsiteX1" fmla="*/ 97389 w 1837006"/>
                <a:gd name="connsiteY1" fmla="*/ 181561 h 2145765"/>
                <a:gd name="connsiteX2" fmla="*/ 21189 w 1837006"/>
                <a:gd name="connsiteY2" fmla="*/ 467311 h 2145765"/>
                <a:gd name="connsiteX3" fmla="*/ 1364214 w 1837006"/>
                <a:gd name="connsiteY3" fmla="*/ 2124661 h 2145765"/>
                <a:gd name="connsiteX4" fmla="*/ 1616627 w 1837006"/>
                <a:gd name="connsiteY4" fmla="*/ 2077036 h 2145765"/>
                <a:gd name="connsiteX5" fmla="*/ 1811889 w 1837006"/>
                <a:gd name="connsiteY5" fmla="*/ 1857961 h 2145765"/>
                <a:gd name="connsiteX6" fmla="*/ 1797602 w 1837006"/>
                <a:gd name="connsiteY6" fmla="*/ 1691273 h 2145765"/>
                <a:gd name="connsiteX7" fmla="*/ 1602339 w 1837006"/>
                <a:gd name="connsiteY7" fmla="*/ 1434098 h 2145765"/>
                <a:gd name="connsiteX8" fmla="*/ 1411839 w 1837006"/>
                <a:gd name="connsiteY8" fmla="*/ 1395998 h 2145765"/>
                <a:gd name="connsiteX9" fmla="*/ 1311827 w 1837006"/>
                <a:gd name="connsiteY9" fmla="*/ 1448386 h 2145765"/>
                <a:gd name="connsiteX10" fmla="*/ 1111802 w 1837006"/>
                <a:gd name="connsiteY10" fmla="*/ 1372186 h 2145765"/>
                <a:gd name="connsiteX11" fmla="*/ 649839 w 1837006"/>
                <a:gd name="connsiteY11" fmla="*/ 762586 h 2145765"/>
                <a:gd name="connsiteX12" fmla="*/ 635552 w 1837006"/>
                <a:gd name="connsiteY12" fmla="*/ 610186 h 2145765"/>
                <a:gd name="connsiteX13" fmla="*/ 740327 w 1837006"/>
                <a:gd name="connsiteY13" fmla="*/ 486361 h 2145765"/>
                <a:gd name="connsiteX14" fmla="*/ 735564 w 1837006"/>
                <a:gd name="connsiteY14" fmla="*/ 310148 h 2145765"/>
                <a:gd name="connsiteX15" fmla="*/ 526014 w 1837006"/>
                <a:gd name="connsiteY15" fmla="*/ 48211 h 2145765"/>
                <a:gd name="connsiteX16" fmla="*/ 335514 w 1837006"/>
                <a:gd name="connsiteY16" fmla="*/ 33923 h 2145765"/>
                <a:gd name="connsiteX0" fmla="*/ 335514 w 1845286"/>
                <a:gd name="connsiteY0" fmla="*/ 33923 h 2145765"/>
                <a:gd name="connsiteX1" fmla="*/ 97389 w 1845286"/>
                <a:gd name="connsiteY1" fmla="*/ 181561 h 2145765"/>
                <a:gd name="connsiteX2" fmla="*/ 21189 w 1845286"/>
                <a:gd name="connsiteY2" fmla="*/ 467311 h 2145765"/>
                <a:gd name="connsiteX3" fmla="*/ 1364214 w 1845286"/>
                <a:gd name="connsiteY3" fmla="*/ 2124661 h 2145765"/>
                <a:gd name="connsiteX4" fmla="*/ 1616627 w 1845286"/>
                <a:gd name="connsiteY4" fmla="*/ 2077036 h 2145765"/>
                <a:gd name="connsiteX5" fmla="*/ 1811889 w 1845286"/>
                <a:gd name="connsiteY5" fmla="*/ 1857961 h 2145765"/>
                <a:gd name="connsiteX6" fmla="*/ 1797602 w 1845286"/>
                <a:gd name="connsiteY6" fmla="*/ 1691273 h 2145765"/>
                <a:gd name="connsiteX7" fmla="*/ 1602339 w 1845286"/>
                <a:gd name="connsiteY7" fmla="*/ 1434098 h 2145765"/>
                <a:gd name="connsiteX8" fmla="*/ 1411839 w 1845286"/>
                <a:gd name="connsiteY8" fmla="*/ 1395998 h 2145765"/>
                <a:gd name="connsiteX9" fmla="*/ 1311827 w 1845286"/>
                <a:gd name="connsiteY9" fmla="*/ 1448386 h 2145765"/>
                <a:gd name="connsiteX10" fmla="*/ 1111802 w 1845286"/>
                <a:gd name="connsiteY10" fmla="*/ 1372186 h 2145765"/>
                <a:gd name="connsiteX11" fmla="*/ 649839 w 1845286"/>
                <a:gd name="connsiteY11" fmla="*/ 762586 h 2145765"/>
                <a:gd name="connsiteX12" fmla="*/ 635552 w 1845286"/>
                <a:gd name="connsiteY12" fmla="*/ 610186 h 2145765"/>
                <a:gd name="connsiteX13" fmla="*/ 740327 w 1845286"/>
                <a:gd name="connsiteY13" fmla="*/ 486361 h 2145765"/>
                <a:gd name="connsiteX14" fmla="*/ 735564 w 1845286"/>
                <a:gd name="connsiteY14" fmla="*/ 310148 h 2145765"/>
                <a:gd name="connsiteX15" fmla="*/ 526014 w 1845286"/>
                <a:gd name="connsiteY15" fmla="*/ 48211 h 2145765"/>
                <a:gd name="connsiteX16" fmla="*/ 335514 w 1845286"/>
                <a:gd name="connsiteY16" fmla="*/ 33923 h 2145765"/>
                <a:gd name="connsiteX0" fmla="*/ 335514 w 1845286"/>
                <a:gd name="connsiteY0" fmla="*/ 33923 h 2143267"/>
                <a:gd name="connsiteX1" fmla="*/ 97389 w 1845286"/>
                <a:gd name="connsiteY1" fmla="*/ 181561 h 2143267"/>
                <a:gd name="connsiteX2" fmla="*/ 21189 w 1845286"/>
                <a:gd name="connsiteY2" fmla="*/ 467311 h 2143267"/>
                <a:gd name="connsiteX3" fmla="*/ 1364214 w 1845286"/>
                <a:gd name="connsiteY3" fmla="*/ 2124661 h 2143267"/>
                <a:gd name="connsiteX4" fmla="*/ 1616627 w 1845286"/>
                <a:gd name="connsiteY4" fmla="*/ 2069893 h 2143267"/>
                <a:gd name="connsiteX5" fmla="*/ 1811889 w 1845286"/>
                <a:gd name="connsiteY5" fmla="*/ 1857961 h 2143267"/>
                <a:gd name="connsiteX6" fmla="*/ 1797602 w 1845286"/>
                <a:gd name="connsiteY6" fmla="*/ 1691273 h 2143267"/>
                <a:gd name="connsiteX7" fmla="*/ 1602339 w 1845286"/>
                <a:gd name="connsiteY7" fmla="*/ 1434098 h 2143267"/>
                <a:gd name="connsiteX8" fmla="*/ 1411839 w 1845286"/>
                <a:gd name="connsiteY8" fmla="*/ 1395998 h 2143267"/>
                <a:gd name="connsiteX9" fmla="*/ 1311827 w 1845286"/>
                <a:gd name="connsiteY9" fmla="*/ 1448386 h 2143267"/>
                <a:gd name="connsiteX10" fmla="*/ 1111802 w 1845286"/>
                <a:gd name="connsiteY10" fmla="*/ 1372186 h 2143267"/>
                <a:gd name="connsiteX11" fmla="*/ 649839 w 1845286"/>
                <a:gd name="connsiteY11" fmla="*/ 762586 h 2143267"/>
                <a:gd name="connsiteX12" fmla="*/ 635552 w 1845286"/>
                <a:gd name="connsiteY12" fmla="*/ 610186 h 2143267"/>
                <a:gd name="connsiteX13" fmla="*/ 740327 w 1845286"/>
                <a:gd name="connsiteY13" fmla="*/ 486361 h 2143267"/>
                <a:gd name="connsiteX14" fmla="*/ 735564 w 1845286"/>
                <a:gd name="connsiteY14" fmla="*/ 310148 h 2143267"/>
                <a:gd name="connsiteX15" fmla="*/ 526014 w 1845286"/>
                <a:gd name="connsiteY15" fmla="*/ 48211 h 2143267"/>
                <a:gd name="connsiteX16" fmla="*/ 335514 w 1845286"/>
                <a:gd name="connsiteY16" fmla="*/ 33923 h 2143267"/>
                <a:gd name="connsiteX0" fmla="*/ 335514 w 1845286"/>
                <a:gd name="connsiteY0" fmla="*/ 33923 h 2142509"/>
                <a:gd name="connsiteX1" fmla="*/ 97389 w 1845286"/>
                <a:gd name="connsiteY1" fmla="*/ 181561 h 2142509"/>
                <a:gd name="connsiteX2" fmla="*/ 21189 w 1845286"/>
                <a:gd name="connsiteY2" fmla="*/ 467311 h 2142509"/>
                <a:gd name="connsiteX3" fmla="*/ 1364214 w 1845286"/>
                <a:gd name="connsiteY3" fmla="*/ 2124661 h 2142509"/>
                <a:gd name="connsiteX4" fmla="*/ 1609483 w 1845286"/>
                <a:gd name="connsiteY4" fmla="*/ 2067511 h 2142509"/>
                <a:gd name="connsiteX5" fmla="*/ 1811889 w 1845286"/>
                <a:gd name="connsiteY5" fmla="*/ 1857961 h 2142509"/>
                <a:gd name="connsiteX6" fmla="*/ 1797602 w 1845286"/>
                <a:gd name="connsiteY6" fmla="*/ 1691273 h 2142509"/>
                <a:gd name="connsiteX7" fmla="*/ 1602339 w 1845286"/>
                <a:gd name="connsiteY7" fmla="*/ 1434098 h 2142509"/>
                <a:gd name="connsiteX8" fmla="*/ 1411839 w 1845286"/>
                <a:gd name="connsiteY8" fmla="*/ 1395998 h 2142509"/>
                <a:gd name="connsiteX9" fmla="*/ 1311827 w 1845286"/>
                <a:gd name="connsiteY9" fmla="*/ 1448386 h 2142509"/>
                <a:gd name="connsiteX10" fmla="*/ 1111802 w 1845286"/>
                <a:gd name="connsiteY10" fmla="*/ 1372186 h 2142509"/>
                <a:gd name="connsiteX11" fmla="*/ 649839 w 1845286"/>
                <a:gd name="connsiteY11" fmla="*/ 762586 h 2142509"/>
                <a:gd name="connsiteX12" fmla="*/ 635552 w 1845286"/>
                <a:gd name="connsiteY12" fmla="*/ 610186 h 2142509"/>
                <a:gd name="connsiteX13" fmla="*/ 740327 w 1845286"/>
                <a:gd name="connsiteY13" fmla="*/ 486361 h 2142509"/>
                <a:gd name="connsiteX14" fmla="*/ 735564 w 1845286"/>
                <a:gd name="connsiteY14" fmla="*/ 310148 h 2142509"/>
                <a:gd name="connsiteX15" fmla="*/ 526014 w 1845286"/>
                <a:gd name="connsiteY15" fmla="*/ 48211 h 2142509"/>
                <a:gd name="connsiteX16" fmla="*/ 335514 w 1845286"/>
                <a:gd name="connsiteY16" fmla="*/ 33923 h 2142509"/>
                <a:gd name="connsiteX0" fmla="*/ 335514 w 1845286"/>
                <a:gd name="connsiteY0" fmla="*/ 33923 h 2142509"/>
                <a:gd name="connsiteX1" fmla="*/ 97389 w 1845286"/>
                <a:gd name="connsiteY1" fmla="*/ 181561 h 2142509"/>
                <a:gd name="connsiteX2" fmla="*/ 21189 w 1845286"/>
                <a:gd name="connsiteY2" fmla="*/ 467311 h 2142509"/>
                <a:gd name="connsiteX3" fmla="*/ 1364214 w 1845286"/>
                <a:gd name="connsiteY3" fmla="*/ 2124661 h 2142509"/>
                <a:gd name="connsiteX4" fmla="*/ 1609483 w 1845286"/>
                <a:gd name="connsiteY4" fmla="*/ 2067511 h 2142509"/>
                <a:gd name="connsiteX5" fmla="*/ 1811889 w 1845286"/>
                <a:gd name="connsiteY5" fmla="*/ 1857961 h 2142509"/>
                <a:gd name="connsiteX6" fmla="*/ 1797602 w 1845286"/>
                <a:gd name="connsiteY6" fmla="*/ 1691273 h 2142509"/>
                <a:gd name="connsiteX7" fmla="*/ 1602339 w 1845286"/>
                <a:gd name="connsiteY7" fmla="*/ 1434098 h 2142509"/>
                <a:gd name="connsiteX8" fmla="*/ 1411839 w 1845286"/>
                <a:gd name="connsiteY8" fmla="*/ 1395998 h 2142509"/>
                <a:gd name="connsiteX9" fmla="*/ 1311827 w 1845286"/>
                <a:gd name="connsiteY9" fmla="*/ 1448386 h 2142509"/>
                <a:gd name="connsiteX10" fmla="*/ 1111802 w 1845286"/>
                <a:gd name="connsiteY10" fmla="*/ 1372186 h 2142509"/>
                <a:gd name="connsiteX11" fmla="*/ 649839 w 1845286"/>
                <a:gd name="connsiteY11" fmla="*/ 762586 h 2142509"/>
                <a:gd name="connsiteX12" fmla="*/ 635552 w 1845286"/>
                <a:gd name="connsiteY12" fmla="*/ 610186 h 2142509"/>
                <a:gd name="connsiteX13" fmla="*/ 740327 w 1845286"/>
                <a:gd name="connsiteY13" fmla="*/ 486361 h 2142509"/>
                <a:gd name="connsiteX14" fmla="*/ 735564 w 1845286"/>
                <a:gd name="connsiteY14" fmla="*/ 310148 h 2142509"/>
                <a:gd name="connsiteX15" fmla="*/ 526014 w 1845286"/>
                <a:gd name="connsiteY15" fmla="*/ 48211 h 2142509"/>
                <a:gd name="connsiteX16" fmla="*/ 335514 w 1845286"/>
                <a:gd name="connsiteY16" fmla="*/ 33923 h 2142509"/>
                <a:gd name="connsiteX0" fmla="*/ 335514 w 1845286"/>
                <a:gd name="connsiteY0" fmla="*/ 33923 h 2142509"/>
                <a:gd name="connsiteX1" fmla="*/ 97389 w 1845286"/>
                <a:gd name="connsiteY1" fmla="*/ 181561 h 2142509"/>
                <a:gd name="connsiteX2" fmla="*/ 21189 w 1845286"/>
                <a:gd name="connsiteY2" fmla="*/ 467311 h 2142509"/>
                <a:gd name="connsiteX3" fmla="*/ 1364214 w 1845286"/>
                <a:gd name="connsiteY3" fmla="*/ 2124661 h 2142509"/>
                <a:gd name="connsiteX4" fmla="*/ 1609483 w 1845286"/>
                <a:gd name="connsiteY4" fmla="*/ 2067511 h 2142509"/>
                <a:gd name="connsiteX5" fmla="*/ 1811889 w 1845286"/>
                <a:gd name="connsiteY5" fmla="*/ 1857961 h 2142509"/>
                <a:gd name="connsiteX6" fmla="*/ 1797602 w 1845286"/>
                <a:gd name="connsiteY6" fmla="*/ 1691273 h 2142509"/>
                <a:gd name="connsiteX7" fmla="*/ 1602339 w 1845286"/>
                <a:gd name="connsiteY7" fmla="*/ 1434098 h 2142509"/>
                <a:gd name="connsiteX8" fmla="*/ 1411839 w 1845286"/>
                <a:gd name="connsiteY8" fmla="*/ 1395998 h 2142509"/>
                <a:gd name="connsiteX9" fmla="*/ 1311827 w 1845286"/>
                <a:gd name="connsiteY9" fmla="*/ 1448386 h 2142509"/>
                <a:gd name="connsiteX10" fmla="*/ 1111802 w 1845286"/>
                <a:gd name="connsiteY10" fmla="*/ 1372186 h 2142509"/>
                <a:gd name="connsiteX11" fmla="*/ 649839 w 1845286"/>
                <a:gd name="connsiteY11" fmla="*/ 762586 h 2142509"/>
                <a:gd name="connsiteX12" fmla="*/ 635552 w 1845286"/>
                <a:gd name="connsiteY12" fmla="*/ 610186 h 2142509"/>
                <a:gd name="connsiteX13" fmla="*/ 740327 w 1845286"/>
                <a:gd name="connsiteY13" fmla="*/ 486361 h 2142509"/>
                <a:gd name="connsiteX14" fmla="*/ 735564 w 1845286"/>
                <a:gd name="connsiteY14" fmla="*/ 310148 h 2142509"/>
                <a:gd name="connsiteX15" fmla="*/ 526014 w 1845286"/>
                <a:gd name="connsiteY15" fmla="*/ 48211 h 2142509"/>
                <a:gd name="connsiteX16" fmla="*/ 335514 w 1845286"/>
                <a:gd name="connsiteY16" fmla="*/ 33923 h 2142509"/>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 name="connsiteX0" fmla="*/ 335514 w 1845286"/>
                <a:gd name="connsiteY0" fmla="*/ 33923 h 2145658"/>
                <a:gd name="connsiteX1" fmla="*/ 97389 w 1845286"/>
                <a:gd name="connsiteY1" fmla="*/ 181561 h 2145658"/>
                <a:gd name="connsiteX2" fmla="*/ 21189 w 1845286"/>
                <a:gd name="connsiteY2" fmla="*/ 467311 h 2145658"/>
                <a:gd name="connsiteX3" fmla="*/ 1364214 w 1845286"/>
                <a:gd name="connsiteY3" fmla="*/ 2124661 h 2145658"/>
                <a:gd name="connsiteX4" fmla="*/ 1609483 w 1845286"/>
                <a:gd name="connsiteY4" fmla="*/ 2067511 h 2145658"/>
                <a:gd name="connsiteX5" fmla="*/ 1811889 w 1845286"/>
                <a:gd name="connsiteY5" fmla="*/ 1857961 h 2145658"/>
                <a:gd name="connsiteX6" fmla="*/ 1797602 w 1845286"/>
                <a:gd name="connsiteY6" fmla="*/ 1691273 h 2145658"/>
                <a:gd name="connsiteX7" fmla="*/ 1602339 w 1845286"/>
                <a:gd name="connsiteY7" fmla="*/ 1434098 h 2145658"/>
                <a:gd name="connsiteX8" fmla="*/ 1411839 w 1845286"/>
                <a:gd name="connsiteY8" fmla="*/ 1395998 h 2145658"/>
                <a:gd name="connsiteX9" fmla="*/ 1311827 w 1845286"/>
                <a:gd name="connsiteY9" fmla="*/ 1448386 h 2145658"/>
                <a:gd name="connsiteX10" fmla="*/ 1111802 w 1845286"/>
                <a:gd name="connsiteY10" fmla="*/ 1372186 h 2145658"/>
                <a:gd name="connsiteX11" fmla="*/ 649839 w 1845286"/>
                <a:gd name="connsiteY11" fmla="*/ 762586 h 2145658"/>
                <a:gd name="connsiteX12" fmla="*/ 635552 w 1845286"/>
                <a:gd name="connsiteY12" fmla="*/ 610186 h 2145658"/>
                <a:gd name="connsiteX13" fmla="*/ 740327 w 1845286"/>
                <a:gd name="connsiteY13" fmla="*/ 486361 h 2145658"/>
                <a:gd name="connsiteX14" fmla="*/ 735564 w 1845286"/>
                <a:gd name="connsiteY14" fmla="*/ 310148 h 2145658"/>
                <a:gd name="connsiteX15" fmla="*/ 526014 w 1845286"/>
                <a:gd name="connsiteY15" fmla="*/ 48211 h 2145658"/>
                <a:gd name="connsiteX16" fmla="*/ 335514 w 1845286"/>
                <a:gd name="connsiteY16" fmla="*/ 33923 h 214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5286" h="2145658">
                  <a:moveTo>
                    <a:pt x="335514" y="33923"/>
                  </a:moveTo>
                  <a:lnTo>
                    <a:pt x="97389" y="181561"/>
                  </a:lnTo>
                  <a:cubicBezTo>
                    <a:pt x="-45487" y="271255"/>
                    <a:pt x="6902" y="372855"/>
                    <a:pt x="21189" y="467311"/>
                  </a:cubicBezTo>
                  <a:cubicBezTo>
                    <a:pt x="175970" y="1369805"/>
                    <a:pt x="761757" y="1881773"/>
                    <a:pt x="1364214" y="2124661"/>
                  </a:cubicBezTo>
                  <a:cubicBezTo>
                    <a:pt x="1469783" y="2161173"/>
                    <a:pt x="1511058" y="2154823"/>
                    <a:pt x="1609483" y="2067511"/>
                  </a:cubicBezTo>
                  <a:lnTo>
                    <a:pt x="1811889" y="1857961"/>
                  </a:lnTo>
                  <a:cubicBezTo>
                    <a:pt x="1873802" y="1788110"/>
                    <a:pt x="1838083" y="1746836"/>
                    <a:pt x="1797602" y="1691273"/>
                  </a:cubicBezTo>
                  <a:lnTo>
                    <a:pt x="1602339" y="1434098"/>
                  </a:lnTo>
                  <a:cubicBezTo>
                    <a:pt x="1579320" y="1411873"/>
                    <a:pt x="1539633" y="1327736"/>
                    <a:pt x="1411839" y="1395998"/>
                  </a:cubicBezTo>
                  <a:lnTo>
                    <a:pt x="1311827" y="1448386"/>
                  </a:lnTo>
                  <a:cubicBezTo>
                    <a:pt x="1240390" y="1492042"/>
                    <a:pt x="1168952" y="1466642"/>
                    <a:pt x="1111802" y="1372186"/>
                  </a:cubicBezTo>
                  <a:lnTo>
                    <a:pt x="649839" y="762586"/>
                  </a:lnTo>
                  <a:cubicBezTo>
                    <a:pt x="604596" y="721312"/>
                    <a:pt x="604595" y="634792"/>
                    <a:pt x="635552" y="610186"/>
                  </a:cubicBezTo>
                  <a:lnTo>
                    <a:pt x="740327" y="486361"/>
                  </a:lnTo>
                  <a:cubicBezTo>
                    <a:pt x="805414" y="439530"/>
                    <a:pt x="775252" y="356979"/>
                    <a:pt x="735564" y="310148"/>
                  </a:cubicBezTo>
                  <a:lnTo>
                    <a:pt x="526014" y="48211"/>
                  </a:lnTo>
                  <a:cubicBezTo>
                    <a:pt x="500614" y="22018"/>
                    <a:pt x="453783" y="-37514"/>
                    <a:pt x="335514" y="33923"/>
                  </a:cubicBezTo>
                  <a:close/>
                </a:path>
              </a:pathLst>
            </a:custGeom>
            <a:noFill/>
            <a:ln w="254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92" name="Arc 91"/>
            <p:cNvSpPr/>
            <p:nvPr/>
          </p:nvSpPr>
          <p:spPr bwMode="auto">
            <a:xfrm rot="249491">
              <a:off x="585788" y="2460625"/>
              <a:ext cx="414337" cy="493713"/>
            </a:xfrm>
            <a:prstGeom prst="arc">
              <a:avLst>
                <a:gd name="adj1" fmla="val 16200000"/>
                <a:gd name="adj2" fmla="val 294194"/>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93" name="Arc 92"/>
            <p:cNvSpPr/>
            <p:nvPr/>
          </p:nvSpPr>
          <p:spPr bwMode="auto">
            <a:xfrm rot="249491">
              <a:off x="630238" y="2525713"/>
              <a:ext cx="292100" cy="423862"/>
            </a:xfrm>
            <a:prstGeom prst="arc">
              <a:avLst>
                <a:gd name="adj1" fmla="val 16200000"/>
                <a:gd name="adj2" fmla="val 294194"/>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94" name="Arc 93"/>
            <p:cNvSpPr/>
            <p:nvPr/>
          </p:nvSpPr>
          <p:spPr bwMode="auto">
            <a:xfrm rot="249491">
              <a:off x="685800" y="2600325"/>
              <a:ext cx="163513" cy="234950"/>
            </a:xfrm>
            <a:prstGeom prst="arc">
              <a:avLst>
                <a:gd name="adj1" fmla="val 16200000"/>
                <a:gd name="adj2" fmla="val 294194"/>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anose="020B0604020202020204" pitchFamily="34" charset="0"/>
                <a:cs typeface="Arial" panose="020B0604020202020204" pitchFamily="34" charset="0"/>
              </a:endParaRPr>
            </a:p>
          </p:txBody>
        </p:sp>
      </p:grpSp>
      <p:sp>
        <p:nvSpPr>
          <p:cNvPr id="105" name="Title 2"/>
          <p:cNvSpPr txBox="1">
            <a:spLocks/>
          </p:cNvSpPr>
          <p:nvPr/>
        </p:nvSpPr>
        <p:spPr bwMode="auto">
          <a:xfrm>
            <a:off x="452438" y="274638"/>
            <a:ext cx="8229600" cy="646112"/>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000" b="1" kern="1200" cap="none">
                <a:solidFill>
                  <a:srgbClr val="0065A6"/>
                </a:solidFill>
                <a:latin typeface="Arial"/>
                <a:ea typeface="MS PGothic" pitchFamily="34" charset="-128"/>
                <a:cs typeface="Arial"/>
              </a:defRPr>
            </a:lvl1pPr>
            <a:lvl2pPr algn="l" defTabSz="457200" rtl="0" eaLnBrk="0" fontAlgn="base" hangingPunct="0">
              <a:spcBef>
                <a:spcPct val="0"/>
              </a:spcBef>
              <a:spcAft>
                <a:spcPct val="0"/>
              </a:spcAft>
              <a:defRPr sz="2000" b="1">
                <a:solidFill>
                  <a:srgbClr val="0065A6"/>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000" b="1">
                <a:solidFill>
                  <a:srgbClr val="0065A6"/>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000" b="1">
                <a:solidFill>
                  <a:srgbClr val="0065A6"/>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000" b="1">
                <a:solidFill>
                  <a:srgbClr val="0065A6"/>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a:lstStyle>
          <a:p>
            <a:pPr eaLnBrk="1" hangingPunct="1"/>
            <a:r>
              <a:rPr lang="en-US" dirty="0">
                <a:latin typeface="Arial" charset="0"/>
                <a:ea typeface="MS PGothic" charset="0"/>
              </a:rPr>
              <a:t>Know before you go</a:t>
            </a:r>
          </a:p>
        </p:txBody>
      </p:sp>
      <p:sp>
        <p:nvSpPr>
          <p:cNvPr id="23561" name="TextBox 23560"/>
          <p:cNvSpPr txBox="1"/>
          <p:nvPr/>
        </p:nvSpPr>
        <p:spPr>
          <a:xfrm>
            <a:off x="643124" y="4714091"/>
            <a:ext cx="3443647" cy="307777"/>
          </a:xfrm>
          <a:prstGeom prst="rect">
            <a:avLst/>
          </a:prstGeom>
          <a:noFill/>
        </p:spPr>
        <p:txBody>
          <a:bodyPr wrap="square" rtlCol="0">
            <a:spAutoFit/>
          </a:bodyPr>
          <a:lstStyle/>
          <a:p>
            <a:r>
              <a:rPr lang="en-US" sz="1400" b="1" dirty="0">
                <a:solidFill>
                  <a:srgbClr val="0065A6"/>
                </a:solidFill>
              </a:rPr>
              <a:t>Cigna 24 Hour Health Information Line</a:t>
            </a:r>
          </a:p>
        </p:txBody>
      </p:sp>
      <p:grpSp>
        <p:nvGrpSpPr>
          <p:cNvPr id="88" name="Group 87"/>
          <p:cNvGrpSpPr/>
          <p:nvPr/>
        </p:nvGrpSpPr>
        <p:grpSpPr>
          <a:xfrm>
            <a:off x="2971800" y="3897152"/>
            <a:ext cx="1190314" cy="370048"/>
            <a:chOff x="3034004" y="2945651"/>
            <a:chExt cx="1190314" cy="370048"/>
          </a:xfrm>
        </p:grpSpPr>
        <p:pic>
          <p:nvPicPr>
            <p:cNvPr id="90"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957" y="2954338"/>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nvGrpSpPr>
            <p:cNvPr id="95" name="Group 94"/>
            <p:cNvGrpSpPr/>
            <p:nvPr/>
          </p:nvGrpSpPr>
          <p:grpSpPr>
            <a:xfrm>
              <a:off x="3034004" y="2945651"/>
              <a:ext cx="887802" cy="361362"/>
              <a:chOff x="3198970" y="2566897"/>
              <a:chExt cx="887802" cy="361362"/>
            </a:xfrm>
          </p:grpSpPr>
          <p:grpSp>
            <p:nvGrpSpPr>
              <p:cNvPr id="96" name="Group 95"/>
              <p:cNvGrpSpPr/>
              <p:nvPr/>
            </p:nvGrpSpPr>
            <p:grpSpPr>
              <a:xfrm>
                <a:off x="3198970" y="2566897"/>
                <a:ext cx="610872" cy="361362"/>
                <a:chOff x="3323725" y="2133599"/>
                <a:chExt cx="610872" cy="361362"/>
              </a:xfrm>
            </p:grpSpPr>
            <p:pic>
              <p:nvPicPr>
                <p:cNvPr id="98"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725" y="2133600"/>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99"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236" y="2133599"/>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pic>
            <p:nvPicPr>
              <p:cNvPr id="97" name="Picture 7" descr="C:\Users\C56581\AppData\Local\Temp\wz93c3\Finance\png\Cigna_icon_dollar-dk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411" y="2566898"/>
                <a:ext cx="361361" cy="36136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grpSp>
      <p:grpSp>
        <p:nvGrpSpPr>
          <p:cNvPr id="100" name="Group 99"/>
          <p:cNvGrpSpPr/>
          <p:nvPr/>
        </p:nvGrpSpPr>
        <p:grpSpPr>
          <a:xfrm>
            <a:off x="4298541" y="3899424"/>
            <a:ext cx="1445444" cy="367776"/>
            <a:chOff x="4360745" y="2954338"/>
            <a:chExt cx="1445444" cy="367776"/>
          </a:xfrm>
        </p:grpSpPr>
        <p:grpSp>
          <p:nvGrpSpPr>
            <p:cNvPr id="101" name="Group 100"/>
            <p:cNvGrpSpPr/>
            <p:nvPr/>
          </p:nvGrpSpPr>
          <p:grpSpPr>
            <a:xfrm>
              <a:off x="4360745" y="2960751"/>
              <a:ext cx="1084083" cy="361363"/>
              <a:chOff x="4693828" y="1863498"/>
              <a:chExt cx="1084083" cy="361363"/>
            </a:xfrm>
          </p:grpSpPr>
          <p:pic>
            <p:nvPicPr>
              <p:cNvPr id="103"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550" y="1863498"/>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104"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189" y="1863499"/>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pic>
            <p:nvPicPr>
              <p:cNvPr id="106"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828" y="1863500"/>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pic>
          <p:nvPicPr>
            <p:cNvPr id="102" name="Picture 4" descr="C:\Users\C56581\AppData\Local\Temp\wz7c1e\Objects\png\Cigna_icon_clock-dk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828" y="2954338"/>
              <a:ext cx="361361" cy="361361"/>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grpSp>
      <p:grpSp>
        <p:nvGrpSpPr>
          <p:cNvPr id="107" name="Group 106"/>
          <p:cNvGrpSpPr/>
          <p:nvPr/>
        </p:nvGrpSpPr>
        <p:grpSpPr>
          <a:xfrm>
            <a:off x="5925516" y="3986538"/>
            <a:ext cx="1339917" cy="280662"/>
            <a:chOff x="5889978" y="3001100"/>
            <a:chExt cx="1339917" cy="280662"/>
          </a:xfrm>
        </p:grpSpPr>
        <p:grpSp>
          <p:nvGrpSpPr>
            <p:cNvPr id="108" name="Group 107"/>
            <p:cNvGrpSpPr/>
            <p:nvPr/>
          </p:nvGrpSpPr>
          <p:grpSpPr>
            <a:xfrm>
              <a:off x="5889978" y="3001100"/>
              <a:ext cx="975647" cy="280661"/>
              <a:chOff x="6142591" y="2625723"/>
              <a:chExt cx="975647" cy="280661"/>
            </a:xfrm>
          </p:grpSpPr>
          <p:grpSp>
            <p:nvGrpSpPr>
              <p:cNvPr id="110" name="Group 109"/>
              <p:cNvGrpSpPr/>
              <p:nvPr/>
            </p:nvGrpSpPr>
            <p:grpSpPr>
              <a:xfrm>
                <a:off x="6142591" y="2625724"/>
                <a:ext cx="631577" cy="280660"/>
                <a:chOff x="8305800" y="2747576"/>
                <a:chExt cx="631577" cy="280660"/>
              </a:xfrm>
            </p:grpSpPr>
            <p:sp>
              <p:nvSpPr>
                <p:cNvPr id="112" name="Freeform 111"/>
                <p:cNvSpPr>
                  <a:spLocks noChangeAspect="1" noChangeArrowheads="1"/>
                </p:cNvSpPr>
                <p:nvPr/>
              </p:nvSpPr>
              <p:spPr bwMode="auto">
                <a:xfrm>
                  <a:off x="8305800" y="2747576"/>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sp>
              <p:nvSpPr>
                <p:cNvPr id="113" name="Freeform 67"/>
                <p:cNvSpPr>
                  <a:spLocks noChangeAspect="1" noChangeArrowheads="1"/>
                </p:cNvSpPr>
                <p:nvPr/>
              </p:nvSpPr>
              <p:spPr bwMode="auto">
                <a:xfrm>
                  <a:off x="8657500" y="2747577"/>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grpSp>
          <p:sp>
            <p:nvSpPr>
              <p:cNvPr id="111" name="Freeform 67"/>
              <p:cNvSpPr>
                <a:spLocks noChangeAspect="1" noChangeArrowheads="1"/>
              </p:cNvSpPr>
              <p:nvPr/>
            </p:nvSpPr>
            <p:spPr bwMode="auto">
              <a:xfrm>
                <a:off x="6838361" y="2625723"/>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grpSp>
        <p:sp>
          <p:nvSpPr>
            <p:cNvPr id="109" name="Freeform 67"/>
            <p:cNvSpPr>
              <a:spLocks noChangeAspect="1" noChangeArrowheads="1"/>
            </p:cNvSpPr>
            <p:nvPr/>
          </p:nvSpPr>
          <p:spPr bwMode="auto">
            <a:xfrm>
              <a:off x="6950018" y="3001103"/>
              <a:ext cx="279877" cy="280659"/>
            </a:xfrm>
            <a:custGeom>
              <a:avLst/>
              <a:gdLst>
                <a:gd name="T0" fmla="*/ 2147483647 w 3162"/>
                <a:gd name="T1" fmla="*/ 2147483647 h 3172"/>
                <a:gd name="T2" fmla="*/ 2147483647 w 3162"/>
                <a:gd name="T3" fmla="*/ 2147483647 h 3172"/>
                <a:gd name="T4" fmla="*/ 2147483647 w 3162"/>
                <a:gd name="T5" fmla="*/ 2147483647 h 3172"/>
                <a:gd name="T6" fmla="*/ 2147483647 w 3162"/>
                <a:gd name="T7" fmla="*/ 2147483647 h 3172"/>
                <a:gd name="T8" fmla="*/ 2147483647 w 3162"/>
                <a:gd name="T9" fmla="*/ 2147483647 h 3172"/>
                <a:gd name="T10" fmla="*/ 2147483647 w 3162"/>
                <a:gd name="T11" fmla="*/ 2147483647 h 3172"/>
                <a:gd name="T12" fmla="*/ 2147483647 w 3162"/>
                <a:gd name="T13" fmla="*/ 2147483647 h 3172"/>
                <a:gd name="T14" fmla="*/ 2147483647 w 3162"/>
                <a:gd name="T15" fmla="*/ 0 h 3172"/>
                <a:gd name="T16" fmla="*/ 2147483647 w 3162"/>
                <a:gd name="T17" fmla="*/ 0 h 3172"/>
                <a:gd name="T18" fmla="*/ 2147483647 w 3162"/>
                <a:gd name="T19" fmla="*/ 0 h 3172"/>
                <a:gd name="T20" fmla="*/ 2147483647 w 3162"/>
                <a:gd name="T21" fmla="*/ 2147483647 h 3172"/>
                <a:gd name="T22" fmla="*/ 2147483647 w 3162"/>
                <a:gd name="T23" fmla="*/ 2147483647 h 3172"/>
                <a:gd name="T24" fmla="*/ 2147483647 w 3162"/>
                <a:gd name="T25" fmla="*/ 2147483647 h 3172"/>
                <a:gd name="T26" fmla="*/ 2147483647 w 3162"/>
                <a:gd name="T27" fmla="*/ 2147483647 h 3172"/>
                <a:gd name="T28" fmla="*/ 2147483647 w 3162"/>
                <a:gd name="T29" fmla="*/ 2147483647 h 3172"/>
                <a:gd name="T30" fmla="*/ 2147483647 w 3162"/>
                <a:gd name="T31" fmla="*/ 2147483647 h 3172"/>
                <a:gd name="T32" fmla="*/ 2147483647 w 3162"/>
                <a:gd name="T33" fmla="*/ 2147483647 h 3172"/>
                <a:gd name="T34" fmla="*/ 2147483647 w 3162"/>
                <a:gd name="T35" fmla="*/ 2147483647 h 3172"/>
                <a:gd name="T36" fmla="*/ 2147483647 w 3162"/>
                <a:gd name="T37" fmla="*/ 2147483647 h 3172"/>
                <a:gd name="T38" fmla="*/ 2147483647 w 3162"/>
                <a:gd name="T39" fmla="*/ 2147483647 h 3172"/>
                <a:gd name="T40" fmla="*/ 0 w 3162"/>
                <a:gd name="T41" fmla="*/ 2147483647 h 3172"/>
                <a:gd name="T42" fmla="*/ 0 w 3162"/>
                <a:gd name="T43" fmla="*/ 2147483647 h 3172"/>
                <a:gd name="T44" fmla="*/ 0 w 3162"/>
                <a:gd name="T45" fmla="*/ 2147483647 h 3172"/>
                <a:gd name="T46" fmla="*/ 2147483647 w 3162"/>
                <a:gd name="T47" fmla="*/ 2147483647 h 3172"/>
                <a:gd name="T48" fmla="*/ 2147483647 w 3162"/>
                <a:gd name="T49" fmla="*/ 2147483647 h 3172"/>
                <a:gd name="T50" fmla="*/ 2147483647 w 3162"/>
                <a:gd name="T51" fmla="*/ 2147483647 h 3172"/>
                <a:gd name="T52" fmla="*/ 2147483647 w 3162"/>
                <a:gd name="T53" fmla="*/ 2147483647 h 3172"/>
                <a:gd name="T54" fmla="*/ 2147483647 w 3162"/>
                <a:gd name="T55" fmla="*/ 2147483647 h 3172"/>
                <a:gd name="T56" fmla="*/ 2147483647 w 3162"/>
                <a:gd name="T57" fmla="*/ 2147483647 h 3172"/>
                <a:gd name="T58" fmla="*/ 2147483647 w 3162"/>
                <a:gd name="T59" fmla="*/ 2147483647 h 3172"/>
                <a:gd name="T60" fmla="*/ 2147483647 w 3162"/>
                <a:gd name="T61" fmla="*/ 2147483647 h 3172"/>
                <a:gd name="T62" fmla="*/ 2147483647 w 3162"/>
                <a:gd name="T63" fmla="*/ 2147483647 h 3172"/>
                <a:gd name="T64" fmla="*/ 2147483647 w 3162"/>
                <a:gd name="T65" fmla="*/ 2147483647 h 3172"/>
                <a:gd name="T66" fmla="*/ 2147483647 w 3162"/>
                <a:gd name="T67" fmla="*/ 2147483647 h 3172"/>
                <a:gd name="T68" fmla="*/ 2147483647 w 3162"/>
                <a:gd name="T69" fmla="*/ 2147483647 h 3172"/>
                <a:gd name="T70" fmla="*/ 2147483647 w 3162"/>
                <a:gd name="T71" fmla="*/ 2147483647 h 3172"/>
                <a:gd name="T72" fmla="*/ 2147483647 w 3162"/>
                <a:gd name="T73" fmla="*/ 2147483647 h 3172"/>
                <a:gd name="T74" fmla="*/ 2147483647 w 3162"/>
                <a:gd name="T75" fmla="*/ 2147483647 h 3172"/>
                <a:gd name="T76" fmla="*/ 2147483647 w 3162"/>
                <a:gd name="T77" fmla="*/ 2147483647 h 3172"/>
                <a:gd name="T78" fmla="*/ 2147483647 w 3162"/>
                <a:gd name="T79" fmla="*/ 2147483647 h 3172"/>
                <a:gd name="T80" fmla="*/ 2147483647 w 3162"/>
                <a:gd name="T81" fmla="*/ 2147483647 h 3172"/>
                <a:gd name="T82" fmla="*/ 2147483647 w 3162"/>
                <a:gd name="T83" fmla="*/ 2147483647 h 3172"/>
                <a:gd name="T84" fmla="*/ 2147483647 w 3162"/>
                <a:gd name="T85" fmla="*/ 2147483647 h 3172"/>
                <a:gd name="T86" fmla="*/ 2147483647 w 3162"/>
                <a:gd name="T87" fmla="*/ 2147483647 h 3172"/>
                <a:gd name="T88" fmla="*/ 2147483647 w 3162"/>
                <a:gd name="T89" fmla="*/ 2147483647 h 3172"/>
                <a:gd name="T90" fmla="*/ 2147483647 w 3162"/>
                <a:gd name="T91" fmla="*/ 2147483647 h 3172"/>
                <a:gd name="T92" fmla="*/ 2147483647 w 3162"/>
                <a:gd name="T93" fmla="*/ 2147483647 h 3172"/>
                <a:gd name="T94" fmla="*/ 2147483647 w 3162"/>
                <a:gd name="T95" fmla="*/ 2147483647 h 3172"/>
                <a:gd name="T96" fmla="*/ 2147483647 w 3162"/>
                <a:gd name="T97" fmla="*/ 2147483647 h 3172"/>
                <a:gd name="T98" fmla="*/ 2147483647 w 3162"/>
                <a:gd name="T99" fmla="*/ 2147483647 h 3172"/>
                <a:gd name="T100" fmla="*/ 2147483647 w 3162"/>
                <a:gd name="T101" fmla="*/ 2147483647 h 3172"/>
                <a:gd name="T102" fmla="*/ 2147483647 w 3162"/>
                <a:gd name="T103" fmla="*/ 2147483647 h 3172"/>
                <a:gd name="T104" fmla="*/ 2147483647 w 3162"/>
                <a:gd name="T105" fmla="*/ 2147483647 h 3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2"/>
                <a:gd name="T160" fmla="*/ 0 h 3172"/>
                <a:gd name="T161" fmla="*/ 3162 w 3162"/>
                <a:gd name="T162" fmla="*/ 3172 h 3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2" h="3172">
                  <a:moveTo>
                    <a:pt x="3064" y="954"/>
                  </a:moveTo>
                  <a:lnTo>
                    <a:pt x="2207" y="954"/>
                  </a:lnTo>
                  <a:lnTo>
                    <a:pt x="2207" y="97"/>
                  </a:lnTo>
                  <a:lnTo>
                    <a:pt x="2198" y="62"/>
                  </a:lnTo>
                  <a:lnTo>
                    <a:pt x="2181" y="35"/>
                  </a:lnTo>
                  <a:lnTo>
                    <a:pt x="2145" y="9"/>
                  </a:lnTo>
                  <a:lnTo>
                    <a:pt x="2110" y="0"/>
                  </a:lnTo>
                  <a:lnTo>
                    <a:pt x="1051" y="0"/>
                  </a:lnTo>
                  <a:lnTo>
                    <a:pt x="1016" y="9"/>
                  </a:lnTo>
                  <a:lnTo>
                    <a:pt x="980" y="35"/>
                  </a:lnTo>
                  <a:lnTo>
                    <a:pt x="963" y="62"/>
                  </a:lnTo>
                  <a:lnTo>
                    <a:pt x="954" y="97"/>
                  </a:lnTo>
                  <a:lnTo>
                    <a:pt x="954" y="954"/>
                  </a:lnTo>
                  <a:lnTo>
                    <a:pt x="97" y="954"/>
                  </a:lnTo>
                  <a:lnTo>
                    <a:pt x="53" y="963"/>
                  </a:lnTo>
                  <a:lnTo>
                    <a:pt x="26" y="989"/>
                  </a:lnTo>
                  <a:lnTo>
                    <a:pt x="8" y="1016"/>
                  </a:lnTo>
                  <a:lnTo>
                    <a:pt x="0" y="1051"/>
                  </a:lnTo>
                  <a:lnTo>
                    <a:pt x="0" y="2119"/>
                  </a:lnTo>
                  <a:lnTo>
                    <a:pt x="8" y="2155"/>
                  </a:lnTo>
                  <a:lnTo>
                    <a:pt x="26" y="2190"/>
                  </a:lnTo>
                  <a:lnTo>
                    <a:pt x="53" y="2208"/>
                  </a:lnTo>
                  <a:lnTo>
                    <a:pt x="97" y="2216"/>
                  </a:lnTo>
                  <a:lnTo>
                    <a:pt x="954" y="2216"/>
                  </a:lnTo>
                  <a:lnTo>
                    <a:pt x="954" y="3073"/>
                  </a:lnTo>
                  <a:lnTo>
                    <a:pt x="963" y="3109"/>
                  </a:lnTo>
                  <a:lnTo>
                    <a:pt x="980" y="3144"/>
                  </a:lnTo>
                  <a:lnTo>
                    <a:pt x="1016" y="3162"/>
                  </a:lnTo>
                  <a:lnTo>
                    <a:pt x="1051" y="3171"/>
                  </a:lnTo>
                  <a:lnTo>
                    <a:pt x="2110" y="3171"/>
                  </a:lnTo>
                  <a:lnTo>
                    <a:pt x="2145" y="3162"/>
                  </a:lnTo>
                  <a:lnTo>
                    <a:pt x="2181" y="3144"/>
                  </a:lnTo>
                  <a:lnTo>
                    <a:pt x="2198" y="3109"/>
                  </a:lnTo>
                  <a:lnTo>
                    <a:pt x="2207" y="3073"/>
                  </a:lnTo>
                  <a:lnTo>
                    <a:pt x="2207" y="2216"/>
                  </a:lnTo>
                  <a:lnTo>
                    <a:pt x="3064" y="2216"/>
                  </a:lnTo>
                  <a:lnTo>
                    <a:pt x="3108" y="2208"/>
                  </a:lnTo>
                  <a:lnTo>
                    <a:pt x="3135" y="2190"/>
                  </a:lnTo>
                  <a:lnTo>
                    <a:pt x="3153" y="2155"/>
                  </a:lnTo>
                  <a:lnTo>
                    <a:pt x="3161" y="2119"/>
                  </a:lnTo>
                  <a:lnTo>
                    <a:pt x="3161" y="1051"/>
                  </a:lnTo>
                  <a:lnTo>
                    <a:pt x="3153" y="1016"/>
                  </a:lnTo>
                  <a:lnTo>
                    <a:pt x="3135" y="989"/>
                  </a:lnTo>
                  <a:lnTo>
                    <a:pt x="3108" y="963"/>
                  </a:lnTo>
                  <a:lnTo>
                    <a:pt x="3064" y="954"/>
                  </a:lnTo>
                </a:path>
              </a:pathLst>
            </a:custGeom>
            <a:noFill/>
            <a:ln w="12700">
              <a:solidFill>
                <a:srgbClr val="004986"/>
              </a:solidFill>
              <a:bevel/>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wrap="none" anchor="ctr"/>
            <a:lstStyle/>
            <a:p>
              <a:endParaRPr lang="en-US"/>
            </a:p>
          </p:txBody>
        </p:sp>
      </p:grpSp>
      <p:sp>
        <p:nvSpPr>
          <p:cNvPr id="83" name="Rectangle 82"/>
          <p:cNvSpPr/>
          <p:nvPr/>
        </p:nvSpPr>
        <p:spPr>
          <a:xfrm>
            <a:off x="1234146" y="4343400"/>
            <a:ext cx="3245075" cy="246221"/>
          </a:xfrm>
          <a:prstGeom prst="rect">
            <a:avLst/>
          </a:prstGeom>
        </p:spPr>
        <p:txBody>
          <a:bodyPr wrap="square">
            <a:spAutoFit/>
          </a:bodyPr>
          <a:lstStyle/>
          <a:p>
            <a:r>
              <a:rPr lang="en-US" sz="1000" dirty="0">
                <a:solidFill>
                  <a:schemeClr val="tx1">
                    <a:lumMod val="50000"/>
                    <a:lumOff val="50000"/>
                  </a:schemeClr>
                </a:solidFill>
                <a:latin typeface="Arial Narrow" panose="020B0606020202030204" pitchFamily="34" charset="0"/>
              </a:rPr>
              <a:t>For illustrative purposes only. Actual costs and wait times will vary. </a:t>
            </a:r>
          </a:p>
        </p:txBody>
      </p:sp>
    </p:spTree>
    <p:extLst>
      <p:ext uri="{BB962C8B-B14F-4D97-AF65-F5344CB8AC3E}">
        <p14:creationId xmlns:p14="http://schemas.microsoft.com/office/powerpoint/2010/main" val="63575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5400000">
            <a:off x="3878262" y="519113"/>
            <a:ext cx="1404937"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29698" name="Subtitle 2"/>
          <p:cNvSpPr>
            <a:spLocks noGrp="1"/>
          </p:cNvSpPr>
          <p:nvPr>
            <p:ph type="subTitle" idx="1"/>
          </p:nvPr>
        </p:nvSpPr>
        <p:spPr>
          <a:xfrm>
            <a:off x="457200" y="4402138"/>
            <a:ext cx="7696200" cy="1404937"/>
          </a:xfrm>
        </p:spPr>
        <p:txBody>
          <a:bodyPr/>
          <a:lstStyle/>
          <a:p>
            <a:pPr eaLnBrk="1" hangingPunct="1"/>
            <a:r>
              <a:rPr lang="en-US">
                <a:ea typeface="MS PGothic" charset="0"/>
              </a:rPr>
              <a:t>Product details specific to behavioral Telehealth </a:t>
            </a:r>
          </a:p>
        </p:txBody>
      </p:sp>
      <p:sp>
        <p:nvSpPr>
          <p:cNvPr id="2" name="Title 1"/>
          <p:cNvSpPr>
            <a:spLocks noGrp="1"/>
          </p:cNvSpPr>
          <p:nvPr>
            <p:ph type="ctrTitle"/>
          </p:nvPr>
        </p:nvSpPr>
        <p:spPr>
          <a:xfrm>
            <a:off x="452438" y="2979738"/>
            <a:ext cx="8716962" cy="957262"/>
          </a:xfrm>
        </p:spPr>
        <p:txBody>
          <a:bodyPr/>
          <a:lstStyle/>
          <a:p>
            <a:pPr>
              <a:defRPr/>
            </a:pPr>
            <a:r>
              <a:rPr lang="en-US" sz="3600" dirty="0"/>
              <a:t>Cigna Telehealth Connection</a:t>
            </a:r>
            <a:br>
              <a:rPr lang="en-US" sz="3600" dirty="0"/>
            </a:br>
            <a:r>
              <a:rPr lang="en-US" sz="3600" dirty="0"/>
              <a:t>Behavioral Telehealth</a:t>
            </a:r>
          </a:p>
        </p:txBody>
      </p:sp>
      <p:sp>
        <p:nvSpPr>
          <p:cNvPr id="29700" name="Slide Number Placeholder 3"/>
          <p:cNvSpPr>
            <a:spLocks noGrp="1"/>
          </p:cNvSpPr>
          <p:nvPr>
            <p:ph type="sldNum" sz="quarter" idx="10"/>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55466F3-25BA-B447-96CF-274CAAF1FAD8}" type="slidenum">
              <a:rPr lang="en-US" sz="1000">
                <a:solidFill>
                  <a:srgbClr val="999999"/>
                </a:solidFill>
              </a:rPr>
              <a:pPr eaLnBrk="1" hangingPunct="1"/>
              <a:t>8</a:t>
            </a:fld>
            <a:endParaRPr lang="en-US" sz="1000">
              <a:solidFill>
                <a:srgbClr val="999999"/>
              </a:solidFill>
            </a:endParaRPr>
          </a:p>
        </p:txBody>
      </p:sp>
      <p:sp>
        <p:nvSpPr>
          <p:cNvPr id="29701" name="Rectangle 7"/>
          <p:cNvSpPr>
            <a:spLocks noGrp="1" noChangeArrowheads="1"/>
          </p:cNvSpPr>
          <p:nvPr>
            <p:ph type="ftr" sz="quarter" idx="1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800" dirty="0">
                <a:solidFill>
                  <a:srgbClr val="999999"/>
                </a:solidFill>
                <a:latin typeface="Arial Narrow" charset="0"/>
                <a:ea typeface="MS PGothic" charset="0"/>
                <a:cs typeface="MS PGothic" charset="0"/>
              </a:rPr>
              <a:t>Confidential, unpublished property of Cigna. Do not duplicate or distribute. Use and distribution limited solely to authorized personnel. © 2019 Cigna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latin typeface="Arial" charset="0"/>
                <a:ea typeface="MS PGothic" charset="0"/>
              </a:rPr>
              <a:t>Cigna Telehealth Connection</a:t>
            </a:r>
          </a:p>
        </p:txBody>
      </p:sp>
      <p:sp>
        <p:nvSpPr>
          <p:cNvPr id="31746" name="Slide Number Placeholder 2"/>
          <p:cNvSpPr>
            <a:spLocks noGrp="1"/>
          </p:cNvSpPr>
          <p:nvPr>
            <p:ph type="sldNum" sz="quarter" idx="10"/>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82CE897C-94C9-F543-A1E8-1DDEB4B2F2E1}" type="slidenum">
              <a:rPr lang="en-US" sz="1000">
                <a:solidFill>
                  <a:srgbClr val="999999"/>
                </a:solidFill>
              </a:rPr>
              <a:pPr eaLnBrk="1" hangingPunct="1"/>
              <a:t>9</a:t>
            </a:fld>
            <a:endParaRPr lang="en-US" sz="1000">
              <a:solidFill>
                <a:srgbClr val="999999"/>
              </a:solidFill>
            </a:endParaRPr>
          </a:p>
        </p:txBody>
      </p:sp>
      <p:sp>
        <p:nvSpPr>
          <p:cNvPr id="31747" name="Footer Placeholder 3"/>
          <p:cNvSpPr>
            <a:spLocks noGrp="1"/>
          </p:cNvSpPr>
          <p:nvPr>
            <p:ph type="ftr" sz="quarter" idx="1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800" dirty="0">
                <a:solidFill>
                  <a:srgbClr val="999999"/>
                </a:solidFill>
                <a:latin typeface="Arial Narrow" charset="0"/>
                <a:ea typeface="MS PGothic" charset="0"/>
              </a:rPr>
              <a:t>Confidential, unpublished property of Cigna. Do not duplicate or distribute. Use and distribution limited solely to authorized personnel. © 2019 Cigna</a:t>
            </a:r>
          </a:p>
        </p:txBody>
      </p:sp>
      <p:sp>
        <p:nvSpPr>
          <p:cNvPr id="12" name="Content Placeholder 9"/>
          <p:cNvSpPr txBox="1">
            <a:spLocks/>
          </p:cNvSpPr>
          <p:nvPr/>
        </p:nvSpPr>
        <p:spPr>
          <a:xfrm>
            <a:off x="5181600" y="2284413"/>
            <a:ext cx="3519487" cy="2835275"/>
          </a:xfrm>
          <a:prstGeom prst="rect">
            <a:avLst/>
          </a:prstGeom>
        </p:spPr>
        <p:txBody>
          <a:bodyPr/>
          <a:lstStyle>
            <a:lvl1pPr marL="230188"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spcBef>
                <a:spcPts val="0"/>
              </a:spcBef>
              <a:spcAft>
                <a:spcPts val="600"/>
              </a:spcAft>
              <a:buClrTx/>
              <a:defRPr/>
            </a:pPr>
            <a:r>
              <a:rPr lang="en-US" altLang="en-US" kern="0" dirty="0"/>
              <a:t>Your employees will be able to identify behavioral providers who offer telehealth visits on the myCigna.com provider directory</a:t>
            </a:r>
          </a:p>
          <a:p>
            <a:pPr defTabSz="914400">
              <a:spcBef>
                <a:spcPts val="0"/>
              </a:spcBef>
              <a:spcAft>
                <a:spcPts val="600"/>
              </a:spcAft>
              <a:buClrTx/>
              <a:defRPr/>
            </a:pPr>
            <a:r>
              <a:rPr lang="en-US" altLang="en-US" kern="0" dirty="0">
                <a:solidFill>
                  <a:srgbClr val="000000"/>
                </a:solidFill>
              </a:rPr>
              <a:t>Providers will submit claims for the employee, and use a code to signify a video consult took place.</a:t>
            </a:r>
            <a:endParaRPr lang="en-US" altLang="en-US" sz="1200" kern="0" dirty="0">
              <a:solidFill>
                <a:srgbClr val="000000"/>
              </a:solidFill>
            </a:endParaRPr>
          </a:p>
        </p:txBody>
      </p:sp>
      <p:sp>
        <p:nvSpPr>
          <p:cNvPr id="14" name="Footer Placeholder 4"/>
          <p:cNvSpPr txBox="1">
            <a:spLocks/>
          </p:cNvSpPr>
          <p:nvPr/>
        </p:nvSpPr>
        <p:spPr bwMode="auto">
          <a:xfrm>
            <a:off x="457200" y="641350"/>
            <a:ext cx="6705600" cy="381000"/>
          </a:xfrm>
          <a:prstGeom prst="rect">
            <a:avLst/>
          </a:prstGeom>
          <a:noFill/>
          <a:ln w="9525">
            <a:noFill/>
            <a:miter lim="800000"/>
            <a:headEnd/>
            <a:tailEnd/>
          </a:ln>
        </p:spPr>
        <p:txBody>
          <a:bodyPr/>
          <a:lstStyle/>
          <a:p>
            <a:pPr>
              <a:defRPr/>
            </a:pPr>
            <a:r>
              <a:rPr lang="en-US" sz="1600" b="1" dirty="0">
                <a:solidFill>
                  <a:schemeClr val="bg1">
                    <a:lumMod val="50000"/>
                  </a:schemeClr>
                </a:solidFill>
                <a:latin typeface="Arial" pitchFamily="-1" charset="0"/>
                <a:ea typeface="ＭＳ Ｐゴシック" pitchFamily="-65" charset="-128"/>
                <a:cs typeface="ＭＳ Ｐゴシック" pitchFamily="-65" charset="-128"/>
              </a:rPr>
              <a:t>Behavioral Telehealth product details</a:t>
            </a:r>
          </a:p>
        </p:txBody>
      </p:sp>
      <p:sp>
        <p:nvSpPr>
          <p:cNvPr id="17" name="Rounded Rectangle 16"/>
          <p:cNvSpPr/>
          <p:nvPr/>
        </p:nvSpPr>
        <p:spPr bwMode="auto">
          <a:xfrm>
            <a:off x="685800" y="1477963"/>
            <a:ext cx="3429000" cy="457200"/>
          </a:xfrm>
          <a:prstGeom prst="roundRect">
            <a:avLst/>
          </a:prstGeom>
          <a:solidFill>
            <a:srgbClr val="188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751" name="Content Placeholder 2"/>
          <p:cNvSpPr txBox="1">
            <a:spLocks/>
          </p:cNvSpPr>
          <p:nvPr/>
        </p:nvSpPr>
        <p:spPr bwMode="auto">
          <a:xfrm>
            <a:off x="690563" y="1568451"/>
            <a:ext cx="3429000" cy="27622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20000"/>
              </a:spcBef>
              <a:buFont typeface="Arial" charset="0"/>
              <a:buNone/>
            </a:pPr>
            <a:r>
              <a:rPr lang="en-US" sz="1600" b="1" dirty="0">
                <a:solidFill>
                  <a:schemeClr val="bg1"/>
                </a:solidFill>
                <a:ea typeface="ＭＳ Ｐゴシック" charset="0"/>
                <a:cs typeface="ＭＳ Ｐゴシック" charset="0"/>
              </a:rPr>
              <a:t>Base features</a:t>
            </a:r>
            <a:endParaRPr lang="en-US" sz="1600" dirty="0">
              <a:solidFill>
                <a:schemeClr val="bg1"/>
              </a:solidFill>
              <a:ea typeface="ＭＳ Ｐゴシック" charset="0"/>
              <a:cs typeface="ＭＳ Ｐゴシック" charset="0"/>
            </a:endParaRPr>
          </a:p>
        </p:txBody>
      </p:sp>
      <p:sp>
        <p:nvSpPr>
          <p:cNvPr id="19" name="Isosceles Triangle 18"/>
          <p:cNvSpPr/>
          <p:nvPr/>
        </p:nvSpPr>
        <p:spPr bwMode="auto">
          <a:xfrm flipV="1">
            <a:off x="2324100" y="1928813"/>
            <a:ext cx="152400" cy="131763"/>
          </a:xfrm>
          <a:prstGeom prst="triangle">
            <a:avLst/>
          </a:prstGeom>
          <a:solidFill>
            <a:srgbClr val="188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ounded Rectangle 25"/>
          <p:cNvSpPr/>
          <p:nvPr/>
        </p:nvSpPr>
        <p:spPr bwMode="auto">
          <a:xfrm>
            <a:off x="5243513" y="1477963"/>
            <a:ext cx="3429000" cy="457200"/>
          </a:xfrm>
          <a:prstGeom prst="roundRect">
            <a:avLst/>
          </a:prstGeom>
          <a:solidFill>
            <a:srgbClr val="188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754" name="Content Placeholder 2"/>
          <p:cNvSpPr txBox="1">
            <a:spLocks/>
          </p:cNvSpPr>
          <p:nvPr/>
        </p:nvSpPr>
        <p:spPr bwMode="auto">
          <a:xfrm>
            <a:off x="5243513" y="1568451"/>
            <a:ext cx="3429000" cy="27622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20000"/>
              </a:spcBef>
              <a:buFont typeface="Arial" charset="0"/>
              <a:buNone/>
            </a:pPr>
            <a:r>
              <a:rPr lang="en-US" sz="1600" b="1">
                <a:solidFill>
                  <a:schemeClr val="bg1"/>
                </a:solidFill>
                <a:ea typeface="ＭＳ Ｐゴシック" charset="0"/>
                <a:cs typeface="ＭＳ Ｐゴシック" charset="0"/>
              </a:rPr>
              <a:t>Capabilities and administration</a:t>
            </a:r>
            <a:endParaRPr lang="en-US" sz="1600">
              <a:solidFill>
                <a:schemeClr val="bg1"/>
              </a:solidFill>
              <a:ea typeface="ＭＳ Ｐゴシック" charset="0"/>
              <a:cs typeface="ＭＳ Ｐゴシック" charset="0"/>
            </a:endParaRPr>
          </a:p>
        </p:txBody>
      </p:sp>
      <p:sp>
        <p:nvSpPr>
          <p:cNvPr id="28" name="Isosceles Triangle 27"/>
          <p:cNvSpPr/>
          <p:nvPr/>
        </p:nvSpPr>
        <p:spPr bwMode="auto">
          <a:xfrm flipV="1">
            <a:off x="6881813" y="1928813"/>
            <a:ext cx="152400" cy="131763"/>
          </a:xfrm>
          <a:prstGeom prst="triangle">
            <a:avLst/>
          </a:prstGeom>
          <a:solidFill>
            <a:srgbClr val="188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Content Placeholder 9"/>
          <p:cNvSpPr txBox="1">
            <a:spLocks/>
          </p:cNvSpPr>
          <p:nvPr/>
        </p:nvSpPr>
        <p:spPr>
          <a:xfrm>
            <a:off x="690563" y="2284413"/>
            <a:ext cx="3424237" cy="3368675"/>
          </a:xfrm>
          <a:prstGeom prst="rect">
            <a:avLst/>
          </a:prstGeom>
        </p:spPr>
        <p:txBody>
          <a:bodyPr/>
          <a:lstStyle>
            <a:lvl1pPr marL="230188"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defTabSz="914400">
              <a:spcBef>
                <a:spcPts val="0"/>
              </a:spcBef>
              <a:spcAft>
                <a:spcPts val="600"/>
              </a:spcAft>
              <a:buClrTx/>
              <a:buFontTx/>
              <a:buChar char="•"/>
              <a:defRPr/>
            </a:pPr>
            <a:r>
              <a:rPr lang="en-US" altLang="en-US" kern="0" dirty="0">
                <a:solidFill>
                  <a:srgbClr val="000000"/>
                </a:solidFill>
              </a:rPr>
              <a:t>Employees who have mental health/substance abuse benefits with Cigna will have the option </a:t>
            </a:r>
            <a:br>
              <a:rPr lang="en-US" altLang="en-US" kern="0" dirty="0">
                <a:solidFill>
                  <a:srgbClr val="000000"/>
                </a:solidFill>
              </a:rPr>
            </a:br>
            <a:r>
              <a:rPr lang="en-US" altLang="en-US" kern="0" dirty="0">
                <a:solidFill>
                  <a:srgbClr val="000000"/>
                </a:solidFill>
              </a:rPr>
              <a:t>to see providers for individual therapy or medication management through </a:t>
            </a:r>
            <a:br>
              <a:rPr lang="en-US" altLang="en-US" kern="0" dirty="0">
                <a:solidFill>
                  <a:srgbClr val="000000"/>
                </a:solidFill>
              </a:rPr>
            </a:br>
            <a:r>
              <a:rPr lang="en-US" altLang="en-US" kern="0" dirty="0">
                <a:solidFill>
                  <a:srgbClr val="000000"/>
                </a:solidFill>
              </a:rPr>
              <a:t>video-based services through </a:t>
            </a:r>
            <a:br>
              <a:rPr lang="en-US" altLang="en-US" kern="0" dirty="0">
                <a:solidFill>
                  <a:srgbClr val="000000"/>
                </a:solidFill>
              </a:rPr>
            </a:br>
            <a:r>
              <a:rPr lang="en-US" altLang="en-US" kern="0" dirty="0">
                <a:solidFill>
                  <a:srgbClr val="000000"/>
                </a:solidFill>
              </a:rPr>
              <a:t>the Cigna Behavioral Health network of providers</a:t>
            </a:r>
          </a:p>
          <a:p>
            <a:pPr marL="182880" indent="-182880" defTabSz="914400">
              <a:spcBef>
                <a:spcPts val="0"/>
              </a:spcBef>
              <a:spcAft>
                <a:spcPts val="600"/>
              </a:spcAft>
              <a:buClrTx/>
              <a:buFontTx/>
              <a:buChar char="•"/>
              <a:defRPr/>
            </a:pPr>
            <a:r>
              <a:rPr lang="en-US" altLang="en-US" kern="0" dirty="0">
                <a:solidFill>
                  <a:srgbClr val="000000"/>
                </a:solidFill>
              </a:rPr>
              <a:t>There is no additional cost to </a:t>
            </a:r>
            <a:br>
              <a:rPr lang="en-US" altLang="en-US" kern="0" dirty="0">
                <a:solidFill>
                  <a:srgbClr val="000000"/>
                </a:solidFill>
              </a:rPr>
            </a:br>
            <a:r>
              <a:rPr lang="en-US" altLang="en-US" kern="0" dirty="0">
                <a:solidFill>
                  <a:srgbClr val="000000"/>
                </a:solidFill>
              </a:rPr>
              <a:t>you or your employees </a:t>
            </a:r>
          </a:p>
          <a:p>
            <a:pPr marL="182880" indent="-182880" defTabSz="914400">
              <a:spcBef>
                <a:spcPts val="0"/>
              </a:spcBef>
              <a:spcAft>
                <a:spcPts val="600"/>
              </a:spcAft>
              <a:buClrTx/>
              <a:buFontTx/>
              <a:buChar char="•"/>
              <a:defRPr/>
            </a:pPr>
            <a:r>
              <a:rPr lang="en-US" altLang="en-US" kern="0" dirty="0">
                <a:solidFill>
                  <a:srgbClr val="000000"/>
                </a:solidFill>
              </a:rPr>
              <a:t>Same cost share applies to video-based services as to </a:t>
            </a:r>
            <a:br>
              <a:rPr lang="en-US" altLang="en-US" kern="0" dirty="0">
                <a:solidFill>
                  <a:srgbClr val="000000"/>
                </a:solidFill>
              </a:rPr>
            </a:br>
            <a:r>
              <a:rPr lang="en-US" altLang="en-US" kern="0" dirty="0">
                <a:solidFill>
                  <a:srgbClr val="000000"/>
                </a:solidFill>
              </a:rPr>
              <a:t>face-to-face services</a:t>
            </a:r>
            <a:endParaRPr lang="en-US" altLang="en-US" sz="1200" kern="0" dirty="0">
              <a:solidFill>
                <a:srgbClr val="000000"/>
              </a:solidFill>
            </a:endParaRPr>
          </a:p>
        </p:txBody>
      </p:sp>
      <p:sp>
        <p:nvSpPr>
          <p:cNvPr id="15" name="Content Placeholder 9"/>
          <p:cNvSpPr txBox="1">
            <a:spLocks/>
          </p:cNvSpPr>
          <p:nvPr/>
        </p:nvSpPr>
        <p:spPr>
          <a:xfrm>
            <a:off x="4764" y="6264273"/>
            <a:ext cx="6724649" cy="361952"/>
          </a:xfrm>
          <a:prstGeom prst="rect">
            <a:avLst/>
          </a:prstGeom>
        </p:spPr>
        <p:txBody>
          <a:bodyPr/>
          <a:lstStyle>
            <a:lvl1pPr marL="230188"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lnSpc>
                <a:spcPct val="80000"/>
              </a:lnSpc>
              <a:buClrTx/>
              <a:buNone/>
              <a:defRPr/>
            </a:pPr>
            <a:r>
              <a:rPr lang="en-US" altLang="en-US" sz="1000" kern="0" dirty="0">
                <a:solidFill>
                  <a:schemeClr val="tx1">
                    <a:lumMod val="50000"/>
                    <a:lumOff val="50000"/>
                  </a:schemeClr>
                </a:solidFill>
                <a:latin typeface="Arial Narrow"/>
                <a:cs typeface="Arial Narrow"/>
              </a:rPr>
              <a:t>Note: Services are offered by providers in the Cigna Behavioral Health network, not through </a:t>
            </a:r>
            <a:r>
              <a:rPr lang="en-US" altLang="en-US" sz="1000" kern="0" dirty="0" err="1">
                <a:solidFill>
                  <a:schemeClr val="tx1">
                    <a:lumMod val="50000"/>
                    <a:lumOff val="50000"/>
                  </a:schemeClr>
                </a:solidFill>
                <a:latin typeface="Arial Narrow"/>
                <a:cs typeface="Arial Narrow"/>
              </a:rPr>
              <a:t>Amwell</a:t>
            </a:r>
            <a:r>
              <a:rPr lang="en-US" altLang="en-US" sz="1000" kern="0" dirty="0">
                <a:solidFill>
                  <a:schemeClr val="tx1">
                    <a:lumMod val="50000"/>
                    <a:lumOff val="50000"/>
                  </a:schemeClr>
                </a:solidFill>
                <a:latin typeface="Arial Narrow"/>
                <a:cs typeface="Arial Narrow"/>
              </a:rPr>
              <a:t> or MDLIVE. </a:t>
            </a:r>
          </a:p>
        </p:txBody>
      </p:sp>
    </p:spTree>
  </p:cSld>
  <p:clrMapOvr>
    <a:masterClrMapping/>
  </p:clrMapOvr>
</p:sld>
</file>

<file path=ppt/theme/theme1.xml><?xml version="1.0" encoding="utf-8"?>
<a:theme xmlns:a="http://schemas.openxmlformats.org/drawingml/2006/main" name="Cigna_PPT_Template_B2B_blue">
  <a:themeElements>
    <a:clrScheme name="Cigna - blue pallette">
      <a:dk1>
        <a:sysClr val="windowText" lastClr="000000"/>
      </a:dk1>
      <a:lt1>
        <a:sysClr val="window" lastClr="FFFFFF"/>
      </a:lt1>
      <a:dk2>
        <a:srgbClr val="1F497D"/>
      </a:dk2>
      <a:lt2>
        <a:srgbClr val="EEECE1"/>
      </a:lt2>
      <a:accent1>
        <a:srgbClr val="002850"/>
      </a:accent1>
      <a:accent2>
        <a:srgbClr val="0065A6"/>
      </a:accent2>
      <a:accent3>
        <a:srgbClr val="00AAE0"/>
      </a:accent3>
      <a:accent4>
        <a:srgbClr val="39B44A"/>
      </a:accent4>
      <a:accent5>
        <a:srgbClr val="F68621"/>
      </a:accent5>
      <a:accent6>
        <a:srgbClr val="007A3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4D448380806849915725CB97AB94DB" ma:contentTypeVersion="7" ma:contentTypeDescription="Create a new document." ma:contentTypeScope="" ma:versionID="8440ff99f0b5f2acc94b2c8da7a5d42d">
  <xsd:schema xmlns:xsd="http://www.w3.org/2001/XMLSchema" xmlns:xs="http://www.w3.org/2001/XMLSchema" xmlns:p="http://schemas.microsoft.com/office/2006/metadata/properties" xmlns:ns2="13109660-2640-404b-b779-306c06ffea21" targetNamespace="http://schemas.microsoft.com/office/2006/metadata/properties" ma:root="true" ma:fieldsID="6ce6c87ef779a642a10e1759a7f5c377" ns2:_="">
    <xsd:import namespace="13109660-2640-404b-b779-306c06ffea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09660-2640-404b-b779-306c06ffea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EC1892-7387-4ECC-A7C1-A4B81EF1992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0BF5601-ED2A-486B-8BF7-E9FEAD820852}">
  <ds:schemaRefs>
    <ds:schemaRef ds:uri="http://schemas.microsoft.com/sharepoint/v3/contenttype/forms"/>
  </ds:schemaRefs>
</ds:datastoreItem>
</file>

<file path=customXml/itemProps3.xml><?xml version="1.0" encoding="utf-8"?>
<ds:datastoreItem xmlns:ds="http://schemas.openxmlformats.org/officeDocument/2006/customXml" ds:itemID="{CD124CE5-2AE7-4337-94F9-E55FD55EB5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09660-2640-404b-b779-306c06ffe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2624</Words>
  <Application>Microsoft Office PowerPoint</Application>
  <PresentationFormat>On-screen Show (4:3)</PresentationFormat>
  <Paragraphs>377</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Cigna_PPT_Template_B2B_blue</vt:lpstr>
      <vt:lpstr>Cigna Telehealth Connection </vt:lpstr>
      <vt:lpstr>Cigna Telehealth Connection overview</vt:lpstr>
      <vt:lpstr>How it works </vt:lpstr>
      <vt:lpstr>Conditions treated by Amwell and MDLIVE doctors </vt:lpstr>
      <vt:lpstr>Cigna Telehealth Connection</vt:lpstr>
      <vt:lpstr>American Well vs. MDLIVE</vt:lpstr>
      <vt:lpstr>PowerPoint Presentation</vt:lpstr>
      <vt:lpstr>Cigna Telehealth Connection Behavioral Telehealth</vt:lpstr>
      <vt:lpstr>Cigna Telehealth Connection</vt:lpstr>
      <vt:lpstr>APPENDIX</vt:lpstr>
      <vt:lpstr>Program media </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Cigna Telehealth Connection </dc:title>
  <dc:creator/>
  <cp:lastModifiedBy/>
  <cp:revision>2</cp:revision>
  <dcterms:created xsi:type="dcterms:W3CDTF">2019-02-25T07:25:29Z</dcterms:created>
  <dcterms:modified xsi:type="dcterms:W3CDTF">2020-05-27T15:53:50Z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0x010100604D448380806849915725CB97AB94DB</vt:lpwstr>
  </property>
</Properties>
</file>