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handoutMasterIdLst>
    <p:handoutMasterId r:id="rId11"/>
  </p:handoutMasterIdLst>
  <p:sldIdLst>
    <p:sldId id="350" r:id="rId2"/>
    <p:sldId id="336" r:id="rId3"/>
    <p:sldId id="331" r:id="rId4"/>
    <p:sldId id="353" r:id="rId5"/>
    <p:sldId id="356" r:id="rId6"/>
    <p:sldId id="352" r:id="rId7"/>
    <p:sldId id="354" r:id="rId8"/>
    <p:sldId id="355" r:id="rId9"/>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63F519-2206-0C65-1538-B7E65DDBE506}" name="Sulzmann, Wendy" initials="SW" userId="S::S3305@sbcountyatc.gov::6bd9f944-1838-4584-8b0a-f469ee99265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lentti,Tracy" initials="C" lastIdx="0" clrIdx="0">
    <p:extLst>
      <p:ext uri="{19B8F6BF-5375-455C-9EA6-DF929625EA0E}">
        <p15:presenceInfo xmlns:p15="http://schemas.microsoft.com/office/powerpoint/2012/main" userId="S-1-5-21-1282140202-1280367082-3998203074-2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B3B"/>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8024" autoAdjust="0"/>
  </p:normalViewPr>
  <p:slideViewPr>
    <p:cSldViewPr>
      <p:cViewPr varScale="1">
        <p:scale>
          <a:sx n="111" d="100"/>
          <a:sy n="111" d="100"/>
        </p:scale>
        <p:origin x="2346" y="60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3037840" cy="464820"/>
          </a:xfrm>
          <a:prstGeom prst="rect">
            <a:avLst/>
          </a:prstGeom>
        </p:spPr>
        <p:txBody>
          <a:bodyPr vert="horz" lIns="92614" tIns="46307" rIns="92614" bIns="46307" rtlCol="0"/>
          <a:lstStyle>
            <a:lvl1pPr algn="l">
              <a:defRPr sz="1200"/>
            </a:lvl1pPr>
            <a:extLst/>
          </a:lstStyle>
          <a:p>
            <a:endParaRPr lang="en-US" dirty="0"/>
          </a:p>
        </p:txBody>
      </p:sp>
      <p:sp>
        <p:nvSpPr>
          <p:cNvPr id="3" name="Rectangle 3"/>
          <p:cNvSpPr>
            <a:spLocks noGrp="1"/>
          </p:cNvSpPr>
          <p:nvPr>
            <p:ph type="dt" sz="quarter" idx="1"/>
          </p:nvPr>
        </p:nvSpPr>
        <p:spPr>
          <a:xfrm>
            <a:off x="3970939" y="1"/>
            <a:ext cx="3037840" cy="464820"/>
          </a:xfrm>
          <a:prstGeom prst="rect">
            <a:avLst/>
          </a:prstGeom>
        </p:spPr>
        <p:txBody>
          <a:bodyPr vert="horz" lIns="92614" tIns="46307" rIns="92614" bIns="46307" rtlCol="0"/>
          <a:lstStyle>
            <a:lvl1pPr algn="r">
              <a:defRPr sz="1200"/>
            </a:lvl1pPr>
            <a:extLst/>
          </a:lstStyle>
          <a:p>
            <a:fld id="{68F88C59-319B-4332-9A1D-2A62CFCB00D8}" type="datetimeFigureOut">
              <a:rPr lang="en-US" smtClean="0"/>
              <a:pPr/>
              <a:t>10/24/2024</a:t>
            </a:fld>
            <a:endParaRPr lang="en-US" dirty="0"/>
          </a:p>
        </p:txBody>
      </p:sp>
      <p:sp>
        <p:nvSpPr>
          <p:cNvPr id="4" name="Rectangle 4"/>
          <p:cNvSpPr>
            <a:spLocks noGrp="1"/>
          </p:cNvSpPr>
          <p:nvPr>
            <p:ph type="ftr" sz="quarter" idx="2"/>
          </p:nvPr>
        </p:nvSpPr>
        <p:spPr>
          <a:xfrm>
            <a:off x="0" y="8829968"/>
            <a:ext cx="3037840" cy="464820"/>
          </a:xfrm>
          <a:prstGeom prst="rect">
            <a:avLst/>
          </a:prstGeom>
        </p:spPr>
        <p:txBody>
          <a:bodyPr vert="horz" lIns="92614" tIns="46307" rIns="92614" bIns="46307" rtlCol="0" anchor="b"/>
          <a:lstStyle>
            <a:lvl1pPr algn="l">
              <a:defRPr sz="1200"/>
            </a:lvl1pPr>
            <a:extLst/>
          </a:lstStyle>
          <a:p>
            <a:endParaRPr lang="en-US" dirty="0"/>
          </a:p>
        </p:txBody>
      </p:sp>
      <p:sp>
        <p:nvSpPr>
          <p:cNvPr id="5" name="Rectangle 5"/>
          <p:cNvSpPr>
            <a:spLocks noGrp="1"/>
          </p:cNvSpPr>
          <p:nvPr>
            <p:ph type="sldNum" sz="quarter" idx="3"/>
          </p:nvPr>
        </p:nvSpPr>
        <p:spPr>
          <a:xfrm>
            <a:off x="3970939" y="8829968"/>
            <a:ext cx="3037840" cy="464820"/>
          </a:xfrm>
          <a:prstGeom prst="rect">
            <a:avLst/>
          </a:prstGeom>
        </p:spPr>
        <p:txBody>
          <a:bodyPr vert="horz" lIns="92614" tIns="46307" rIns="92614" bIns="46307" rtlCol="0" anchor="b"/>
          <a:lstStyle>
            <a:lvl1pPr algn="r">
              <a:defRPr sz="1200"/>
            </a:lvl1pPr>
            <a:extLst/>
          </a:lstStyle>
          <a:p>
            <a:fld id="{B16A41B8-7DC3-4DB6-84E4-E105629EAA36}" type="slidenum">
              <a:rPr lang="en-US" smtClean="0"/>
              <a:pPr/>
              <a:t>‹#›</a:t>
            </a:fld>
            <a:endParaRPr lang="en-US" dirty="0"/>
          </a:p>
        </p:txBody>
      </p:sp>
    </p:spTree>
    <p:extLst>
      <p:ext uri="{BB962C8B-B14F-4D97-AF65-F5344CB8AC3E}">
        <p14:creationId xmlns:p14="http://schemas.microsoft.com/office/powerpoint/2010/main" val="3581353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1"/>
            <a:ext cx="3037840" cy="464820"/>
          </a:xfrm>
          <a:prstGeom prst="rect">
            <a:avLst/>
          </a:prstGeom>
        </p:spPr>
        <p:txBody>
          <a:bodyPr vert="horz" lIns="92614" tIns="46307" rIns="92614" bIns="46307" rtlCol="0"/>
          <a:lstStyle>
            <a:lvl1pPr algn="l">
              <a:defRPr sz="1200"/>
            </a:lvl1pPr>
            <a:extLst/>
          </a:lstStyle>
          <a:p>
            <a:endParaRPr lang="en-US" dirty="0"/>
          </a:p>
        </p:txBody>
      </p:sp>
      <p:sp>
        <p:nvSpPr>
          <p:cNvPr id="3" name="Rectangle 3"/>
          <p:cNvSpPr>
            <a:spLocks noGrp="1"/>
          </p:cNvSpPr>
          <p:nvPr>
            <p:ph type="dt" idx="1"/>
          </p:nvPr>
        </p:nvSpPr>
        <p:spPr>
          <a:xfrm>
            <a:off x="3970939" y="1"/>
            <a:ext cx="3037840" cy="464820"/>
          </a:xfrm>
          <a:prstGeom prst="rect">
            <a:avLst/>
          </a:prstGeom>
        </p:spPr>
        <p:txBody>
          <a:bodyPr vert="horz" lIns="92614" tIns="46307" rIns="92614" bIns="46307" rtlCol="0"/>
          <a:lstStyle>
            <a:lvl1pPr algn="r">
              <a:defRPr sz="1200"/>
            </a:lvl1pPr>
            <a:extLst/>
          </a:lstStyle>
          <a:p>
            <a:fld id="{968B300D-05F0-4B43-940D-46DED5A791AD}" type="datetimeFigureOut">
              <a:rPr lang="en-US" smtClean="0"/>
              <a:pPr/>
              <a:t>10/24/2024</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14" tIns="46307" rIns="92614" bIns="46307" rtlCol="0" anchor="ctr"/>
          <a:lstStyle/>
          <a:p>
            <a:endParaRPr lang="en-US" dirty="0"/>
          </a:p>
        </p:txBody>
      </p:sp>
      <p:sp>
        <p:nvSpPr>
          <p:cNvPr id="5" name="Rectangle 5"/>
          <p:cNvSpPr>
            <a:spLocks noGrp="1"/>
          </p:cNvSpPr>
          <p:nvPr>
            <p:ph type="body" sz="quarter" idx="3"/>
          </p:nvPr>
        </p:nvSpPr>
        <p:spPr>
          <a:xfrm>
            <a:off x="701040" y="4415792"/>
            <a:ext cx="5608320" cy="4183380"/>
          </a:xfrm>
          <a:prstGeom prst="rect">
            <a:avLst/>
          </a:prstGeom>
        </p:spPr>
        <p:txBody>
          <a:bodyPr vert="horz" lIns="92614" tIns="46307" rIns="92614" bIns="4630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29968"/>
            <a:ext cx="3037840" cy="464820"/>
          </a:xfrm>
          <a:prstGeom prst="rect">
            <a:avLst/>
          </a:prstGeom>
        </p:spPr>
        <p:txBody>
          <a:bodyPr vert="horz" lIns="92614" tIns="46307" rIns="92614" bIns="46307" rtlCol="0" anchor="b"/>
          <a:lstStyle>
            <a:lvl1pPr algn="l">
              <a:defRPr sz="1200"/>
            </a:lvl1pPr>
            <a:extLst/>
          </a:lstStyle>
          <a:p>
            <a:endParaRPr lang="en-US" dirty="0"/>
          </a:p>
        </p:txBody>
      </p:sp>
      <p:sp>
        <p:nvSpPr>
          <p:cNvPr id="7" name="Rectangle 7"/>
          <p:cNvSpPr>
            <a:spLocks noGrp="1"/>
          </p:cNvSpPr>
          <p:nvPr>
            <p:ph type="sldNum" sz="quarter" idx="5"/>
          </p:nvPr>
        </p:nvSpPr>
        <p:spPr>
          <a:xfrm>
            <a:off x="3970939" y="8829968"/>
            <a:ext cx="3037840" cy="464820"/>
          </a:xfrm>
          <a:prstGeom prst="rect">
            <a:avLst/>
          </a:prstGeom>
        </p:spPr>
        <p:txBody>
          <a:bodyPr vert="horz" lIns="92614" tIns="46307" rIns="92614" bIns="46307" rtlCol="0" anchor="b"/>
          <a:lstStyle>
            <a:lvl1pPr algn="r">
              <a:defRPr sz="1200"/>
            </a:lvl1pPr>
            <a:extLst/>
          </a:lstStyle>
          <a:p>
            <a:fld id="{9B26CD33-4337-4529-948A-94F6960B2374}" type="slidenum">
              <a:rPr lang="en-US" smtClean="0"/>
              <a:pPr/>
              <a:t>‹#›</a:t>
            </a:fld>
            <a:endParaRPr lang="en-US" dirty="0"/>
          </a:p>
        </p:txBody>
      </p:sp>
    </p:spTree>
    <p:extLst>
      <p:ext uri="{BB962C8B-B14F-4D97-AF65-F5344CB8AC3E}">
        <p14:creationId xmlns:p14="http://schemas.microsoft.com/office/powerpoint/2010/main" val="259079670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dirty="0"/>
          </a:p>
        </p:txBody>
      </p:sp>
    </p:spTree>
    <p:extLst>
      <p:ext uri="{BB962C8B-B14F-4D97-AF65-F5344CB8AC3E}">
        <p14:creationId xmlns:p14="http://schemas.microsoft.com/office/powerpoint/2010/main" val="22055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dirty="0"/>
          </a:p>
        </p:txBody>
      </p:sp>
    </p:spTree>
    <p:extLst>
      <p:ext uri="{BB962C8B-B14F-4D97-AF65-F5344CB8AC3E}">
        <p14:creationId xmlns:p14="http://schemas.microsoft.com/office/powerpoint/2010/main" val="383624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dirty="0"/>
          </a:p>
        </p:txBody>
      </p:sp>
    </p:spTree>
    <p:extLst>
      <p:ext uri="{BB962C8B-B14F-4D97-AF65-F5344CB8AC3E}">
        <p14:creationId xmlns:p14="http://schemas.microsoft.com/office/powerpoint/2010/main" val="84480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dirty="0"/>
          </a:p>
        </p:txBody>
      </p:sp>
    </p:spTree>
    <p:extLst>
      <p:ext uri="{BB962C8B-B14F-4D97-AF65-F5344CB8AC3E}">
        <p14:creationId xmlns:p14="http://schemas.microsoft.com/office/powerpoint/2010/main" val="384626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dirty="0"/>
          </a:p>
        </p:txBody>
      </p:sp>
    </p:spTree>
    <p:extLst>
      <p:ext uri="{BB962C8B-B14F-4D97-AF65-F5344CB8AC3E}">
        <p14:creationId xmlns:p14="http://schemas.microsoft.com/office/powerpoint/2010/main" val="139147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dirty="0"/>
          </a:p>
        </p:txBody>
      </p:sp>
    </p:spTree>
    <p:extLst>
      <p:ext uri="{BB962C8B-B14F-4D97-AF65-F5344CB8AC3E}">
        <p14:creationId xmlns:p14="http://schemas.microsoft.com/office/powerpoint/2010/main" val="79316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dirty="0"/>
          </a:p>
        </p:txBody>
      </p:sp>
    </p:spTree>
    <p:extLst>
      <p:ext uri="{BB962C8B-B14F-4D97-AF65-F5344CB8AC3E}">
        <p14:creationId xmlns:p14="http://schemas.microsoft.com/office/powerpoint/2010/main" val="61210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a:prstGeom prst="rect">
            <a:avLst/>
          </a:prstGeom>
        </p:spPr>
        <p:txBody>
          <a:bodyPr bIns="0" anchor="ctr" anchorCtr="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descr="An empty placeholder to add an image. Click on the placeholder and select the image that you wish to add"/>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dirty="0"/>
              <a:t>Click icon to add picture</a:t>
            </a:r>
            <a:endParaRPr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dirty="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3" name="Rectangle 12"/>
          <p:cNvSpPr>
            <a:spLocks noGrp="1"/>
          </p:cNvSpPr>
          <p:nvPr>
            <p:ph type="ftr" sz="quarter" idx="14"/>
          </p:nvPr>
        </p:nvSpPr>
        <p:spPr/>
        <p:txBody>
          <a:bodyPr/>
          <a:lstStyle/>
          <a:p>
            <a:r>
              <a:rPr lang="en-US" dirty="0"/>
              <a:t>Add a footer</a:t>
            </a:r>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868362"/>
          </a:xfrm>
          <a:prstGeom prst="rect">
            <a:avLst/>
          </a:prstGeom>
        </p:spPr>
        <p:txBody>
          <a:bodyPr>
            <a:normAutofit/>
          </a:bodyPr>
          <a:lstStyle>
            <a:lvl1pPr>
              <a:defRPr sz="2000"/>
            </a:lvl1pPr>
          </a:lstStyle>
          <a:p>
            <a:r>
              <a:rPr lang="en-US"/>
              <a:t>Click to edit Master title style</a:t>
            </a:r>
            <a:endParaRPr lang="en-US" dirty="0"/>
          </a:p>
        </p:txBody>
      </p:sp>
      <p:sp>
        <p:nvSpPr>
          <p:cNvPr id="15" name="Rectangle 7" descr="An empty placeholder to add an image. Click on the placeholder and select the image that you wish to add"/>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26" name="Rectangle 7" descr="An empty placeholder to add an image. Click on the placeholder and select the image that you wish to add"/>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3" name="Rectangle 7" descr="An empty placeholder to add an image. Click on the placeholder and select the image that you wish to add"/>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27" name="Rectangle 11"/>
          <p:cNvSpPr>
            <a:spLocks noGrp="1"/>
          </p:cNvSpPr>
          <p:nvPr>
            <p:ph type="body" sz="quarter" idx="14" hasCustomPrompt="1"/>
          </p:nvPr>
        </p:nvSpPr>
        <p:spPr>
          <a:xfrm>
            <a:off x="457200" y="1219200"/>
            <a:ext cx="4023360" cy="20269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8" name="Rectangle 7"/>
          <p:cNvSpPr>
            <a:spLocks noGrp="1"/>
          </p:cNvSpPr>
          <p:nvPr>
            <p:ph type="ftr" sz="quarter" idx="17"/>
          </p:nvPr>
        </p:nvSpPr>
        <p:spPr/>
        <p:txBody>
          <a:bodyPr/>
          <a:lstStyle/>
          <a:p>
            <a:r>
              <a:rPr lang="en-US" dirty="0"/>
              <a:t>Add a footer</a:t>
            </a:r>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Up Mixe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4457700" cy="1003363"/>
          </a:xfrm>
          <a:prstGeom prst="rect">
            <a:avLst/>
          </a:prstGeom>
        </p:spPr>
        <p:txBody>
          <a:bodyPr>
            <a:normAutofit/>
          </a:bodyPr>
          <a:lstStyle>
            <a:lvl1pPr>
              <a:defRPr lang="en-US" sz="2000"/>
            </a:lvl1pPr>
          </a:lstStyle>
          <a:p>
            <a:pPr lvl="0"/>
            <a:r>
              <a:rPr lang="en-US"/>
              <a:t>Click to edit Master title style</a:t>
            </a:r>
            <a:endParaRPr lang="en-US" dirty="0"/>
          </a:p>
        </p:txBody>
      </p:sp>
      <p:sp>
        <p:nvSpPr>
          <p:cNvPr id="29" name="Rectangle 7" descr="An empty placeholder to add an image. Click on the placeholder and select the image that you wish to add"/>
          <p:cNvSpPr>
            <a:spLocks noGrp="1" noChangeAspect="1"/>
          </p:cNvSpPr>
          <p:nvPr>
            <p:ph type="pic" sz="quarter" idx="12"/>
          </p:nvPr>
        </p:nvSpPr>
        <p:spPr>
          <a:xfrm>
            <a:off x="426720" y="1600200"/>
            <a:ext cx="44577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10" name="Rectangle 7" descr="An empty placeholder to add an image. Click on the placeholder and select the image that you wish to add"/>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7" name="Rectangle 7" descr="An empty placeholder to add an image. Click on the placeholder and select the image that you wish to add"/>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8" name="Rectangle 7"/>
          <p:cNvSpPr>
            <a:spLocks noGrp="1"/>
          </p:cNvSpPr>
          <p:nvPr>
            <p:ph type="ftr" sz="quarter" idx="16"/>
          </p:nvPr>
        </p:nvSpPr>
        <p:spPr/>
        <p:txBody>
          <a:bodyPr/>
          <a:lstStyle/>
          <a:p>
            <a:r>
              <a:rPr lang="en-US" dirty="0"/>
              <a:t>Add a footer</a:t>
            </a:r>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descr="An empty placeholder to add an image. Click on the placeholder and select the image that you wish to add"/>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3" name="Rectangle 7" descr="An empty placeholder to add an image. Click on the placeholder and select the image that you wish to add"/>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0" name="Rectangle 7" descr="An empty placeholder to add an image. Click on the placeholder and select the image that you wish to add"/>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27" name="Rectangle 7" descr="An empty placeholder to add an image. Click on the placeholder and select the image that you wish to add"/>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5" name="Rectangle 14"/>
          <p:cNvSpPr>
            <a:spLocks noGrp="1"/>
          </p:cNvSpPr>
          <p:nvPr>
            <p:ph type="ftr" sz="quarter" idx="33"/>
          </p:nvPr>
        </p:nvSpPr>
        <p:spPr/>
        <p:txBody>
          <a:bodyPr/>
          <a:lstStyle/>
          <a:p>
            <a:r>
              <a:rPr lang="en-US" dirty="0"/>
              <a:t>Add a footer</a:t>
            </a:r>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descr="An empty placeholder to add an image. Click on the placeholder and select the image that you wish to add"/>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6" name="Rectangle 7" descr="An empty placeholder to add an image. Click on the placeholder and select the image that you wish to add"/>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descr="An empty placeholder to add an image. Click on the placeholder and select the image that you wish to add"/>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4" name="Rectangle 7" descr="An empty placeholder to add an image. Click on the placeholder and select the image that you wish to add"/>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2" name="Rectangle 11"/>
          <p:cNvSpPr>
            <a:spLocks noGrp="1"/>
          </p:cNvSpPr>
          <p:nvPr>
            <p:ph type="ftr" sz="quarter" idx="27"/>
          </p:nvPr>
        </p:nvSpPr>
        <p:spPr/>
        <p:txBody>
          <a:bodyPr/>
          <a:lstStyle/>
          <a:p>
            <a:r>
              <a:rPr lang="en-US" dirty="0"/>
              <a:t>Add a footer</a:t>
            </a:r>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descr="An empty placeholder to add an image. Click on the placeholder and select the image that you wish to add"/>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7" name="Rectangle 7" descr="An empty placeholder to add an image. Click on the placeholder and select the image that you wish to add"/>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30" name="Rectangle 7" descr="An empty placeholder to add an image. Click on the placeholder and select the image that you wish to add"/>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29" name="Rectangle 7" descr="An empty placeholder to add an image. Click on the placeholder and select the image that you wish to add"/>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24" name="Rectangle 7"/>
          <p:cNvSpPr>
            <a:spLocks noGrp="1"/>
          </p:cNvSpPr>
          <p:nvPr>
            <p:ph type="body" sz="quarter" idx="29" hasCustomPrompt="1"/>
          </p:nvPr>
        </p:nvSpPr>
        <p:spPr>
          <a:xfrm>
            <a:off x="152400" y="4495800"/>
            <a:ext cx="8763000" cy="6096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0" name="Rectangle 9"/>
          <p:cNvSpPr>
            <a:spLocks noGrp="1"/>
          </p:cNvSpPr>
          <p:nvPr>
            <p:ph type="ftr" sz="quarter" idx="35"/>
          </p:nvPr>
        </p:nvSpPr>
        <p:spPr/>
        <p:txBody>
          <a:bodyPr/>
          <a:lstStyle/>
          <a:p>
            <a:r>
              <a:rPr lang="en-US" dirty="0"/>
              <a:t>Add a footer</a:t>
            </a:r>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1 Portrait with  3 Landscap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705350" cy="1155763"/>
          </a:xfrm>
          <a:prstGeom prst="rect">
            <a:avLst/>
          </a:prstGeom>
        </p:spPr>
        <p:txBody>
          <a:bodyPr>
            <a:normAutofit/>
          </a:bodyPr>
          <a:lstStyle>
            <a:lvl1pPr>
              <a:defRPr lang="en-US" sz="2000"/>
            </a:lvl1pPr>
          </a:lstStyle>
          <a:p>
            <a:pPr lvl="0"/>
            <a:r>
              <a:rPr lang="en-US"/>
              <a:t>Click to edit Master title style</a:t>
            </a:r>
          </a:p>
        </p:txBody>
      </p:sp>
      <p:sp>
        <p:nvSpPr>
          <p:cNvPr id="26" name="Rectangle 7" descr="An empty placeholder to add an image. Click on the placeholder and select the image that you wish to add"/>
          <p:cNvSpPr>
            <a:spLocks noGrp="1"/>
          </p:cNvSpPr>
          <p:nvPr>
            <p:ph type="pic" sz="quarter" idx="14"/>
          </p:nvPr>
        </p:nvSpPr>
        <p:spPr>
          <a:xfrm>
            <a:off x="609600" y="1676400"/>
            <a:ext cx="4724400" cy="47274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4" name="Rectangle 7" descr="An empty placeholder to add an image. Click on the placeholder and select the image that you wish to add"/>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6" name="Rectangle 7" descr="An empty placeholder to add an image. Click on the placeholder and select the image that you wish to add"/>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4" name="Rectangle 7" descr="An empty placeholder to add an image. Click on the placeholder and select the image that you wish to add"/>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9" name="Rectangle 8"/>
          <p:cNvSpPr>
            <a:spLocks noGrp="1"/>
          </p:cNvSpPr>
          <p:nvPr>
            <p:ph type="ftr" sz="quarter" idx="26"/>
          </p:nvPr>
        </p:nvSpPr>
        <p:spPr/>
        <p:txBody>
          <a:bodyPr/>
          <a:lstStyle/>
          <a:p>
            <a:r>
              <a:rPr lang="en-US" dirty="0"/>
              <a:t>Add a footer</a:t>
            </a:r>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27" name="Rectangle 7" descr="An empty placeholder to add an image. Click on the placeholder and select the image that you wish to add"/>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31" name="Rectangle 7" descr="An empty placeholder to add an image. Click on the placeholder and select the image that you wish to add"/>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9" name="Rectangle 7" descr="An empty placeholder to add an image. Click on the placeholder and select the image that you wish to add"/>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23" name="Rectangle 7" descr="An empty placeholder to add an image. Click on the placeholder and select the image that you wish to add"/>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26" name="Rectangle 7" descr="An empty placeholder to add an image. Click on the placeholder and select the image that you wish to add"/>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0" name="Rectangle 9"/>
          <p:cNvSpPr>
            <a:spLocks noGrp="1"/>
          </p:cNvSpPr>
          <p:nvPr>
            <p:ph type="ftr" sz="quarter" idx="31"/>
          </p:nvPr>
        </p:nvSpPr>
        <p:spPr/>
        <p:txBody>
          <a:bodyPr/>
          <a:lstStyle/>
          <a:p>
            <a:r>
              <a:rPr lang="en-US" dirty="0"/>
              <a:t>Add a footer</a:t>
            </a:r>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23" name="Rectangle 7" descr="An empty placeholder to add an image. Click on the placeholder and select the image that you wish to add"/>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30" name="Rectangle 7" descr="An empty placeholder to add an image. Click on the placeholder and select the image that you wish to add"/>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7" name="Rectangle 7" descr="An empty placeholder to add an image. Click on the placeholder and select the image that you wish to add"/>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22" name="Rectangle 7" descr="An empty placeholder to add an image. Click on the placeholder and select the image that you wish to add"/>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31" name="Rectangle 7" descr="An empty placeholder to add an image. Click on the placeholder and select the image that you wish to add"/>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9" name="Rectangle 8"/>
          <p:cNvSpPr>
            <a:spLocks noGrp="1"/>
          </p:cNvSpPr>
          <p:nvPr>
            <p:ph type="ftr" sz="quarter" idx="33"/>
          </p:nvPr>
        </p:nvSpPr>
        <p:spPr/>
        <p:txBody>
          <a:bodyPr/>
          <a:lstStyle/>
          <a:p>
            <a:r>
              <a:rPr lang="en-US" dirty="0"/>
              <a:t>Add a footer</a:t>
            </a:r>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52728"/>
          </a:xfrm>
          <a:prstGeom prst="rect">
            <a:avLst/>
          </a:prstGeom>
        </p:spPr>
        <p:txBody>
          <a:bodyPr anchor="ctr" anchorCtr="0"/>
          <a:lstStyle/>
          <a:p>
            <a:r>
              <a:rPr lang="en-US"/>
              <a:t>Click to edit Master title style</a:t>
            </a:r>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7" name="Text Placeholder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8" name="Rectangle 7"/>
          <p:cNvSpPr>
            <a:spLocks noGrp="1"/>
          </p:cNvSpPr>
          <p:nvPr>
            <p:ph type="ftr" sz="quarter" idx="18"/>
          </p:nvPr>
        </p:nvSpPr>
        <p:spPr/>
        <p:txBody>
          <a:bodyPr/>
          <a:lstStyle/>
          <a:p>
            <a:r>
              <a:rPr lang="en-US" dirty="0"/>
              <a:t>Add a footer</a:t>
            </a:r>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descr="An empty placeholder to add an image. Click on the placeholder and select the image that you wish to add"/>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8" name="Text Placeholder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7" name="Text Placeholder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1" name="Rectangle 10"/>
          <p:cNvSpPr>
            <a:spLocks noGrp="1"/>
          </p:cNvSpPr>
          <p:nvPr>
            <p:ph type="ftr" sz="quarter" idx="19"/>
          </p:nvPr>
        </p:nvSpPr>
        <p:spPr/>
        <p:txBody>
          <a:bodyPr/>
          <a:lstStyle/>
          <a:p>
            <a:r>
              <a:rPr lang="en-US" dirty="0"/>
              <a:t>Add a footer</a:t>
            </a:r>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5924" y="5943600"/>
            <a:ext cx="7388352" cy="334962"/>
          </a:xfrm>
          <a:prstGeom prst="rect">
            <a:avLst/>
          </a:prstGeom>
        </p:spPr>
        <p:txBody>
          <a:bodyPr>
            <a:normAutofit/>
          </a:bodyPr>
          <a:lstStyle>
            <a:lvl1pPr>
              <a:defRPr sz="2000"/>
            </a:lvl1pPr>
          </a:lstStyle>
          <a:p>
            <a:r>
              <a:rPr lang="en-US"/>
              <a:t>Click to edit Master title style</a:t>
            </a:r>
            <a:endParaRPr lang="en-US" dirty="0"/>
          </a:p>
        </p:txBody>
      </p:sp>
      <p:sp>
        <p:nvSpPr>
          <p:cNvPr id="5" name="Rectangle 9" descr="An empty placeholder to add an image. Click on the placeholder and select the image that you wish to add"/>
          <p:cNvSpPr>
            <a:spLocks noGrp="1" noChangeAspect="1"/>
          </p:cNvSpPr>
          <p:nvPr>
            <p:ph type="pic" sz="quarter" idx="10"/>
          </p:nvPr>
        </p:nvSpPr>
        <p:spPr>
          <a:xfrm>
            <a:off x="914400" y="294590"/>
            <a:ext cx="7391400" cy="55435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7" name="Rectangle 5"/>
          <p:cNvSpPr>
            <a:spLocks noGrp="1"/>
          </p:cNvSpPr>
          <p:nvPr>
            <p:ph type="body" sz="quarter" idx="11" hasCustomPrompt="1"/>
          </p:nvPr>
        </p:nvSpPr>
        <p:spPr>
          <a:xfrm>
            <a:off x="915924" y="6324600"/>
            <a:ext cx="7388352"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a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52728"/>
          </a:xfrm>
          <a:prstGeom prst="rect">
            <a:avLst/>
          </a:prstGeom>
        </p:spPr>
        <p:txBody>
          <a:bodyPr anchor="ctr" anchorCtr="0"/>
          <a:lstStyle>
            <a:lvl1pPr>
              <a:defRPr lang="en-US"/>
            </a:lvl1pPr>
          </a:lstStyle>
          <a:p>
            <a:pPr lvl="0"/>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4" name="Text Placeholder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7" name="Rectangle 6"/>
          <p:cNvSpPr>
            <a:spLocks noGrp="1"/>
          </p:cNvSpPr>
          <p:nvPr>
            <p:ph type="ftr" sz="quarter" idx="33"/>
          </p:nvPr>
        </p:nvSpPr>
        <p:spPr/>
        <p:txBody>
          <a:bodyPr/>
          <a:lstStyle/>
          <a:p>
            <a:r>
              <a:rPr lang="en-US" dirty="0"/>
              <a:t>Add a footer</a:t>
            </a:r>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229600" cy="1252728"/>
          </a:xfrm>
          <a:prstGeom prst="rect">
            <a:avLst/>
          </a:prstGeom>
        </p:spPr>
        <p:txBody>
          <a:bodyPr anchor="ctr" anchorCtr="0"/>
          <a:lstStyle/>
          <a:p>
            <a:r>
              <a:rPr lang="en-US"/>
              <a:t>Click to edit Master title style</a:t>
            </a:r>
            <a:endParaRPr lang="en-US" dirty="0"/>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10/24/2024</a:t>
            </a:fld>
            <a:endParaRPr kumimoji="0" lang="en-US" dirty="0"/>
          </a:p>
        </p:txBody>
      </p:sp>
      <p:sp>
        <p:nvSpPr>
          <p:cNvPr id="27" name="Rectangle 19"/>
          <p:cNvSpPr>
            <a:spLocks noGrp="1"/>
          </p:cNvSpPr>
          <p:nvPr>
            <p:ph type="ftr" sz="quarter" idx="11"/>
          </p:nvPr>
        </p:nvSpPr>
        <p:spPr/>
        <p:txBody>
          <a:bodyPr/>
          <a:lstStyle/>
          <a:p>
            <a:r>
              <a:rPr lang="en-US" dirty="0"/>
              <a:t>Add a footer</a:t>
            </a:r>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505200" cy="685800"/>
          </a:xfrm>
          <a:prstGeom prst="rect">
            <a:avLst/>
          </a:prstGeom>
        </p:spPr>
        <p:txBody>
          <a:bodyPr anchor="t" anchorCtr="0">
            <a:normAutofit/>
          </a:bodyPr>
          <a:lstStyle>
            <a:lvl1pPr>
              <a:defRPr sz="2000"/>
            </a:lvl1pPr>
          </a:lstStyle>
          <a:p>
            <a:r>
              <a:rPr lang="en-US"/>
              <a:t>Click to edit Master title style</a:t>
            </a:r>
            <a:endParaRPr lang="en-US" dirty="0"/>
          </a:p>
        </p:txBody>
      </p:sp>
      <p:sp>
        <p:nvSpPr>
          <p:cNvPr id="11" name="Rectangle 8" descr="An empty placeholder to add an image. Click on the placeholder and select the image that you wish to add"/>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13" name="Rectangle 6"/>
          <p:cNvSpPr>
            <a:spLocks noGrp="1"/>
          </p:cNvSpPr>
          <p:nvPr>
            <p:ph type="body" sz="quarter" idx="11" hasCustomPrompt="1"/>
          </p:nvPr>
        </p:nvSpPr>
        <p:spPr>
          <a:xfrm>
            <a:off x="5257800" y="2895600"/>
            <a:ext cx="3505200" cy="35052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6" name="Rectangle 5"/>
          <p:cNvSpPr>
            <a:spLocks noGrp="1"/>
          </p:cNvSpPr>
          <p:nvPr>
            <p:ph type="ftr" sz="quarter" idx="14"/>
          </p:nvPr>
        </p:nvSpPr>
        <p:spPr/>
        <p:txBody>
          <a:bodyPr/>
          <a:lstStyle/>
          <a:p>
            <a:r>
              <a:rPr lang="en-US" dirty="0"/>
              <a:t>Add a footer</a:t>
            </a:r>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descr="An empty placeholder to add an image. Click on the placeholder and select the image that you wish to add"/>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bum Section">
    <p:spTree>
      <p:nvGrpSpPr>
        <p:cNvPr id="1" name=""/>
        <p:cNvGrpSpPr/>
        <p:nvPr/>
      </p:nvGrpSpPr>
      <p:grpSpPr>
        <a:xfrm>
          <a:off x="0" y="0"/>
          <a:ext cx="0" cy="0"/>
          <a:chOff x="0" y="0"/>
          <a:chExt cx="0" cy="0"/>
        </a:xfrm>
      </p:grpSpPr>
      <p:sp>
        <p:nvSpPr>
          <p:cNvPr id="3" name="Title 2"/>
          <p:cNvSpPr>
            <a:spLocks noGrp="1"/>
          </p:cNvSpPr>
          <p:nvPr>
            <p:ph type="title"/>
          </p:nvPr>
        </p:nvSpPr>
        <p:spPr>
          <a:xfrm>
            <a:off x="752856" y="4575048"/>
            <a:ext cx="7781544" cy="987552"/>
          </a:xfrm>
          <a:prstGeom prst="rect">
            <a:avLst/>
          </a:prstGeom>
        </p:spPr>
        <p:txBody>
          <a:bodyPr bIns="0" anchor="b" anchorCtr="0">
            <a:normAutofit/>
          </a:bodyPr>
          <a:lstStyle/>
          <a:p>
            <a:r>
              <a:rPr lang="en-US"/>
              <a:t>Click to edit Master title style</a:t>
            </a:r>
            <a:endParaRPr lang="en-US" dirty="0"/>
          </a:p>
        </p:txBody>
      </p:sp>
      <p:sp>
        <p:nvSpPr>
          <p:cNvPr id="7" name="Rectangle 6" descr="An empty placeholder to add an image. Click on the placeholder and select the image that you wish to add"/>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dirty="0"/>
              <a:t>Click icon to add picture</a:t>
            </a:r>
            <a:endParaRPr dirty="0"/>
          </a:p>
        </p:txBody>
      </p:sp>
      <p:sp>
        <p:nvSpPr>
          <p:cNvPr id="18" name="Rectangle 6" descr="An empty placeholder to add an image. Click on the placeholder and select the image that you wish to add"/>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dirty="0"/>
              <a:t>Click icon to add picture</a:t>
            </a:r>
            <a:endParaRPr dirty="0"/>
          </a:p>
        </p:txBody>
      </p:sp>
      <p:sp>
        <p:nvSpPr>
          <p:cNvPr id="2" name="Rectangle 6" descr="An empty placeholder to add an image. Click on the placeholder and select the image that you wish to add"/>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dirty="0"/>
              <a:t>Click icon to add picture</a:t>
            </a:r>
            <a:endParaRPr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0" name="Rectangle 9"/>
          <p:cNvSpPr>
            <a:spLocks noGrp="1"/>
          </p:cNvSpPr>
          <p:nvPr>
            <p:ph type="ftr" sz="quarter" idx="19"/>
          </p:nvPr>
        </p:nvSpPr>
        <p:spPr/>
        <p:txBody>
          <a:bodyPr/>
          <a:lstStyle/>
          <a:p>
            <a:r>
              <a:rPr lang="en-US" dirty="0"/>
              <a:t>Add a footer</a:t>
            </a:r>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Portrait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prstGeom prst="rect">
            <a:avLst/>
          </a:prstGeom>
        </p:spPr>
        <p:txBody>
          <a:bodyPr/>
          <a:lstStyle/>
          <a:p>
            <a:r>
              <a:rPr lang="en-US"/>
              <a:t>Click to edit Master title style</a:t>
            </a:r>
            <a:endParaRPr lang="en-US" dirty="0"/>
          </a:p>
        </p:txBody>
      </p:sp>
      <p:sp>
        <p:nvSpPr>
          <p:cNvPr id="11" name="Rectangle 8" descr="An empty placeholder to add an image. Click on the placeholder and select the image that you wish to add"/>
          <p:cNvSpPr>
            <a:spLocks noGrp="1" noChangeAspect="1"/>
          </p:cNvSpPr>
          <p:nvPr>
            <p:ph type="pic" sz="quarter" idx="11"/>
          </p:nvPr>
        </p:nvSpPr>
        <p:spPr>
          <a:xfrm>
            <a:off x="1297754" y="1625111"/>
            <a:ext cx="2895966" cy="38612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3" name="Rectangle 7"/>
          <p:cNvSpPr>
            <a:spLocks noGrp="1"/>
          </p:cNvSpPr>
          <p:nvPr>
            <p:ph type="body" sz="quarter" idx="14" hasCustomPrompt="1"/>
          </p:nvPr>
        </p:nvSpPr>
        <p:spPr>
          <a:xfrm>
            <a:off x="1297753" y="5652341"/>
            <a:ext cx="2895967" cy="748458"/>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20" name="Rectangle 8" descr="An empty placeholder to add an image. Click on the placeholder and select the image that you wish to add"/>
          <p:cNvSpPr>
            <a:spLocks noGrp="1" noChangeAspect="1"/>
          </p:cNvSpPr>
          <p:nvPr>
            <p:ph type="pic" sz="quarter" idx="10"/>
          </p:nvPr>
        </p:nvSpPr>
        <p:spPr>
          <a:xfrm>
            <a:off x="4953000" y="1625600"/>
            <a:ext cx="2897953" cy="38639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19" name="Rectangle 7"/>
          <p:cNvSpPr>
            <a:spLocks noGrp="1"/>
          </p:cNvSpPr>
          <p:nvPr>
            <p:ph type="body" sz="quarter" idx="15" hasCustomPrompt="1"/>
          </p:nvPr>
        </p:nvSpPr>
        <p:spPr>
          <a:xfrm>
            <a:off x="4955353" y="5652341"/>
            <a:ext cx="2895967" cy="748458"/>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8" name="Rectangle 7"/>
          <p:cNvSpPr>
            <a:spLocks noGrp="1"/>
          </p:cNvSpPr>
          <p:nvPr>
            <p:ph type="ftr" sz="quarter" idx="18"/>
          </p:nvPr>
        </p:nvSpPr>
        <p:spPr/>
        <p:txBody>
          <a:bodyPr/>
          <a:lstStyle/>
          <a:p>
            <a:r>
              <a:rPr lang="en-US" dirty="0"/>
              <a:t>Add a footer</a:t>
            </a:r>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Up Landscape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prstGeom prst="rect">
            <a:avLst/>
          </a:prstGeom>
        </p:spPr>
        <p:txBody>
          <a:bodyPr/>
          <a:lstStyle/>
          <a:p>
            <a:r>
              <a:rPr lang="en-US"/>
              <a:t>Click to edit Master title style</a:t>
            </a:r>
          </a:p>
        </p:txBody>
      </p:sp>
      <p:sp>
        <p:nvSpPr>
          <p:cNvPr id="25" name="Rectangle 7" descr="An empty placeholder to add an image. Click on the placeholder and select the image that you wish to add"/>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23" name="Rectangle 7" descr="An empty placeholder to add an image. Click on the placeholder and select the image that you wish to add"/>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dirty="0"/>
              <a:t>Click icon to add picture</a:t>
            </a:r>
            <a:endParaRPr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9" name="Rectangle 8"/>
          <p:cNvSpPr>
            <a:spLocks noGrp="1"/>
          </p:cNvSpPr>
          <p:nvPr>
            <p:ph type="ftr" sz="quarter" idx="20"/>
          </p:nvPr>
        </p:nvSpPr>
        <p:spPr/>
        <p:txBody>
          <a:bodyPr/>
          <a:lstStyle/>
          <a:p>
            <a:r>
              <a:rPr lang="en-US" dirty="0"/>
              <a:t>Add a footer</a:t>
            </a:r>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Mixed with Caption">
    <p:spTree>
      <p:nvGrpSpPr>
        <p:cNvPr id="1" name=""/>
        <p:cNvGrpSpPr/>
        <p:nvPr/>
      </p:nvGrpSpPr>
      <p:grpSpPr>
        <a:xfrm>
          <a:off x="0" y="0"/>
          <a:ext cx="0" cy="0"/>
          <a:chOff x="0" y="0"/>
          <a:chExt cx="0" cy="0"/>
        </a:xfrm>
      </p:grpSpPr>
      <p:sp>
        <p:nvSpPr>
          <p:cNvPr id="22" name="Rectangle 7" descr="An empty placeholder to add an image. Click on the placeholder and select the image that you wish to add"/>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6" name="Rectangle 7" descr="An empty placeholder to add an image. Click on the placeholder and select the image that you wish to add"/>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dirty="0"/>
              <a:t>Click icon to add picture</a:t>
            </a:r>
            <a:endParaRPr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8" name="Rectangle 7"/>
          <p:cNvSpPr>
            <a:spLocks noGrp="1"/>
          </p:cNvSpPr>
          <p:nvPr>
            <p:ph type="ftr" sz="quarter" idx="16"/>
          </p:nvPr>
        </p:nvSpPr>
        <p:spPr/>
        <p:txBody>
          <a:bodyPr/>
          <a:lstStyle/>
          <a:p>
            <a:r>
              <a:rPr lang="en-US" dirty="0"/>
              <a:t>Add a footer</a:t>
            </a:r>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Up Portrait with Captions">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a:prstGeom prst="rect">
            <a:avLst/>
          </a:prstGeom>
        </p:spPr>
        <p:txBody>
          <a:bodyPr/>
          <a:lstStyle/>
          <a:p>
            <a:r>
              <a:rPr lang="en-US"/>
              <a:t>Click to edit Master title style</a:t>
            </a:r>
          </a:p>
        </p:txBody>
      </p:sp>
      <p:sp>
        <p:nvSpPr>
          <p:cNvPr id="2" name="Rectangle 8" descr="An empty placeholder to add an image. Click on the placeholder and select the image that you wish to add"/>
          <p:cNvSpPr>
            <a:spLocks noGrp="1" noChangeAspect="1"/>
          </p:cNvSpPr>
          <p:nvPr>
            <p:ph type="pic" sz="quarter" idx="10"/>
          </p:nvPr>
        </p:nvSpPr>
        <p:spPr>
          <a:xfrm>
            <a:off x="457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7" name="Rectangle 6"/>
          <p:cNvSpPr>
            <a:spLocks noGrp="1"/>
          </p:cNvSpPr>
          <p:nvPr>
            <p:ph type="body" sz="quarter" idx="13" hasCustomPrompt="1"/>
          </p:nvPr>
        </p:nvSpPr>
        <p:spPr>
          <a:xfrm>
            <a:off x="4572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4" name="Rectangle 8" descr="An empty placeholder to add an image. Click on the placeholder and select the image that you wish to add"/>
          <p:cNvSpPr>
            <a:spLocks noGrp="1" noChangeAspect="1"/>
          </p:cNvSpPr>
          <p:nvPr>
            <p:ph type="pic" sz="quarter" idx="11"/>
          </p:nvPr>
        </p:nvSpPr>
        <p:spPr>
          <a:xfrm>
            <a:off x="33147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6" name="Rectangle 6"/>
          <p:cNvSpPr>
            <a:spLocks noGrp="1"/>
          </p:cNvSpPr>
          <p:nvPr>
            <p:ph type="body" sz="quarter" idx="14" hasCustomPrompt="1"/>
          </p:nvPr>
        </p:nvSpPr>
        <p:spPr>
          <a:xfrm>
            <a:off x="33147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31" name="Rectangle 8" descr="An empty placeholder to add an image. Click on the placeholder and select the image that you wish to add"/>
          <p:cNvSpPr>
            <a:spLocks noGrp="1" noChangeAspect="1"/>
          </p:cNvSpPr>
          <p:nvPr>
            <p:ph type="pic" sz="quarter" idx="12"/>
          </p:nvPr>
        </p:nvSpPr>
        <p:spPr>
          <a:xfrm>
            <a:off x="6172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dirty="0"/>
              <a:t>Click icon to add picture</a:t>
            </a:r>
            <a:endParaRPr dirty="0"/>
          </a:p>
        </p:txBody>
      </p:sp>
      <p:sp>
        <p:nvSpPr>
          <p:cNvPr id="14" name="Rectangle 6"/>
          <p:cNvSpPr>
            <a:spLocks noGrp="1"/>
          </p:cNvSpPr>
          <p:nvPr>
            <p:ph type="body" sz="quarter" idx="15" hasCustomPrompt="1"/>
          </p:nvPr>
        </p:nvSpPr>
        <p:spPr>
          <a:xfrm>
            <a:off x="61722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10/24/2024</a:t>
            </a:fld>
            <a:endParaRPr kumimoji="0" lang="en-US" dirty="0"/>
          </a:p>
        </p:txBody>
      </p:sp>
      <p:sp>
        <p:nvSpPr>
          <p:cNvPr id="10" name="Rectangle 9"/>
          <p:cNvSpPr>
            <a:spLocks noGrp="1"/>
          </p:cNvSpPr>
          <p:nvPr>
            <p:ph type="ftr" sz="quarter" idx="18"/>
          </p:nvPr>
        </p:nvSpPr>
        <p:spPr/>
        <p:txBody>
          <a:bodyPr/>
          <a:lstStyle/>
          <a:p>
            <a:r>
              <a:rPr lang="en-US" dirty="0"/>
              <a:t>Add a footer</a:t>
            </a:r>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endParaRPr kumimoji="0"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10/24/2024</a:t>
            </a:fld>
            <a:endParaRPr kumimoji="0"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sz="1200">
                <a:solidFill>
                  <a:schemeClr val="tx2"/>
                </a:solidFill>
              </a:defRPr>
            </a:lvl1pPr>
            <a:extLst/>
          </a:lstStyle>
          <a:p>
            <a:r>
              <a:rPr lang="en-US" dirty="0"/>
              <a:t>Add a footer</a:t>
            </a: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838200"/>
            <a:ext cx="4267200" cy="5001369"/>
          </a:xfrm>
          <a:prstGeom prst="rect">
            <a:avLst/>
          </a:prstGeom>
        </p:spPr>
        <p:txBody>
          <a:bodyPr wrap="square">
            <a:spAutoFit/>
          </a:bodyPr>
          <a:lstStyle/>
          <a:p>
            <a:pPr algn="ctr"/>
            <a:r>
              <a:rPr lang="en-US" sz="3600" b="1" dirty="0">
                <a:latin typeface="Times New Roman" panose="02020603050405020304" pitchFamily="18" charset="0"/>
                <a:ea typeface="Calibri" panose="020F0502020204030204" pitchFamily="34" charset="0"/>
              </a:rPr>
              <a:t>ATC History                          </a:t>
            </a:r>
            <a:r>
              <a:rPr lang="en-US" sz="2800" dirty="0">
                <a:latin typeface="Times New Roman" panose="02020603050405020304" pitchFamily="18" charset="0"/>
                <a:ea typeface="Calibri" panose="020F0502020204030204" pitchFamily="34" charset="0"/>
              </a:rPr>
              <a:t>Auditor</a:t>
            </a:r>
          </a:p>
          <a:p>
            <a:pPr algn="ctr"/>
            <a:r>
              <a:rPr lang="en-US" sz="2800" dirty="0">
                <a:latin typeface="Times New Roman" panose="02020603050405020304" pitchFamily="18" charset="0"/>
                <a:ea typeface="Calibri" panose="020F0502020204030204" pitchFamily="34" charset="0"/>
              </a:rPr>
              <a:t>Controller</a:t>
            </a:r>
          </a:p>
          <a:p>
            <a:pPr algn="ctr"/>
            <a:r>
              <a:rPr lang="en-US" sz="2800" dirty="0">
                <a:latin typeface="Times New Roman" panose="02020603050405020304" pitchFamily="18" charset="0"/>
                <a:ea typeface="Calibri" panose="020F0502020204030204" pitchFamily="34" charset="0"/>
              </a:rPr>
              <a:t>Treasurer</a:t>
            </a:r>
          </a:p>
          <a:p>
            <a:pPr algn="ctr"/>
            <a:r>
              <a:rPr lang="en-US" sz="2800" dirty="0">
                <a:latin typeface="Times New Roman" panose="02020603050405020304" pitchFamily="18" charset="0"/>
                <a:ea typeface="Calibri" panose="020F0502020204030204" pitchFamily="34" charset="0"/>
              </a:rPr>
              <a:t>Tax Collector</a:t>
            </a:r>
          </a:p>
          <a:p>
            <a:pPr algn="ctr"/>
            <a:endParaRPr lang="en-US" sz="2800" dirty="0">
              <a:latin typeface="Times New Roman" panose="02020603050405020304" pitchFamily="18" charset="0"/>
              <a:ea typeface="Calibri" panose="020F0502020204030204" pitchFamily="34" charset="0"/>
            </a:endParaRPr>
          </a:p>
          <a:p>
            <a:pPr algn="ctr"/>
            <a:r>
              <a:rPr lang="en-US" sz="4400" b="1" i="1" dirty="0">
                <a:latin typeface="Times New Roman" panose="02020603050405020304" pitchFamily="18" charset="0"/>
                <a:ea typeface="Calibri" panose="020F0502020204030204" pitchFamily="34" charset="0"/>
              </a:rPr>
              <a:t>A Look Back In Time</a:t>
            </a:r>
          </a:p>
          <a:p>
            <a:pPr algn="ctr"/>
            <a:r>
              <a:rPr lang="en-US" sz="4400" b="1" i="1" dirty="0">
                <a:latin typeface="Times New Roman" panose="02020603050405020304" pitchFamily="18" charset="0"/>
                <a:ea typeface="Calibri" panose="020F0502020204030204" pitchFamily="34" charset="0"/>
              </a:rPr>
              <a:t>1853 - Present</a:t>
            </a:r>
          </a:p>
          <a:p>
            <a:pPr algn="ctr"/>
            <a:endParaRPr lang="en-US" sz="1100" b="1" i="1" dirty="0">
              <a:latin typeface="Times New Roman" panose="02020603050405020304" pitchFamily="18" charset="0"/>
              <a:ea typeface="Calibri" panose="020F0502020204030204" pitchFamily="34" charset="0"/>
            </a:endParaRPr>
          </a:p>
        </p:txBody>
      </p:sp>
      <p:pic>
        <p:nvPicPr>
          <p:cNvPr id="4102" name="Picture 6" descr="http://digital-desert.com/san-bernardino-co/420-san-bernardino-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233392" cy="373380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8974400"/>
      </p:ext>
    </p:extLst>
  </p:cSld>
  <p:clrMapOvr>
    <a:masterClrMapping/>
  </p:clrMapOvr>
  <p:transition advClick="0"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a:xfrm>
            <a:off x="4267200" y="2362200"/>
            <a:ext cx="4495800" cy="2438400"/>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endParaRPr lang="en-US" sz="1600" kern="0" dirty="0"/>
          </a:p>
        </p:txBody>
      </p:sp>
      <p:sp>
        <p:nvSpPr>
          <p:cNvPr id="9" name="Rectangle 8"/>
          <p:cNvSpPr/>
          <p:nvPr/>
        </p:nvSpPr>
        <p:spPr>
          <a:xfrm>
            <a:off x="3048000" y="2590800"/>
            <a:ext cx="5334000" cy="2123658"/>
          </a:xfrm>
          <a:prstGeom prst="rect">
            <a:avLst/>
          </a:prstGeom>
        </p:spPr>
        <p:txBody>
          <a:bodyPr wrap="square">
            <a:spAutoFit/>
          </a:bodyPr>
          <a:lstStyle/>
          <a:p>
            <a:r>
              <a:rPr lang="en-US" sz="2800" b="1" dirty="0">
                <a:latin typeface="+mj-lt"/>
              </a:rPr>
              <a:t>Ensen Mason CPA, CFA</a:t>
            </a:r>
          </a:p>
          <a:p>
            <a:pPr algn="ctr"/>
            <a:endParaRPr lang="en-US" sz="800" b="1" dirty="0">
              <a:latin typeface="+mj-lt"/>
            </a:endParaRPr>
          </a:p>
          <a:p>
            <a:pPr algn="just"/>
            <a:r>
              <a:rPr lang="en-US" sz="1600" dirty="0">
                <a:latin typeface="+mj-lt"/>
              </a:rPr>
              <a:t>Auditor-Controller/Treasurer/Tax Collector </a:t>
            </a:r>
          </a:p>
          <a:p>
            <a:pPr algn="just"/>
            <a:r>
              <a:rPr lang="en-US" sz="1600" dirty="0">
                <a:latin typeface="+mj-lt"/>
              </a:rPr>
              <a:t>2019 - current</a:t>
            </a:r>
          </a:p>
          <a:p>
            <a:pPr algn="just"/>
            <a:endParaRPr lang="en-US" sz="1600" dirty="0">
              <a:latin typeface="+mj-lt"/>
            </a:endParaRPr>
          </a:p>
          <a:p>
            <a:endParaRPr lang="en-US" sz="1600" dirty="0">
              <a:latin typeface="+mj-lt"/>
            </a:endParaRPr>
          </a:p>
          <a:p>
            <a:endParaRPr lang="en-US" sz="1600" b="1" dirty="0">
              <a:latin typeface="+mj-lt"/>
            </a:endParaRPr>
          </a:p>
          <a:p>
            <a:endParaRPr lang="en-US" sz="1600" dirty="0">
              <a:latin typeface="+mj-lt"/>
            </a:endParaRPr>
          </a:p>
        </p:txBody>
      </p:sp>
      <p:sp>
        <p:nvSpPr>
          <p:cNvPr id="8"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endParaRPr lang="en-US" sz="4800" b="1" kern="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704558"/>
            <a:ext cx="2407920" cy="3009900"/>
          </a:xfrm>
          <a:prstGeom prst="rect">
            <a:avLst/>
          </a:prstGeom>
          <a:ln w="19050">
            <a:solidFill>
              <a:schemeClr val="tx1"/>
            </a:solidFill>
          </a:ln>
        </p:spPr>
      </p:pic>
    </p:spTree>
    <p:custDataLst>
      <p:tags r:id="rId1"/>
    </p:custDataLst>
  </p:cSld>
  <p:clrMapOvr>
    <a:masterClrMapping/>
  </p:clrMapOvr>
  <p:transition advClick="0" advTm="8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ormon wagon train san bernardino"/>
          <p:cNvSpPr>
            <a:spLocks noChangeAspect="1" noChangeArrowheads="1"/>
          </p:cNvSpPr>
          <p:nvPr/>
        </p:nvSpPr>
        <p:spPr bwMode="auto">
          <a:xfrm>
            <a:off x="-3806825" y="17280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mormon wagon train san bernard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endParaRPr lang="en-US" sz="4800" b="1" kern="0" dirty="0"/>
          </a:p>
        </p:txBody>
      </p:sp>
      <p:sp>
        <p:nvSpPr>
          <p:cNvPr id="2" name="AutoShape 2" descr="Image result for san bernardino county sheriff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2"/>
          <p:cNvSpPr txBox="1">
            <a:spLocks/>
          </p:cNvSpPr>
          <p:nvPr/>
        </p:nvSpPr>
        <p:spPr>
          <a:xfrm>
            <a:off x="307975" y="-814190"/>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endParaRPr lang="en-US" sz="4800" b="1" kern="0" dirty="0"/>
          </a:p>
        </p:txBody>
      </p:sp>
      <p:sp>
        <p:nvSpPr>
          <p:cNvPr id="5" name="Rectangle 4"/>
          <p:cNvSpPr/>
          <p:nvPr/>
        </p:nvSpPr>
        <p:spPr>
          <a:xfrm>
            <a:off x="152400" y="49639"/>
            <a:ext cx="7848600" cy="830997"/>
          </a:xfrm>
          <a:prstGeom prst="rect">
            <a:avLst/>
          </a:prstGeom>
        </p:spPr>
        <p:txBody>
          <a:bodyPr wrap="square">
            <a:spAutoFit/>
          </a:bodyPr>
          <a:lstStyle/>
          <a:p>
            <a:r>
              <a:rPr lang="en-US" sz="4800" b="1" dirty="0"/>
              <a:t>Ensen Mason CPA, CFA</a:t>
            </a:r>
          </a:p>
        </p:txBody>
      </p:sp>
      <p:sp>
        <p:nvSpPr>
          <p:cNvPr id="6" name="AutoShape 2" descr="Life's Imaginary Prison Bars | Psychology Toda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9337886" y="7108555"/>
            <a:ext cx="1982585" cy="1387745"/>
          </a:xfrm>
          <a:prstGeom prst="rect">
            <a:avLst/>
          </a:prstGeom>
          <a:noFill/>
          <a:ln w="12700">
            <a:solidFill>
              <a:schemeClr val="tx1"/>
            </a:solidFill>
          </a:ln>
        </p:spPr>
        <p:txBody>
          <a:bodyPr wrap="square" rtlCol="0">
            <a:spAutoFit/>
          </a:bodyPr>
          <a:lstStyle/>
          <a:p>
            <a:endParaRPr lang="en-US" dirty="0"/>
          </a:p>
        </p:txBody>
      </p:sp>
      <p:sp>
        <p:nvSpPr>
          <p:cNvPr id="12" name="Text Placeholder 11"/>
          <p:cNvSpPr>
            <a:spLocks noGrp="1"/>
          </p:cNvSpPr>
          <p:nvPr>
            <p:ph type="body" sz="quarter" idx="11"/>
          </p:nvPr>
        </p:nvSpPr>
        <p:spPr>
          <a:xfrm>
            <a:off x="152400" y="2363822"/>
            <a:ext cx="5181600" cy="4231323"/>
          </a:xfrm>
        </p:spPr>
        <p:txBody>
          <a:bodyPr/>
          <a:lstStyle/>
          <a:p>
            <a:pPr marL="285750" indent="-285750" algn="just">
              <a:buFont typeface="Arial" panose="020B0604020202020204" pitchFamily="34" charset="0"/>
              <a:buChar char="•"/>
            </a:pPr>
            <a:endParaRPr lang="en-US" sz="2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dirty="0"/>
          </a:p>
        </p:txBody>
      </p:sp>
      <p:sp>
        <p:nvSpPr>
          <p:cNvPr id="3" name="TextBox 2"/>
          <p:cNvSpPr txBox="1"/>
          <p:nvPr/>
        </p:nvSpPr>
        <p:spPr>
          <a:xfrm>
            <a:off x="95946" y="1086538"/>
            <a:ext cx="5466653" cy="2862322"/>
          </a:xfrm>
          <a:prstGeom prst="rect">
            <a:avLst/>
          </a:prstGeom>
          <a:noFill/>
        </p:spPr>
        <p:txBody>
          <a:bodyPr wrap="square" rtlCol="0">
            <a:spAutoFit/>
          </a:bodyPr>
          <a:lstStyle/>
          <a:p>
            <a:pPr marL="285750" indent="-285750" algn="just">
              <a:buFont typeface="Arial" panose="020B0604020202020204" pitchFamily="34" charset="0"/>
              <a:buChar char="•"/>
            </a:pPr>
            <a:r>
              <a:rPr lang="en-US" dirty="0"/>
              <a:t>Ensen Mason was elected as the Auditor-Controller/Treasurer/Tax Collector (ATC) in June 2018. He brought over 30 years of experience in tax preparation and investment advising, and is both a Certified Public Accountant and a Chartered Financial Analyst.</a:t>
            </a:r>
          </a:p>
          <a:p>
            <a:pPr marL="285750" indent="-285750" algn="just">
              <a:buFont typeface="Arial" panose="020B0604020202020204" pitchFamily="34" charset="0"/>
              <a:buChar char="•"/>
            </a:pPr>
            <a:r>
              <a:rPr lang="en-US" dirty="0"/>
              <a:t>He holds a Master of Business Administration (MBA) with an emphasis in finance from the University of Redlands.</a:t>
            </a:r>
          </a:p>
        </p:txBody>
      </p:sp>
    </p:spTree>
    <p:custDataLst>
      <p:tags r:id="rId1"/>
    </p:custDataLst>
  </p:cSld>
  <p:clrMapOvr>
    <a:masterClrMapping/>
  </p:clrMapOvr>
  <p:transition advClick="0" advTm="8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ormon wagon train san bernardino"/>
          <p:cNvSpPr>
            <a:spLocks noChangeAspect="1" noChangeArrowheads="1"/>
          </p:cNvSpPr>
          <p:nvPr/>
        </p:nvSpPr>
        <p:spPr bwMode="auto">
          <a:xfrm>
            <a:off x="-3806825" y="17280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mormon wagon train san bernard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r>
              <a:rPr lang="en-US" sz="4800" b="1" dirty="0"/>
              <a:t>Ensen Mason CPA, CFA</a:t>
            </a:r>
          </a:p>
        </p:txBody>
      </p:sp>
      <p:sp>
        <p:nvSpPr>
          <p:cNvPr id="2" name="AutoShape 2" descr="Image result for san bernardino county sheriff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 descr="Image result for california gold ru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california gold rus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 descr="Image result for california gold rus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2"/>
          <p:cNvSpPr>
            <a:spLocks noGrp="1"/>
          </p:cNvSpPr>
          <p:nvPr>
            <p:ph type="body" sz="quarter" idx="11"/>
          </p:nvPr>
        </p:nvSpPr>
        <p:spPr>
          <a:xfrm>
            <a:off x="4953000" y="1564560"/>
            <a:ext cx="3505200" cy="3505200"/>
          </a:xfrm>
        </p:spPr>
        <p:txBody>
          <a:bodyPr/>
          <a:lstStyle/>
          <a:p>
            <a:pPr algn="just"/>
            <a:endParaRPr lang="en-US" sz="1400" dirty="0"/>
          </a:p>
          <a:p>
            <a:pPr algn="just"/>
            <a:endParaRPr lang="en-US" sz="1600" dirty="0"/>
          </a:p>
          <a:p>
            <a:pPr algn="just"/>
            <a:endParaRPr lang="en-US" sz="1600" dirty="0"/>
          </a:p>
          <a:p>
            <a:pPr algn="just"/>
            <a:endParaRPr lang="en-US" sz="1600" dirty="0"/>
          </a:p>
          <a:p>
            <a:endParaRPr lang="en-US" sz="1600" dirty="0"/>
          </a:p>
          <a:p>
            <a:endParaRPr lang="en-US" dirty="0"/>
          </a:p>
        </p:txBody>
      </p:sp>
      <p:sp>
        <p:nvSpPr>
          <p:cNvPr id="3" name="AutoShape 2" descr="Acknowledge Your Accomplishments: You'll be Happie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Where the Dollar Sign Comes Fr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2261790"/>
            <a:ext cx="1676400" cy="1804184"/>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C447634-4EF4-4A66-B3C4-7417A9094A05}"/>
              </a:ext>
            </a:extLst>
          </p:cNvPr>
          <p:cNvSpPr/>
          <p:nvPr/>
        </p:nvSpPr>
        <p:spPr>
          <a:xfrm>
            <a:off x="2286000" y="1720840"/>
            <a:ext cx="5791200" cy="2585323"/>
          </a:xfrm>
          <a:prstGeom prst="rect">
            <a:avLst/>
          </a:prstGeom>
        </p:spPr>
        <p:txBody>
          <a:bodyPr wrap="square">
            <a:spAutoFit/>
          </a:bodyPr>
          <a:lstStyle/>
          <a:p>
            <a:pPr algn="just"/>
            <a:r>
              <a:rPr lang="en-US" dirty="0"/>
              <a:t>In his role as Auditor-Controller/Treasurer/Tax Collector, ATC Mason oversees 320 employees, directing the financial affairs of the County and managing an investment pool exceeding $15 billion.</a:t>
            </a:r>
          </a:p>
          <a:p>
            <a:pPr algn="just"/>
            <a:r>
              <a:rPr lang="en-US" dirty="0"/>
              <a:t>He also serves as an Ex Officio Member of the San Bernardino County Employees’ Retirement Association Board of Retirement, assisting in the management of their investment portfolio, which has reached almost $16 billion.</a:t>
            </a:r>
          </a:p>
        </p:txBody>
      </p:sp>
    </p:spTree>
    <p:custDataLst>
      <p:tags r:id="rId1"/>
    </p:custDataLst>
    <p:extLst>
      <p:ext uri="{BB962C8B-B14F-4D97-AF65-F5344CB8AC3E}">
        <p14:creationId xmlns:p14="http://schemas.microsoft.com/office/powerpoint/2010/main" val="1023240220"/>
      </p:ext>
    </p:extLst>
  </p:cSld>
  <p:clrMapOvr>
    <a:masterClrMapping/>
  </p:clrMapOvr>
  <p:transition advClick="0" advTm="8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ormon wagon train san bernardino"/>
          <p:cNvSpPr>
            <a:spLocks noChangeAspect="1" noChangeArrowheads="1"/>
          </p:cNvSpPr>
          <p:nvPr/>
        </p:nvSpPr>
        <p:spPr bwMode="auto">
          <a:xfrm>
            <a:off x="-3806825" y="17280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mormon wagon train san bernard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r>
              <a:rPr lang="en-US" sz="4800" b="1" dirty="0"/>
              <a:t>Ensen Mason CPA, CFA</a:t>
            </a:r>
          </a:p>
        </p:txBody>
      </p:sp>
      <p:sp>
        <p:nvSpPr>
          <p:cNvPr id="2" name="AutoShape 2" descr="Image result for san bernardino county sheriff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 descr="Image result for california gold ru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california gold rus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 descr="Image result for california gold rus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Text Placeholder 2"/>
          <p:cNvSpPr>
            <a:spLocks noGrp="1"/>
          </p:cNvSpPr>
          <p:nvPr>
            <p:ph type="body" sz="quarter" idx="11"/>
          </p:nvPr>
        </p:nvSpPr>
        <p:spPr>
          <a:xfrm>
            <a:off x="4953000" y="1564560"/>
            <a:ext cx="3505200" cy="3505200"/>
          </a:xfrm>
        </p:spPr>
        <p:txBody>
          <a:bodyPr/>
          <a:lstStyle/>
          <a:p>
            <a:pPr algn="just"/>
            <a:endParaRPr lang="en-US" sz="1400" dirty="0"/>
          </a:p>
          <a:p>
            <a:pPr algn="just"/>
            <a:endParaRPr lang="en-US" sz="1600" dirty="0"/>
          </a:p>
          <a:p>
            <a:pPr algn="just"/>
            <a:endParaRPr lang="en-US" sz="1600" dirty="0"/>
          </a:p>
          <a:p>
            <a:pPr algn="just"/>
            <a:endParaRPr lang="en-US" sz="1600" dirty="0"/>
          </a:p>
          <a:p>
            <a:endParaRPr lang="en-US" sz="1600" dirty="0"/>
          </a:p>
          <a:p>
            <a:endParaRPr lang="en-US" dirty="0"/>
          </a:p>
        </p:txBody>
      </p:sp>
      <p:sp>
        <p:nvSpPr>
          <p:cNvPr id="3" name="AutoShape 2" descr="Acknowledge Your Accomplishments: You'll be Happie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152400" y="1470500"/>
            <a:ext cx="8534399" cy="4247317"/>
          </a:xfrm>
          <a:prstGeom prst="rect">
            <a:avLst/>
          </a:prstGeom>
          <a:noFill/>
        </p:spPr>
        <p:txBody>
          <a:bodyPr wrap="square" rtlCol="0">
            <a:spAutoFit/>
          </a:bodyPr>
          <a:lstStyle/>
          <a:p>
            <a:pPr marL="285750" indent="-285750" algn="just">
              <a:buFont typeface="Arial" panose="020B0604020202020204" pitchFamily="34" charset="0"/>
              <a:buChar char="•"/>
            </a:pPr>
            <a:r>
              <a:rPr lang="en-US" dirty="0"/>
              <a:t>Ensen Mason is the fiscal watchdog for the County ensuring taxpayer dollars are protected and spent properly and efficiently.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 advocates for both taxpayers and County employees by maximizing their investment dollars.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 also ensures fair tax collection by providing full due process to taxpayers, while offering them convenient and accessible ways to fulfill their tax obligations.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He fosters innovation having garnered 27 NACo awards since 2019.</a:t>
            </a:r>
          </a:p>
          <a:p>
            <a:pPr algn="just"/>
            <a:endParaRPr lang="en-US" dirty="0"/>
          </a:p>
          <a:p>
            <a:pPr marL="285750" indent="-285750" algn="just">
              <a:buFont typeface="Arial" panose="020B0604020202020204" pitchFamily="34" charset="0"/>
              <a:buChar char="•"/>
            </a:pPr>
            <a:r>
              <a:rPr lang="en-US" dirty="0"/>
              <a:t>He provides government transparency by reporting the actual results of the County’s comprehensive financial operations, which have resulted in major awards for financial reporting. </a:t>
            </a:r>
          </a:p>
        </p:txBody>
      </p:sp>
    </p:spTree>
    <p:custDataLst>
      <p:tags r:id="rId1"/>
    </p:custDataLst>
    <p:extLst>
      <p:ext uri="{BB962C8B-B14F-4D97-AF65-F5344CB8AC3E}">
        <p14:creationId xmlns:p14="http://schemas.microsoft.com/office/powerpoint/2010/main" val="4128369362"/>
      </p:ext>
    </p:extLst>
  </p:cSld>
  <p:clrMapOvr>
    <a:masterClrMapping/>
  </p:clrMapOvr>
  <p:transition advClick="0" advTm="8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ormon wagon train san bernardino"/>
          <p:cNvSpPr>
            <a:spLocks noChangeAspect="1" noChangeArrowheads="1"/>
          </p:cNvSpPr>
          <p:nvPr/>
        </p:nvSpPr>
        <p:spPr bwMode="auto">
          <a:xfrm>
            <a:off x="-3806825" y="17280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mormon wagon train san bernard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r>
              <a:rPr lang="en-US" sz="4800" b="1" dirty="0"/>
              <a:t>Ensen Mason CPA, CFA</a:t>
            </a:r>
          </a:p>
        </p:txBody>
      </p:sp>
      <p:sp>
        <p:nvSpPr>
          <p:cNvPr id="2" name="AutoShape 2" descr="Image result for san bernardino county sheriff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 descr="Image result for california gold ru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california gold rus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 descr="Image result for california gold rus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307975" y="1160775"/>
            <a:ext cx="4495800" cy="5755422"/>
          </a:xfrm>
          <a:prstGeom prst="rect">
            <a:avLst/>
          </a:prstGeom>
          <a:noFill/>
        </p:spPr>
        <p:txBody>
          <a:bodyPr wrap="square" rtlCol="0">
            <a:spAutoFit/>
          </a:bodyPr>
          <a:lstStyle/>
          <a:p>
            <a:pPr algn="just"/>
            <a:r>
              <a:rPr lang="en-US" dirty="0"/>
              <a:t>Born in Albuquerque, New Mexico, Ensen Mason is  the eldest of three boys raised by a military veteran father.  He and his family moved to a New Jersey suburb of New York City when he was 5 years old. </a:t>
            </a:r>
          </a:p>
          <a:p>
            <a:pPr algn="just"/>
            <a:endParaRPr lang="en-US" dirty="0"/>
          </a:p>
          <a:p>
            <a:pPr algn="just"/>
            <a:r>
              <a:rPr lang="en-US" dirty="0"/>
              <a:t>At the age of 17, his father Thomas Mason was laid off during a major  corporate restructuring at J.C. Penney’s. As a result, the family relocated to Thomas’ native California. Ensen’s strong mathematical abilities and his father’s expanding  accounting practice inspired him to learn from his dad, eventually joining the practice before starting his own career. </a:t>
            </a:r>
          </a:p>
          <a:p>
            <a:r>
              <a:rPr lang="en-US" dirty="0"/>
              <a:t> </a:t>
            </a:r>
          </a:p>
          <a:p>
            <a:pPr algn="just"/>
            <a:endParaRPr lang="en-US" dirty="0"/>
          </a:p>
          <a:p>
            <a:endParaRPr lang="en-US" dirty="0"/>
          </a:p>
          <a:p>
            <a:r>
              <a:rPr lang="en-US" sz="800" dirty="0"/>
              <a:t> </a:t>
            </a:r>
          </a:p>
        </p:txBody>
      </p:sp>
      <p:sp>
        <p:nvSpPr>
          <p:cNvPr id="3" name="AutoShape 2" descr="Acknowledge Your Accomplishments: You'll be Happie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4"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447800"/>
            <a:ext cx="2764485" cy="3609916"/>
          </a:xfrm>
          <a:prstGeom prst="rect">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5562600" y="5105400"/>
            <a:ext cx="2590800" cy="304800"/>
          </a:xfrm>
          <a:prstGeom prst="rect">
            <a:avLst/>
          </a:prstGeom>
          <a:solidFill>
            <a:srgbClr val="111111"/>
          </a:solidFill>
          <a:ln>
            <a:noFill/>
          </a:ln>
          <a:effectLst/>
          <a:extLst>
            <a:ext uri="{91240B29-F687-4F45-9708-019B960494DF}">
              <a14:hiddenLine xmlns:a14="http://schemas.microsoft.com/office/drawing/2010/main" w="25400" algn="ctr">
                <a:solidFill>
                  <a:srgbClr val="111111"/>
                </a:solidFill>
                <a:miter lim="800000"/>
                <a:headEnd/>
                <a:tailEnd/>
              </a14:hiddenLine>
            </a:ext>
            <a:ext uri="{AF507438-7753-43E0-B8FC-AC1667EBCBE1}">
              <a14:hiddenEffects xmlns:a14="http://schemas.microsoft.com/office/drawing/2010/main">
                <a:effectLst>
                  <a:outerShdw dist="35921" dir="2700000" algn="ctr" rotWithShape="0">
                    <a:srgbClr val="11111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Arial" panose="020B0604020202020204" pitchFamily="34" charset="0"/>
              </a:rPr>
              <a:t>The Mason Family in 1980</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580650454"/>
      </p:ext>
    </p:extLst>
  </p:cSld>
  <p:clrMapOvr>
    <a:masterClrMapping/>
  </p:clrMapOvr>
  <p:transition advClick="0" advTm="8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ormon wagon train san bernardino"/>
          <p:cNvSpPr>
            <a:spLocks noChangeAspect="1" noChangeArrowheads="1"/>
          </p:cNvSpPr>
          <p:nvPr/>
        </p:nvSpPr>
        <p:spPr bwMode="auto">
          <a:xfrm>
            <a:off x="-3806825" y="17280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mormon wagon train san bernard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r>
              <a:rPr lang="en-US" sz="4800" b="1" dirty="0"/>
              <a:t>Ensen Mason CPA, CFA</a:t>
            </a:r>
          </a:p>
        </p:txBody>
      </p:sp>
      <p:sp>
        <p:nvSpPr>
          <p:cNvPr id="2" name="AutoShape 2" descr="Image result for san bernardino county sheriff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 descr="Image result for california gold ru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california gold rus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 descr="Image result for california gold rus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Acknowledge Your Accomplishments: You'll be Happie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320979" y="2261790"/>
            <a:ext cx="8349642" cy="2575577"/>
          </a:xfrm>
          <a:prstGeom prst="rect">
            <a:avLst/>
          </a:prstGeom>
        </p:spPr>
        <p:txBody>
          <a:bodyPr wrap="square">
            <a:spAutoFit/>
          </a:bodyPr>
          <a:lstStyle/>
          <a:p>
            <a:pPr algn="just">
              <a:lnSpc>
                <a:spcPct val="125000"/>
              </a:lnSpc>
              <a:spcAft>
                <a:spcPts val="1000"/>
              </a:spcAft>
            </a:pPr>
            <a:r>
              <a:rPr lang="en-US" kern="1400" dirty="0">
                <a:solidFill>
                  <a:srgbClr val="FFFFFF"/>
                </a:solidFill>
              </a:rPr>
              <a:t>At 19, Ensen began his accounting practice in a small office shared with a private mailbox business he owned, "The Mail Centre," located in the desert town of Phelan.  By the age of 21, he had become an enrolled agent with the IRS, working long hours for modest pay. Despite the challenges, Mason Financial Services gradually grew into a respected accounting office in the city of Victorville.</a:t>
            </a:r>
            <a:endParaRPr lang="en-US" sz="1600" kern="1400" dirty="0">
              <a:solidFill>
                <a:srgbClr val="4D4D4D"/>
              </a:solidFill>
            </a:endParaRPr>
          </a:p>
          <a:p>
            <a:pPr>
              <a:lnSpc>
                <a:spcPct val="125000"/>
              </a:lnSpc>
              <a:spcAft>
                <a:spcPts val="1000"/>
              </a:spcAft>
            </a:pPr>
            <a:r>
              <a:rPr lang="en-US" sz="1600" kern="1400" dirty="0">
                <a:solidFill>
                  <a:srgbClr val="4D4D4D"/>
                </a:solidFill>
                <a:latin typeface="Arial" panose="020B0604020202020204" pitchFamily="34" charset="0"/>
              </a:rPr>
              <a:t> </a:t>
            </a:r>
            <a:endParaRPr lang="en-US" sz="1600" kern="1400" dirty="0">
              <a:ln>
                <a:noFill/>
              </a:ln>
              <a:solidFill>
                <a:srgbClr val="4D4D4D"/>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30723753"/>
      </p:ext>
    </p:extLst>
  </p:cSld>
  <p:clrMapOvr>
    <a:masterClrMapping/>
  </p:clrMapOvr>
  <p:transition advClick="0" advTm="8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ormon wagon train san bernardino"/>
          <p:cNvSpPr>
            <a:spLocks noChangeAspect="1" noChangeArrowheads="1"/>
          </p:cNvSpPr>
          <p:nvPr/>
        </p:nvSpPr>
        <p:spPr bwMode="auto">
          <a:xfrm>
            <a:off x="-3806825" y="172805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Image result for mormon wagon train san bernard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2"/>
          <p:cNvSpPr txBox="1">
            <a:spLocks/>
          </p:cNvSpPr>
          <p:nvPr/>
        </p:nvSpPr>
        <p:spPr>
          <a:xfrm>
            <a:off x="152400" y="-958453"/>
            <a:ext cx="8686800" cy="1949053"/>
          </a:xfrm>
          <a:prstGeom prst="rect">
            <a:avLst/>
          </a:prstGeo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a:lstStyle>
          <a:p>
            <a:r>
              <a:rPr lang="en-US" sz="4800" b="1" dirty="0"/>
              <a:t>Ensen Mason CPA, CFA</a:t>
            </a:r>
          </a:p>
        </p:txBody>
      </p:sp>
      <p:sp>
        <p:nvSpPr>
          <p:cNvPr id="2" name="AutoShape 2" descr="Image result for san bernardino county sheriff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2" descr="Image result for california gold ru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Image result for california gold rus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8" descr="Image result for california gold rush"/>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2" descr="Acknowledge Your Accomplishments: You'll be Happie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320979" y="2261790"/>
            <a:ext cx="8349642" cy="400110"/>
          </a:xfrm>
          <a:prstGeom prst="rect">
            <a:avLst/>
          </a:prstGeom>
        </p:spPr>
        <p:txBody>
          <a:bodyPr wrap="square">
            <a:spAutoFit/>
          </a:bodyPr>
          <a:lstStyle/>
          <a:p>
            <a:pPr>
              <a:lnSpc>
                <a:spcPct val="125000"/>
              </a:lnSpc>
              <a:spcAft>
                <a:spcPts val="1000"/>
              </a:spcAft>
            </a:pPr>
            <a:r>
              <a:rPr lang="en-US" sz="1600" kern="1400" dirty="0">
                <a:solidFill>
                  <a:srgbClr val="4D4D4D"/>
                </a:solidFill>
                <a:latin typeface="Arial" panose="020B0604020202020204" pitchFamily="34" charset="0"/>
              </a:rPr>
              <a:t> </a:t>
            </a:r>
            <a:endParaRPr lang="en-US" sz="1600" kern="1400" dirty="0">
              <a:ln>
                <a:noFill/>
              </a:ln>
              <a:solidFill>
                <a:srgbClr val="4D4D4D"/>
              </a:solidFill>
              <a:effectLst/>
              <a:latin typeface="Arial" panose="020B0604020202020204" pitchFamily="34" charset="0"/>
            </a:endParaRPr>
          </a:p>
        </p:txBody>
      </p:sp>
      <p:sp>
        <p:nvSpPr>
          <p:cNvPr id="6" name="Rectangle 5"/>
          <p:cNvSpPr/>
          <p:nvPr/>
        </p:nvSpPr>
        <p:spPr>
          <a:xfrm>
            <a:off x="181583" y="1279128"/>
            <a:ext cx="8657617" cy="3760517"/>
          </a:xfrm>
          <a:prstGeom prst="rect">
            <a:avLst/>
          </a:prstGeom>
        </p:spPr>
        <p:txBody>
          <a:bodyPr wrap="square">
            <a:spAutoFit/>
          </a:bodyPr>
          <a:lstStyle/>
          <a:p>
            <a:pPr algn="just"/>
            <a:r>
              <a:rPr lang="en-US" dirty="0"/>
              <a:t>In 2012, Ensen relocated both his home and accounting practice to Redlands, drawn by the small-town charm and quality of life. By the time he was elected to oversee the County’s tax system in 2018, Ensen had completed over 15,000 tax returns and earned a reputation as a Taxpayer Advocate, frequently battling and winning against the IRS and the state Franchise Tax Board on behalf of his clients. Expanding into wealth management at the request of his clients, Ensen earned his Chartered Financial Analyst (CFA) designation and several securities licenses, complementing his CPA and an MBA from the University of Redlands.</a:t>
            </a:r>
          </a:p>
          <a:p>
            <a:pPr algn="just">
              <a:lnSpc>
                <a:spcPct val="125000"/>
              </a:lnSpc>
              <a:spcAft>
                <a:spcPts val="800"/>
              </a:spcAft>
            </a:pPr>
            <a:endParaRPr lang="en-US" kern="1400" dirty="0">
              <a:solidFill>
                <a:srgbClr val="FFFFFF"/>
              </a:solidFill>
              <a:latin typeface="+mj-lt"/>
            </a:endParaRPr>
          </a:p>
          <a:p>
            <a:pPr algn="just">
              <a:lnSpc>
                <a:spcPct val="125000"/>
              </a:lnSpc>
              <a:spcAft>
                <a:spcPts val="800"/>
              </a:spcAft>
            </a:pPr>
            <a:endParaRPr lang="en-US" sz="1600" kern="1400" dirty="0">
              <a:solidFill>
                <a:srgbClr val="4D4D4D"/>
              </a:solidFill>
              <a:latin typeface="+mj-lt"/>
            </a:endParaRPr>
          </a:p>
          <a:p>
            <a:pPr>
              <a:lnSpc>
                <a:spcPct val="125000"/>
              </a:lnSpc>
              <a:spcAft>
                <a:spcPts val="1000"/>
              </a:spcAft>
            </a:pPr>
            <a:r>
              <a:rPr lang="en-US" sz="1600" kern="1400" dirty="0">
                <a:solidFill>
                  <a:srgbClr val="4D4D4D"/>
                </a:solidFill>
                <a:latin typeface="Arial" panose="020B0604020202020204" pitchFamily="34" charset="0"/>
              </a:rPr>
              <a:t> </a:t>
            </a:r>
            <a:endParaRPr lang="en-US" sz="1600" kern="1400" dirty="0">
              <a:ln>
                <a:noFill/>
              </a:ln>
              <a:solidFill>
                <a:srgbClr val="4D4D4D"/>
              </a:solidFill>
              <a:effectLst/>
              <a:latin typeface="Arial" panose="020B0604020202020204" pitchFamily="34" charset="0"/>
            </a:endParaRPr>
          </a:p>
        </p:txBody>
      </p:sp>
      <p:pic>
        <p:nvPicPr>
          <p:cNvPr id="4100" name="Picture 4" descr="Redlands California - InlandEmpire.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172881"/>
            <a:ext cx="4279446" cy="19970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88315250"/>
      </p:ext>
    </p:extLst>
  </p:cSld>
  <p:clrMapOvr>
    <a:masterClrMapping/>
  </p:clrMapOvr>
  <p:transition advClick="0" advTm="8000">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5|6.8|7.2|6"/>
</p:tagLst>
</file>

<file path=ppt/tags/tag3.xml><?xml version="1.0" encoding="utf-8"?>
<p:tagLst xmlns:a="http://schemas.openxmlformats.org/drawingml/2006/main" xmlns:r="http://schemas.openxmlformats.org/officeDocument/2006/relationships" xmlns:p="http://schemas.openxmlformats.org/presentationml/2006/main">
  <p:tag name="TIMING" val="|2.5|2.6|2.5|2.8|2.4"/>
</p:tagLst>
</file>

<file path=ppt/tags/tag4.xml><?xml version="1.0" encoding="utf-8"?>
<p:tagLst xmlns:a="http://schemas.openxmlformats.org/drawingml/2006/main" xmlns:r="http://schemas.openxmlformats.org/officeDocument/2006/relationships" xmlns:p="http://schemas.openxmlformats.org/presentationml/2006/main">
  <p:tag name="TIMING" val="|2.5|2.6|2.5|2.8|2.4"/>
</p:tagLst>
</file>

<file path=ppt/tags/tag5.xml><?xml version="1.0" encoding="utf-8"?>
<p:tagLst xmlns:a="http://schemas.openxmlformats.org/drawingml/2006/main" xmlns:r="http://schemas.openxmlformats.org/officeDocument/2006/relationships" xmlns:p="http://schemas.openxmlformats.org/presentationml/2006/main">
  <p:tag name="TIMING" val="|2.5|2.6|2.5|2.8|2.4"/>
</p:tagLst>
</file>

<file path=ppt/tags/tag6.xml><?xml version="1.0" encoding="utf-8"?>
<p:tagLst xmlns:a="http://schemas.openxmlformats.org/drawingml/2006/main" xmlns:r="http://schemas.openxmlformats.org/officeDocument/2006/relationships" xmlns:p="http://schemas.openxmlformats.org/presentationml/2006/main">
  <p:tag name="TIMING" val="|2.5|2.6|2.5|2.8|2.4"/>
</p:tagLst>
</file>

<file path=ppt/tags/tag7.xml><?xml version="1.0" encoding="utf-8"?>
<p:tagLst xmlns:a="http://schemas.openxmlformats.org/drawingml/2006/main" xmlns:r="http://schemas.openxmlformats.org/officeDocument/2006/relationships" xmlns:p="http://schemas.openxmlformats.org/presentationml/2006/main">
  <p:tag name="TIMING" val="|2.5|2.6|2.5|2.8|2.4"/>
</p:tagLst>
</file>

<file path=ppt/tags/tag8.xml><?xml version="1.0" encoding="utf-8"?>
<p:tagLst xmlns:a="http://schemas.openxmlformats.org/drawingml/2006/main" xmlns:r="http://schemas.openxmlformats.org/officeDocument/2006/relationships" xmlns:p="http://schemas.openxmlformats.org/presentationml/2006/main">
  <p:tag name="TIMING" val="|2.5|2.6|2.5|2.8|2.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extLst>
    <a:ext uri="{05A4C25C-085E-4340-85A3-A5531E510DB2}">
      <thm15:themeFamily xmlns:thm15="http://schemas.microsoft.com/office/thememl/2012/main" name="Classic photo album.potx" id="{C5C75FEE-4865-402C-8743-FC0AC5EE59D0}" vid="{3B00833B-0C05-4ED7-8756-B2DDB778A5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Classic photo album</Template>
  <TotalTime>10059</TotalTime>
  <Words>611</Words>
  <Application>Microsoft Office PowerPoint</Application>
  <PresentationFormat>On-screen Show (4:3)</PresentationFormat>
  <Paragraphs>63</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Schoolbook</vt:lpstr>
      <vt:lpstr>Times New Roman</vt:lpstr>
      <vt:lpstr>ClassicPhotoAlbum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Classic Photo Album</dc:title>
  <dc:creator>Calentti,Tracy</dc:creator>
  <cp:lastModifiedBy>Sulzmann, Wendy</cp:lastModifiedBy>
  <cp:revision>333</cp:revision>
  <cp:lastPrinted>2019-09-03T17:55:04Z</cp:lastPrinted>
  <dcterms:created xsi:type="dcterms:W3CDTF">2019-05-24T18:46:54Z</dcterms:created>
  <dcterms:modified xsi:type="dcterms:W3CDTF">2024-10-24T23:03:03Z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ies>
</file>