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  <p:sldMasterId id="2147483681" r:id="rId6"/>
    <p:sldMasterId id="2147483697" r:id="rId7"/>
    <p:sldMasterId id="2147483708" r:id="rId8"/>
  </p:sldMasterIdLst>
  <p:notesMasterIdLst>
    <p:notesMasterId r:id="rId18"/>
  </p:notesMasterIdLst>
  <p:sldIdLst>
    <p:sldId id="2147473580" r:id="rId9"/>
    <p:sldId id="2147473579" r:id="rId10"/>
    <p:sldId id="2147473578" r:id="rId11"/>
    <p:sldId id="2147473574" r:id="rId12"/>
    <p:sldId id="2147473575" r:id="rId13"/>
    <p:sldId id="2147473576" r:id="rId14"/>
    <p:sldId id="2147473577" r:id="rId15"/>
    <p:sldId id="2147473582" r:id="rId16"/>
    <p:sldId id="214747358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83E59D-B12F-B6E5-3053-51B9D0A689A1}" name="Lucy Stillman" initials="LS" userId="S::lstillman@ph.lacounty.gov::1d45438c-0f6d-4631-90f5-522259283a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10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40D2BB-40E1-4298-B389-BD1BA69C35E7}" v="80" dt="2024-04-09T21:25:39.305"/>
    <p1510:client id="{4CAAA325-B67C-480B-B2A5-69FDC586ECB4}" v="5" dt="2024-04-10T00:14:45.634"/>
    <p1510:client id="{7D172262-C947-4C09-89B0-488391DBF1DF}" v="7" dt="2024-04-09T18:59:43.454"/>
  </p1510:revLst>
</p1510:revInfo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usalem Theodros" userId="S::jtheodros@ph.lacounty.gov::cc7dcc4b-e627-4fce-a1a6-d1ec92c5d572" providerId="AD" clId="Web-{7D172262-C947-4C09-89B0-488391DBF1DF}"/>
    <pc:docChg chg="modSld">
      <pc:chgData name="Jerusalem Theodros" userId="S::jtheodros@ph.lacounty.gov::cc7dcc4b-e627-4fce-a1a6-d1ec92c5d572" providerId="AD" clId="Web-{7D172262-C947-4C09-89B0-488391DBF1DF}" dt="2024-04-09T18:59:40.970" v="5" actId="20577"/>
      <pc:docMkLst>
        <pc:docMk/>
      </pc:docMkLst>
      <pc:sldChg chg="modSp">
        <pc:chgData name="Jerusalem Theodros" userId="S::jtheodros@ph.lacounty.gov::cc7dcc4b-e627-4fce-a1a6-d1ec92c5d572" providerId="AD" clId="Web-{7D172262-C947-4C09-89B0-488391DBF1DF}" dt="2024-04-09T18:59:40.970" v="5" actId="20577"/>
        <pc:sldMkLst>
          <pc:docMk/>
          <pc:sldMk cId="190340011" sldId="2147473574"/>
        </pc:sldMkLst>
        <pc:spChg chg="mod">
          <ac:chgData name="Jerusalem Theodros" userId="S::jtheodros@ph.lacounty.gov::cc7dcc4b-e627-4fce-a1a6-d1ec92c5d572" providerId="AD" clId="Web-{7D172262-C947-4C09-89B0-488391DBF1DF}" dt="2024-04-09T18:59:40.970" v="5" actId="20577"/>
          <ac:spMkLst>
            <pc:docMk/>
            <pc:sldMk cId="190340011" sldId="2147473574"/>
            <ac:spMk id="9" creationId="{80D1A7E5-CF41-C7E1-BA7B-92234F758CD5}"/>
          </ac:spMkLst>
        </pc:spChg>
      </pc:sldChg>
    </pc:docChg>
  </pc:docChgLst>
  <pc:docChgLst>
    <pc:chgData name="Wendi Cate" userId="S::wcate@ph.lacounty.gov::d1317ce3-bed3-4c85-b16f-91ba5bc815f8" providerId="AD" clId="Web-{4CAAA325-B67C-480B-B2A5-69FDC586ECB4}"/>
    <pc:docChg chg="addSld sldOrd">
      <pc:chgData name="Wendi Cate" userId="S::wcate@ph.lacounty.gov::d1317ce3-bed3-4c85-b16f-91ba5bc815f8" providerId="AD" clId="Web-{4CAAA325-B67C-480B-B2A5-69FDC586ECB4}" dt="2024-04-10T00:14:45.634" v="4"/>
      <pc:docMkLst>
        <pc:docMk/>
      </pc:docMkLst>
      <pc:sldChg chg="ord">
        <pc:chgData name="Wendi Cate" userId="S::wcate@ph.lacounty.gov::d1317ce3-bed3-4c85-b16f-91ba5bc815f8" providerId="AD" clId="Web-{4CAAA325-B67C-480B-B2A5-69FDC586ECB4}" dt="2024-04-10T00:14:24.196" v="2"/>
        <pc:sldMkLst>
          <pc:docMk/>
          <pc:sldMk cId="3246266113" sldId="2147473578"/>
        </pc:sldMkLst>
      </pc:sldChg>
      <pc:sldChg chg="add">
        <pc:chgData name="Wendi Cate" userId="S::wcate@ph.lacounty.gov::d1317ce3-bed3-4c85-b16f-91ba5bc815f8" providerId="AD" clId="Web-{4CAAA325-B67C-480B-B2A5-69FDC586ECB4}" dt="2024-04-10T00:14:20.774" v="0"/>
        <pc:sldMkLst>
          <pc:docMk/>
          <pc:sldMk cId="1130693723" sldId="2147473579"/>
        </pc:sldMkLst>
      </pc:sldChg>
      <pc:sldChg chg="add">
        <pc:chgData name="Wendi Cate" userId="S::wcate@ph.lacounty.gov::d1317ce3-bed3-4c85-b16f-91ba5bc815f8" providerId="AD" clId="Web-{4CAAA325-B67C-480B-B2A5-69FDC586ECB4}" dt="2024-04-10T00:14:20.899" v="1"/>
        <pc:sldMkLst>
          <pc:docMk/>
          <pc:sldMk cId="1845248159" sldId="2147473580"/>
        </pc:sldMkLst>
      </pc:sldChg>
      <pc:sldChg chg="add">
        <pc:chgData name="Wendi Cate" userId="S::wcate@ph.lacounty.gov::d1317ce3-bed3-4c85-b16f-91ba5bc815f8" providerId="AD" clId="Web-{4CAAA325-B67C-480B-B2A5-69FDC586ECB4}" dt="2024-04-10T00:14:45.571" v="3"/>
        <pc:sldMkLst>
          <pc:docMk/>
          <pc:sldMk cId="2952980059" sldId="2147473581"/>
        </pc:sldMkLst>
      </pc:sldChg>
      <pc:sldChg chg="add">
        <pc:chgData name="Wendi Cate" userId="S::wcate@ph.lacounty.gov::d1317ce3-bed3-4c85-b16f-91ba5bc815f8" providerId="AD" clId="Web-{4CAAA325-B67C-480B-B2A5-69FDC586ECB4}" dt="2024-04-10T00:14:45.634" v="4"/>
        <pc:sldMkLst>
          <pc:docMk/>
          <pc:sldMk cId="319419320" sldId="2147473582"/>
        </pc:sldMkLst>
      </pc:sldChg>
    </pc:docChg>
  </pc:docChgLst>
  <pc:docChgLst>
    <pc:chgData name="Jerusalem Theodros" userId="S::jtheodros@ph.lacounty.gov::cc7dcc4b-e627-4fce-a1a6-d1ec92c5d572" providerId="AD" clId="Web-{1E40D2BB-40E1-4298-B389-BD1BA69C35E7}"/>
    <pc:docChg chg="addSld modSld sldOrd">
      <pc:chgData name="Jerusalem Theodros" userId="S::jtheodros@ph.lacounty.gov::cc7dcc4b-e627-4fce-a1a6-d1ec92c5d572" providerId="AD" clId="Web-{1E40D2BB-40E1-4298-B389-BD1BA69C35E7}" dt="2024-04-09T21:25:38.134" v="75" actId="20577"/>
      <pc:docMkLst>
        <pc:docMk/>
      </pc:docMkLst>
      <pc:sldChg chg="delSp modSp new ord">
        <pc:chgData name="Jerusalem Theodros" userId="S::jtheodros@ph.lacounty.gov::cc7dcc4b-e627-4fce-a1a6-d1ec92c5d572" providerId="AD" clId="Web-{1E40D2BB-40E1-4298-B389-BD1BA69C35E7}" dt="2024-04-09T21:25:38.134" v="75" actId="20577"/>
        <pc:sldMkLst>
          <pc:docMk/>
          <pc:sldMk cId="3246266113" sldId="2147473578"/>
        </pc:sldMkLst>
        <pc:spChg chg="mod">
          <ac:chgData name="Jerusalem Theodros" userId="S::jtheodros@ph.lacounty.gov::cc7dcc4b-e627-4fce-a1a6-d1ec92c5d572" providerId="AD" clId="Web-{1E40D2BB-40E1-4298-B389-BD1BA69C35E7}" dt="2024-04-09T21:25:38.134" v="75" actId="20577"/>
          <ac:spMkLst>
            <pc:docMk/>
            <pc:sldMk cId="3246266113" sldId="2147473578"/>
            <ac:spMk id="2" creationId="{8747F4CC-8C30-B346-0EBE-B8831DC9D0B2}"/>
          </ac:spMkLst>
        </pc:spChg>
        <pc:spChg chg="del">
          <ac:chgData name="Jerusalem Theodros" userId="S::jtheodros@ph.lacounty.gov::cc7dcc4b-e627-4fce-a1a6-d1ec92c5d572" providerId="AD" clId="Web-{1E40D2BB-40E1-4298-B389-BD1BA69C35E7}" dt="2024-04-09T21:23:41.492" v="10"/>
          <ac:spMkLst>
            <pc:docMk/>
            <pc:sldMk cId="3246266113" sldId="2147473578"/>
            <ac:spMk id="3" creationId="{48149068-BEDA-0A62-3943-AFCE579A3170}"/>
          </ac:spMkLst>
        </pc:spChg>
        <pc:spChg chg="mod">
          <ac:chgData name="Jerusalem Theodros" userId="S::jtheodros@ph.lacounty.gov::cc7dcc4b-e627-4fce-a1a6-d1ec92c5d572" providerId="AD" clId="Web-{1E40D2BB-40E1-4298-B389-BD1BA69C35E7}" dt="2024-04-09T21:25:37.009" v="73" actId="20577"/>
          <ac:spMkLst>
            <pc:docMk/>
            <pc:sldMk cId="3246266113" sldId="2147473578"/>
            <ac:spMk id="4" creationId="{29068928-1DA1-08D3-EBDF-061955686EA2}"/>
          </ac:spMkLst>
        </pc:spChg>
        <pc:spChg chg="del">
          <ac:chgData name="Jerusalem Theodros" userId="S::jtheodros@ph.lacounty.gov::cc7dcc4b-e627-4fce-a1a6-d1ec92c5d572" providerId="AD" clId="Web-{1E40D2BB-40E1-4298-B389-BD1BA69C35E7}" dt="2024-04-09T21:22:12.147" v="7"/>
          <ac:spMkLst>
            <pc:docMk/>
            <pc:sldMk cId="3246266113" sldId="2147473578"/>
            <ac:spMk id="5" creationId="{64AC1484-A724-B203-5408-7A7BFF8565FB}"/>
          </ac:spMkLst>
        </pc:spChg>
        <pc:spChg chg="del">
          <ac:chgData name="Jerusalem Theodros" userId="S::jtheodros@ph.lacounty.gov::cc7dcc4b-e627-4fce-a1a6-d1ec92c5d572" providerId="AD" clId="Web-{1E40D2BB-40E1-4298-B389-BD1BA69C35E7}" dt="2024-04-09T21:22:11.319" v="6"/>
          <ac:spMkLst>
            <pc:docMk/>
            <pc:sldMk cId="3246266113" sldId="2147473578"/>
            <ac:spMk id="6" creationId="{C6EEBCF7-D314-E5BF-F20E-06F99EAE2382}"/>
          </ac:spMkLst>
        </pc:spChg>
        <pc:spChg chg="del">
          <ac:chgData name="Jerusalem Theodros" userId="S::jtheodros@ph.lacounty.gov::cc7dcc4b-e627-4fce-a1a6-d1ec92c5d572" providerId="AD" clId="Web-{1E40D2BB-40E1-4298-B389-BD1BA69C35E7}" dt="2024-04-09T21:23:55.039" v="14"/>
          <ac:spMkLst>
            <pc:docMk/>
            <pc:sldMk cId="3246266113" sldId="2147473578"/>
            <ac:spMk id="7" creationId="{6D6CD9D2-4472-F844-49DB-91A22AD43C4E}"/>
          </ac:spMkLst>
        </pc:spChg>
        <pc:spChg chg="del mod">
          <ac:chgData name="Jerusalem Theodros" userId="S::jtheodros@ph.lacounty.gov::cc7dcc4b-e627-4fce-a1a6-d1ec92c5d572" providerId="AD" clId="Web-{1E40D2BB-40E1-4298-B389-BD1BA69C35E7}" dt="2024-04-09T21:23:51.820" v="13"/>
          <ac:spMkLst>
            <pc:docMk/>
            <pc:sldMk cId="3246266113" sldId="2147473578"/>
            <ac:spMk id="9" creationId="{7E0253D0-144A-731A-A304-0AF1AF581C8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9F7D7-CF78-4B3E-8B53-F19F86D0AB0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B5E5E-EEF6-4741-A165-F7F9107A4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07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None/>
              <a:tabLst>
                <a:tab pos="914400" algn="l"/>
              </a:tabLst>
            </a:pPr>
            <a:r>
              <a:rPr lang="en-U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Once a provider receives their return shipping label, they will have 30 days to return the vaccine to McKesson before the label expires. </a:t>
            </a:r>
            <a:endParaRPr lang="en-US" sz="1100">
              <a:solidFill>
                <a:srgbClr val="25242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B5E5E-EEF6-4741-A165-F7F9107A49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86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B5E5E-EEF6-4741-A165-F7F9107A49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66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703886" y="434780"/>
            <a:ext cx="2971097" cy="626682"/>
            <a:chOff x="193478" y="5437878"/>
            <a:chExt cx="2295608" cy="645605"/>
          </a:xfrm>
        </p:grpSpPr>
        <p:pic>
          <p:nvPicPr>
            <p:cNvPr id="15" name="Picture 14" descr="DPH-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6" name="Picture 15" descr="SEAL-whit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7442" y="2527301"/>
            <a:ext cx="4755005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0" y="3202109"/>
            <a:ext cx="7350693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3" y="4084758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469" y="5870696"/>
            <a:ext cx="28448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A30225DD-0EBA-4986-9B94-9CFC1DBDB178}" type="datetimeFigureOut">
              <a:rPr lang="en-US" smtClean="0"/>
              <a:t>4/9/2024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5969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804D-0B8E-5A46-BBB5-264EB4C89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3D32F-E177-9446-B09D-D533B9555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35A01-1FDF-C045-A5F1-1C9E52D4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03BF-151A-0D40-8508-CABBAD09F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3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703886" y="434780"/>
            <a:ext cx="2971097" cy="626682"/>
            <a:chOff x="193478" y="5437878"/>
            <a:chExt cx="2295608" cy="645605"/>
          </a:xfrm>
        </p:grpSpPr>
        <p:pic>
          <p:nvPicPr>
            <p:cNvPr id="15" name="Picture 14" descr="DPH-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6" name="Picture 15" descr="SEAL-whit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7442" y="2527301"/>
            <a:ext cx="4755005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0" y="2971801"/>
            <a:ext cx="7350693" cy="63817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200" b="0" spc="1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470" y="4084758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469" y="5870696"/>
            <a:ext cx="28448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AC3ED585-F3FD-3549-A994-39826905F8BC}" type="datetime1">
              <a:rPr lang="en-US" smtClean="0"/>
              <a:t>4/9/2024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0832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eal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163" y="2456575"/>
            <a:ext cx="4435963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69" y="2846516"/>
            <a:ext cx="798704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b="0" spc="1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469" y="3729165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7592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64444" y="5463280"/>
            <a:ext cx="2754337" cy="580962"/>
            <a:chOff x="193478" y="5437878"/>
            <a:chExt cx="2295608" cy="645605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4" name="Picture 3" descr="SEAL-whi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10050" y="5342468"/>
            <a:ext cx="2721327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80193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4C2-7739-024A-AAE4-333F8728754D}" type="datetime1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854195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With Text Box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584984" y="1606552"/>
            <a:ext cx="11001952" cy="31749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C7D2-64ED-E041-B415-7C7B0A849943}" type="datetime1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7530" y="1437765"/>
            <a:ext cx="10984871" cy="309226"/>
            <a:chOff x="448147" y="1628265"/>
            <a:chExt cx="8238653" cy="309226"/>
          </a:xfrm>
        </p:grpSpPr>
        <p:sp>
          <p:nvSpPr>
            <p:cNvPr id="7" name="Rectangle 6"/>
            <p:cNvSpPr/>
            <p:nvPr/>
          </p:nvSpPr>
          <p:spPr>
            <a:xfrm>
              <a:off x="448147" y="1709648"/>
              <a:ext cx="8238653" cy="73151"/>
            </a:xfrm>
            <a:prstGeom prst="rect">
              <a:avLst/>
            </a:prstGeom>
            <a:solidFill>
              <a:srgbClr val="002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d-ID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448" y="1628265"/>
              <a:ext cx="1061274" cy="309226"/>
              <a:chOff x="3987448" y="1628265"/>
              <a:chExt cx="1061274" cy="309226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3987448" y="1709648"/>
                <a:ext cx="1061274" cy="227843"/>
              </a:xfrm>
              <a:prstGeom prst="roundRect">
                <a:avLst>
                  <a:gd name="adj" fmla="val 15704"/>
                </a:avLst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125876" y="1628265"/>
                <a:ext cx="784419" cy="188235"/>
              </a:xfrm>
              <a:prstGeom prst="rect">
                <a:avLst/>
              </a:prstGeom>
              <a:gradFill flip="none" rotWithShape="1">
                <a:gsLst>
                  <a:gs pos="5000">
                    <a:srgbClr val="418FFF"/>
                  </a:gs>
                  <a:gs pos="82000">
                    <a:srgbClr val="00205B"/>
                  </a:gs>
                </a:gsLst>
                <a:lin ang="3420000" scaled="0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63600" y="1765302"/>
            <a:ext cx="10397067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388171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116" y="1955801"/>
            <a:ext cx="12192000" cy="101600"/>
          </a:xfrm>
          <a:prstGeom prst="rect">
            <a:avLst/>
          </a:prstGeom>
          <a:gradFill flip="none" rotWithShape="1">
            <a:gsLst>
              <a:gs pos="9000">
                <a:srgbClr val="CF7F00"/>
              </a:gs>
              <a:gs pos="100000">
                <a:srgbClr val="FFCB02">
                  <a:alpha val="48000"/>
                </a:srgbClr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63085" y="5691746"/>
            <a:ext cx="10994308" cy="207490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15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55800"/>
            <a:ext cx="12192000" cy="3837546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02101"/>
            <a:ext cx="10363200" cy="876300"/>
          </a:xfrm>
        </p:spPr>
        <p:txBody>
          <a:bodyPr anchor="t"/>
          <a:lstStyle>
            <a:lvl1pPr algn="l">
              <a:lnSpc>
                <a:spcPct val="100000"/>
              </a:lnSpc>
              <a:defRPr sz="2800" b="0" cap="none" spc="100">
                <a:solidFill>
                  <a:srgbClr val="FFFFFF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98646"/>
            <a:ext cx="10363200" cy="403455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9AB3-E2A9-3D45-9524-220F07F718CB}" type="datetime1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60" y="2527301"/>
            <a:ext cx="3586041" cy="3266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2057401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17" y="5691746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238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34144"/>
            <a:ext cx="5291328" cy="3951288"/>
          </a:xfrm>
        </p:spPr>
        <p:txBody>
          <a:bodyPr/>
          <a:lstStyle>
            <a:lvl1pPr marL="164592"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5767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5767" y="2234144"/>
            <a:ext cx="5291328" cy="3951288"/>
          </a:xfrm>
        </p:spPr>
        <p:txBody>
          <a:bodyPr/>
          <a:lstStyle>
            <a:lvl1pPr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B0A-E3F8-2B42-AC0F-4B63D233AF15}" type="datetime1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788781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624E-BDBD-EA41-8258-217FEFAC7833}" type="datetime1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97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30BB-010B-3645-921B-01579C531B68}" type="datetime1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83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40" y="5080001"/>
            <a:ext cx="10853560" cy="39793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66" y="5494338"/>
            <a:ext cx="10850033" cy="296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3813-FE79-6C4A-9660-F1B25EDE73F4}" type="datetime1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8840" y="5791200"/>
            <a:ext cx="982062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32368" y="838200"/>
            <a:ext cx="10850033" cy="4190999"/>
          </a:xfrm>
        </p:spPr>
        <p:txBody>
          <a:bodyPr/>
          <a:lstStyle>
            <a:lvl1pPr marL="0" indent="0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861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eal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163" y="2456575"/>
            <a:ext cx="4435963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69" y="2846516"/>
            <a:ext cx="798704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3" y="3729165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7592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64444" y="5463280"/>
            <a:ext cx="2754337" cy="580962"/>
            <a:chOff x="193478" y="5437878"/>
            <a:chExt cx="2295608" cy="645605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4" name="Picture 3" descr="SEAL-whi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10050" y="5342468"/>
            <a:ext cx="2721327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19113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200" b="1" baseline="0">
                <a:solidFill>
                  <a:schemeClr val="accent6"/>
                </a:solidFill>
                <a:effectLst>
                  <a:outerShdw blurRad="38100" dist="38100" dir="2700000" algn="tl" rotWithShape="0">
                    <a:schemeClr val="accent4">
                      <a:lumMod val="20000"/>
                      <a:lumOff val="80000"/>
                    </a:schemeClr>
                  </a:outerShdw>
                </a:effectLst>
              </a:defRPr>
            </a:lvl1pPr>
          </a:lstStyle>
          <a:p>
            <a:r>
              <a:rPr lang="en-US"/>
              <a:t>Headline – Myriad Pro, Bold, Shadow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7093" y="6164236"/>
            <a:ext cx="11367112" cy="527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105495023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703889" y="434780"/>
            <a:ext cx="2971097" cy="626682"/>
            <a:chOff x="193478" y="5437878"/>
            <a:chExt cx="2295608" cy="645605"/>
          </a:xfrm>
        </p:grpSpPr>
        <p:pic>
          <p:nvPicPr>
            <p:cNvPr id="15" name="Picture 14" descr="DPH-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6" name="Picture 15" descr="SEAL-whit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7444" y="2527305"/>
            <a:ext cx="4755005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1" y="3202111"/>
            <a:ext cx="7350693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5" y="4084758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469" y="5870700"/>
            <a:ext cx="28448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AC3ED585-F3FD-3549-A994-39826905F8BC}" type="datetime1">
              <a:rPr lang="en-US" smtClean="0"/>
              <a:t>4/9/2024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8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3883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eal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165" y="2456579"/>
            <a:ext cx="4435963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2" y="2846520"/>
            <a:ext cx="798704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5" y="3729165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8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7592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64446" y="5463280"/>
            <a:ext cx="2754337" cy="580962"/>
            <a:chOff x="193478" y="5437878"/>
            <a:chExt cx="2295608" cy="645605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4" name="Picture 3" descr="SEAL-whi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10053" y="5342472"/>
            <a:ext cx="2721327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89525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4C2-7739-024A-AAE4-333F8728754D}" type="datetime1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5791200"/>
            <a:ext cx="9939867" cy="565150"/>
          </a:xfrm>
        </p:spPr>
        <p:txBody>
          <a:bodyPr/>
          <a:lstStyle>
            <a:lvl1pPr marL="91438" indent="-91438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1171904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With Text Box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584984" y="1606553"/>
            <a:ext cx="11001952" cy="31749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C7D2-64ED-E041-B415-7C7B0A849943}" type="datetime1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7533" y="1437765"/>
            <a:ext cx="10984871" cy="309226"/>
            <a:chOff x="448147" y="1628265"/>
            <a:chExt cx="8238653" cy="309226"/>
          </a:xfrm>
        </p:grpSpPr>
        <p:sp>
          <p:nvSpPr>
            <p:cNvPr id="7" name="Rectangle 6"/>
            <p:cNvSpPr/>
            <p:nvPr/>
          </p:nvSpPr>
          <p:spPr>
            <a:xfrm>
              <a:off x="448147" y="1709648"/>
              <a:ext cx="8238653" cy="73151"/>
            </a:xfrm>
            <a:prstGeom prst="rect">
              <a:avLst/>
            </a:prstGeom>
            <a:solidFill>
              <a:srgbClr val="002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d-ID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448" y="1628265"/>
              <a:ext cx="1061274" cy="309226"/>
              <a:chOff x="3987448" y="1628265"/>
              <a:chExt cx="1061274" cy="309226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3987448" y="1709648"/>
                <a:ext cx="1061274" cy="227843"/>
              </a:xfrm>
              <a:prstGeom prst="roundRect">
                <a:avLst>
                  <a:gd name="adj" fmla="val 15704"/>
                </a:avLst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125876" y="1628265"/>
                <a:ext cx="784419" cy="188235"/>
              </a:xfrm>
              <a:prstGeom prst="rect">
                <a:avLst/>
              </a:prstGeom>
              <a:gradFill flip="none" rotWithShape="1">
                <a:gsLst>
                  <a:gs pos="5000">
                    <a:srgbClr val="418FFF"/>
                  </a:gs>
                  <a:gs pos="82000">
                    <a:srgbClr val="00205B"/>
                  </a:gs>
                </a:gsLst>
                <a:lin ang="3420000" scaled="0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63601" y="1765306"/>
            <a:ext cx="10397067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5791200"/>
            <a:ext cx="9939867" cy="565150"/>
          </a:xfrm>
        </p:spPr>
        <p:txBody>
          <a:bodyPr/>
          <a:lstStyle>
            <a:lvl1pPr marL="91438" indent="-91438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1712061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116" y="1955801"/>
            <a:ext cx="12192000" cy="101600"/>
          </a:xfrm>
          <a:prstGeom prst="rect">
            <a:avLst/>
          </a:prstGeom>
          <a:gradFill flip="none" rotWithShape="1">
            <a:gsLst>
              <a:gs pos="9000">
                <a:srgbClr val="CF7F00"/>
              </a:gs>
              <a:gs pos="100000">
                <a:srgbClr val="FFCB02">
                  <a:alpha val="48000"/>
                </a:srgbClr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63087" y="5691746"/>
            <a:ext cx="10994308" cy="207490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15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898" marR="0" indent="-88898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55800"/>
            <a:ext cx="12192000" cy="3837546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02101"/>
            <a:ext cx="10363200" cy="876300"/>
          </a:xfrm>
        </p:spPr>
        <p:txBody>
          <a:bodyPr anchor="t"/>
          <a:lstStyle>
            <a:lvl1pPr algn="l">
              <a:lnSpc>
                <a:spcPts val="2900"/>
              </a:lnSpc>
              <a:defRPr sz="2800" b="1" cap="none" spc="1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98650"/>
            <a:ext cx="10363200" cy="403455"/>
          </a:xfrm>
        </p:spPr>
        <p:txBody>
          <a:bodyPr anchor="b" anchorCtr="0"/>
          <a:lstStyle>
            <a:lvl1pPr marL="0" indent="0">
              <a:lnSpc>
                <a:spcPts val="21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9AB3-E2A9-3D45-9524-220F07F718CB}" type="datetime1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62" y="2527301"/>
            <a:ext cx="3586041" cy="3266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" y="2057401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19" y="5691746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441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34144"/>
            <a:ext cx="5291328" cy="3951288"/>
          </a:xfrm>
        </p:spPr>
        <p:txBody>
          <a:bodyPr/>
          <a:lstStyle>
            <a:lvl1pPr marL="164588" indent="-201163">
              <a:defRPr sz="2200"/>
            </a:lvl1pPr>
            <a:lvl2pPr marL="530339" indent="-256026">
              <a:defRPr sz="2000"/>
            </a:lvl2pPr>
            <a:lvl3pPr marL="713214" indent="-182875">
              <a:defRPr sz="1800"/>
            </a:lvl3pPr>
            <a:lvl4pPr marL="960096">
              <a:defRPr sz="1600"/>
            </a:lvl4pPr>
            <a:lvl5pPr marL="118869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5767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5767" y="2234144"/>
            <a:ext cx="5291328" cy="3951288"/>
          </a:xfrm>
        </p:spPr>
        <p:txBody>
          <a:bodyPr/>
          <a:lstStyle>
            <a:lvl1pPr indent="-201163">
              <a:defRPr sz="2200"/>
            </a:lvl1pPr>
            <a:lvl2pPr marL="530339" indent="-256026">
              <a:defRPr sz="2000"/>
            </a:lvl2pPr>
            <a:lvl3pPr marL="713214" indent="-182875">
              <a:defRPr sz="1800"/>
            </a:lvl3pPr>
            <a:lvl4pPr marL="960096">
              <a:defRPr sz="1600"/>
            </a:lvl4pPr>
            <a:lvl5pPr marL="118869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B0A-E3F8-2B42-AC0F-4B63D233AF15}" type="datetime1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5791200"/>
            <a:ext cx="9939867" cy="565150"/>
          </a:xfrm>
        </p:spPr>
        <p:txBody>
          <a:bodyPr/>
          <a:lstStyle>
            <a:lvl1pPr marL="91438" indent="-91438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302172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624E-BDBD-EA41-8258-217FEFAC7833}" type="datetime1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344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30BB-010B-3645-921B-01579C531B68}" type="datetime1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61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40" y="5080005"/>
            <a:ext cx="10853560" cy="39793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69" y="5494342"/>
            <a:ext cx="10850033" cy="296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3813-FE79-6C4A-9660-F1B25EDE73F4}" type="datetime1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8841" y="5791200"/>
            <a:ext cx="9820627" cy="565150"/>
          </a:xfrm>
        </p:spPr>
        <p:txBody>
          <a:bodyPr/>
          <a:lstStyle>
            <a:lvl1pPr marL="91438" indent="-91438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32370" y="838204"/>
            <a:ext cx="10850033" cy="4190999"/>
          </a:xfrm>
        </p:spPr>
        <p:txBody>
          <a:bodyPr/>
          <a:lstStyle>
            <a:lvl1pPr marL="0" indent="0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2852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927566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1AF5B-C2DB-8C4E-AA27-8BEA759F6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9FD92-57F6-A64C-9225-67011BC44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A2AEF-84C8-7A4E-8C35-6C79835FE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92F2-18BC-D248-9BC0-3853100542C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53A4C-84AE-C84F-B34A-42158AAA6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0F276-4E5D-9943-8140-5DB78B4A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09EB-B379-6341-9AFE-C56C94E0C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275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2_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 txBox="1">
            <a:spLocks noGrp="1"/>
          </p:cNvSpPr>
          <p:nvPr>
            <p:ph type="title"/>
          </p:nvPr>
        </p:nvSpPr>
        <p:spPr>
          <a:xfrm>
            <a:off x="612647" y="365760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 Black"/>
              <a:buNone/>
              <a:defRPr sz="2800" b="1">
                <a:solidFill>
                  <a:srgbClr val="99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body" idx="1"/>
          </p:nvPr>
        </p:nvSpPr>
        <p:spPr>
          <a:xfrm>
            <a:off x="612647" y="1810512"/>
            <a:ext cx="10972800" cy="436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 panose="020B0604020202020204" pitchFamily="34" charset="0"/>
              <a:buNone/>
              <a:defRPr sz="2400">
                <a:solidFill>
                  <a:schemeClr val="accent6">
                    <a:lumMod val="95000"/>
                    <a:lumOff val="5000"/>
                  </a:schemeClr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66E1FB7E-C929-4BF9-B72F-C03649CF21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47" y="6295326"/>
            <a:ext cx="1578322" cy="27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04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703886" y="434780"/>
            <a:ext cx="2971097" cy="626682"/>
            <a:chOff x="193478" y="5437878"/>
            <a:chExt cx="2295608" cy="645605"/>
          </a:xfrm>
        </p:grpSpPr>
        <p:pic>
          <p:nvPicPr>
            <p:cNvPr id="15" name="Picture 14" descr="DPH-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6" name="Picture 15" descr="SEAL-whit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7442" y="2527301"/>
            <a:ext cx="4755005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0" y="3202109"/>
            <a:ext cx="7350693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3" y="4084758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469" y="5870696"/>
            <a:ext cx="28448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A30225DD-0EBA-4986-9B94-9CFC1DBDB178}" type="datetimeFigureOut">
              <a:rPr lang="en-US" smtClean="0"/>
              <a:t>4/9/2024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39753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eal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163" y="2456575"/>
            <a:ext cx="4435963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69" y="2846516"/>
            <a:ext cx="798704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3" y="3729165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7592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64444" y="5463280"/>
            <a:ext cx="2754337" cy="580962"/>
            <a:chOff x="193478" y="5437878"/>
            <a:chExt cx="2295608" cy="645605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4" name="Picture 3" descr="SEAL-whi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10050" y="5342468"/>
            <a:ext cx="2721327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223878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12967065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With Text Box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584984" y="1606552"/>
            <a:ext cx="11001952" cy="31749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7530" y="1437765"/>
            <a:ext cx="10984871" cy="309226"/>
            <a:chOff x="448147" y="1628265"/>
            <a:chExt cx="8238653" cy="309226"/>
          </a:xfrm>
        </p:grpSpPr>
        <p:sp>
          <p:nvSpPr>
            <p:cNvPr id="7" name="Rectangle 6"/>
            <p:cNvSpPr/>
            <p:nvPr/>
          </p:nvSpPr>
          <p:spPr>
            <a:xfrm>
              <a:off x="448147" y="1709648"/>
              <a:ext cx="8238653" cy="73151"/>
            </a:xfrm>
            <a:prstGeom prst="rect">
              <a:avLst/>
            </a:prstGeom>
            <a:solidFill>
              <a:srgbClr val="002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d-ID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448" y="1628265"/>
              <a:ext cx="1061274" cy="309226"/>
              <a:chOff x="3987448" y="1628265"/>
              <a:chExt cx="1061274" cy="309226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3987448" y="1709648"/>
                <a:ext cx="1061274" cy="227843"/>
              </a:xfrm>
              <a:prstGeom prst="roundRect">
                <a:avLst>
                  <a:gd name="adj" fmla="val 15704"/>
                </a:avLst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125876" y="1628265"/>
                <a:ext cx="784419" cy="188235"/>
              </a:xfrm>
              <a:prstGeom prst="rect">
                <a:avLst/>
              </a:prstGeom>
              <a:gradFill flip="none" rotWithShape="1">
                <a:gsLst>
                  <a:gs pos="5000">
                    <a:srgbClr val="418FFF"/>
                  </a:gs>
                  <a:gs pos="82000">
                    <a:srgbClr val="00205B"/>
                  </a:gs>
                </a:gsLst>
                <a:lin ang="3420000" scaled="0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63600" y="1765302"/>
            <a:ext cx="10397067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2168061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116" y="1955801"/>
            <a:ext cx="12192000" cy="101600"/>
          </a:xfrm>
          <a:prstGeom prst="rect">
            <a:avLst/>
          </a:prstGeom>
          <a:gradFill flip="none" rotWithShape="1">
            <a:gsLst>
              <a:gs pos="9000">
                <a:srgbClr val="CF7F00"/>
              </a:gs>
              <a:gs pos="100000">
                <a:srgbClr val="FFCB02">
                  <a:alpha val="48000"/>
                </a:srgbClr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63085" y="5691746"/>
            <a:ext cx="10994308" cy="207490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15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55800"/>
            <a:ext cx="12192000" cy="3837546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02101"/>
            <a:ext cx="10363200" cy="876300"/>
          </a:xfrm>
        </p:spPr>
        <p:txBody>
          <a:bodyPr anchor="t"/>
          <a:lstStyle>
            <a:lvl1pPr algn="l">
              <a:lnSpc>
                <a:spcPts val="2900"/>
              </a:lnSpc>
              <a:defRPr sz="2800" b="1" cap="none" spc="1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98646"/>
            <a:ext cx="10363200" cy="403455"/>
          </a:xfrm>
        </p:spPr>
        <p:txBody>
          <a:bodyPr anchor="b" anchorCtr="0"/>
          <a:lstStyle>
            <a:lvl1pPr marL="0" indent="0">
              <a:lnSpc>
                <a:spcPts val="21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60" y="2527301"/>
            <a:ext cx="3586041" cy="3266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2057401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17" y="5691746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890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34144"/>
            <a:ext cx="5291328" cy="3951288"/>
          </a:xfrm>
        </p:spPr>
        <p:txBody>
          <a:bodyPr/>
          <a:lstStyle>
            <a:lvl1pPr marL="164592"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5767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5767" y="2234144"/>
            <a:ext cx="5291328" cy="3951288"/>
          </a:xfrm>
        </p:spPr>
        <p:txBody>
          <a:bodyPr/>
          <a:lstStyle>
            <a:lvl1pPr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12372519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719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3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With Text Box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584984" y="1606552"/>
            <a:ext cx="11001952" cy="31749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7530" y="1437765"/>
            <a:ext cx="10984871" cy="309226"/>
            <a:chOff x="448147" y="1628265"/>
            <a:chExt cx="8238653" cy="309226"/>
          </a:xfrm>
        </p:grpSpPr>
        <p:sp>
          <p:nvSpPr>
            <p:cNvPr id="7" name="Rectangle 6"/>
            <p:cNvSpPr/>
            <p:nvPr/>
          </p:nvSpPr>
          <p:spPr>
            <a:xfrm>
              <a:off x="448147" y="1709648"/>
              <a:ext cx="8238653" cy="73151"/>
            </a:xfrm>
            <a:prstGeom prst="rect">
              <a:avLst/>
            </a:prstGeom>
            <a:solidFill>
              <a:srgbClr val="002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d-ID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448" y="1628265"/>
              <a:ext cx="1061274" cy="309226"/>
              <a:chOff x="3987448" y="1628265"/>
              <a:chExt cx="1061274" cy="309226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3987448" y="1709648"/>
                <a:ext cx="1061274" cy="227843"/>
              </a:xfrm>
              <a:prstGeom prst="roundRect">
                <a:avLst>
                  <a:gd name="adj" fmla="val 15704"/>
                </a:avLst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125876" y="1628265"/>
                <a:ext cx="784419" cy="188235"/>
              </a:xfrm>
              <a:prstGeom prst="rect">
                <a:avLst/>
              </a:prstGeom>
              <a:gradFill flip="none" rotWithShape="1">
                <a:gsLst>
                  <a:gs pos="5000">
                    <a:srgbClr val="418FFF"/>
                  </a:gs>
                  <a:gs pos="82000">
                    <a:srgbClr val="00205B"/>
                  </a:gs>
                </a:gsLst>
                <a:lin ang="3420000" scaled="0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63600" y="1765302"/>
            <a:ext cx="10397067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3919354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40" y="5080001"/>
            <a:ext cx="10853560" cy="39793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66" y="5494338"/>
            <a:ext cx="10850033" cy="296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8840" y="5791200"/>
            <a:ext cx="982062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32368" y="838200"/>
            <a:ext cx="10850033" cy="4190999"/>
          </a:xfrm>
        </p:spPr>
        <p:txBody>
          <a:bodyPr/>
          <a:lstStyle>
            <a:lvl1pPr marL="0" indent="0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9360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804D-0B8E-5A46-BBB5-264EB4C89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3D32F-E177-9446-B09D-D533B9555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35A01-1FDF-C045-A5F1-1C9E52D4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03BF-151A-0D40-8508-CABBAD09F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0922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2_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 txBox="1">
            <a:spLocks noGrp="1"/>
          </p:cNvSpPr>
          <p:nvPr>
            <p:ph type="title"/>
          </p:nvPr>
        </p:nvSpPr>
        <p:spPr>
          <a:xfrm>
            <a:off x="612647" y="365760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 Black"/>
              <a:buNone/>
              <a:defRPr sz="2800" b="1">
                <a:solidFill>
                  <a:srgbClr val="99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body" idx="1"/>
          </p:nvPr>
        </p:nvSpPr>
        <p:spPr>
          <a:xfrm>
            <a:off x="612647" y="1810512"/>
            <a:ext cx="10972800" cy="436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 panose="020B0604020202020204" pitchFamily="34" charset="0"/>
              <a:buNone/>
              <a:defRPr sz="2400">
                <a:solidFill>
                  <a:schemeClr val="accent6">
                    <a:lumMod val="95000"/>
                    <a:lumOff val="5000"/>
                  </a:schemeClr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66E1FB7E-C929-4BF9-B72F-C03649CF21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47" y="6295326"/>
            <a:ext cx="1578322" cy="27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117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- Text and Object ">
  <p:cSld name="2 Column - Text and Object 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 hasCustomPrompt="1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 Black"/>
              <a:buNone/>
              <a:defRPr sz="2800">
                <a:solidFill>
                  <a:srgbClr val="99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Title</a:t>
            </a:r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1"/>
          </p:nvPr>
        </p:nvSpPr>
        <p:spPr>
          <a:xfrm>
            <a:off x="6184901" y="1825625"/>
            <a:ext cx="53911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609600" y="1825625"/>
            <a:ext cx="53911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715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37C4F9B8-9625-44B6-BE1D-BDEEC41D29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47" y="6295326"/>
            <a:ext cx="1578322" cy="27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278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703886" y="434780"/>
            <a:ext cx="2971097" cy="626682"/>
            <a:chOff x="193478" y="5437878"/>
            <a:chExt cx="2295608" cy="645605"/>
          </a:xfrm>
        </p:grpSpPr>
        <p:pic>
          <p:nvPicPr>
            <p:cNvPr id="15" name="Picture 14" descr="DPH-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6" name="Picture 15" descr="SEAL-whit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7442" y="2527301"/>
            <a:ext cx="4755005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0" y="2971801"/>
            <a:ext cx="7350693" cy="63817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200" b="0" spc="1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470" y="4084758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469" y="5870696"/>
            <a:ext cx="28448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AC3ED585-F3FD-3549-A994-39826905F8BC}" type="datetime1">
              <a:rPr lang="en-US" smtClean="0"/>
              <a:t>4/9/2024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1244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eal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163" y="2456575"/>
            <a:ext cx="4435963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69" y="2846516"/>
            <a:ext cx="798704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b="0" spc="1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469" y="3729165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7592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64444" y="5463280"/>
            <a:ext cx="2754337" cy="580962"/>
            <a:chOff x="193478" y="5437878"/>
            <a:chExt cx="2295608" cy="645605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4" name="Picture 3" descr="SEAL-whi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10050" y="5342468"/>
            <a:ext cx="2721327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411852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4C2-7739-024A-AAE4-333F8728754D}" type="datetime1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38484213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With Text Box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584984" y="1606552"/>
            <a:ext cx="11001952" cy="31749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C7D2-64ED-E041-B415-7C7B0A849943}" type="datetime1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7530" y="1437765"/>
            <a:ext cx="10984871" cy="309226"/>
            <a:chOff x="448147" y="1628265"/>
            <a:chExt cx="8238653" cy="309226"/>
          </a:xfrm>
        </p:grpSpPr>
        <p:sp>
          <p:nvSpPr>
            <p:cNvPr id="7" name="Rectangle 6"/>
            <p:cNvSpPr/>
            <p:nvPr/>
          </p:nvSpPr>
          <p:spPr>
            <a:xfrm>
              <a:off x="448147" y="1709648"/>
              <a:ext cx="8238653" cy="73151"/>
            </a:xfrm>
            <a:prstGeom prst="rect">
              <a:avLst/>
            </a:prstGeom>
            <a:solidFill>
              <a:srgbClr val="002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d-ID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448" y="1628265"/>
              <a:ext cx="1061274" cy="309226"/>
              <a:chOff x="3987448" y="1628265"/>
              <a:chExt cx="1061274" cy="309226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3987448" y="1709648"/>
                <a:ext cx="1061274" cy="227843"/>
              </a:xfrm>
              <a:prstGeom prst="roundRect">
                <a:avLst>
                  <a:gd name="adj" fmla="val 15704"/>
                </a:avLst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125876" y="1628265"/>
                <a:ext cx="784419" cy="188235"/>
              </a:xfrm>
              <a:prstGeom prst="rect">
                <a:avLst/>
              </a:prstGeom>
              <a:gradFill flip="none" rotWithShape="1">
                <a:gsLst>
                  <a:gs pos="5000">
                    <a:srgbClr val="418FFF"/>
                  </a:gs>
                  <a:gs pos="82000">
                    <a:srgbClr val="00205B"/>
                  </a:gs>
                </a:gsLst>
                <a:lin ang="3420000" scaled="0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63600" y="1765302"/>
            <a:ext cx="10397067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25505856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116" y="1955801"/>
            <a:ext cx="12192000" cy="101600"/>
          </a:xfrm>
          <a:prstGeom prst="rect">
            <a:avLst/>
          </a:prstGeom>
          <a:gradFill flip="none" rotWithShape="1">
            <a:gsLst>
              <a:gs pos="9000">
                <a:srgbClr val="CF7F00"/>
              </a:gs>
              <a:gs pos="100000">
                <a:srgbClr val="FFCB02">
                  <a:alpha val="48000"/>
                </a:srgbClr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63085" y="5691746"/>
            <a:ext cx="10994308" cy="207490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15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55800"/>
            <a:ext cx="12192000" cy="3837546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02101"/>
            <a:ext cx="10363200" cy="876300"/>
          </a:xfrm>
        </p:spPr>
        <p:txBody>
          <a:bodyPr anchor="t"/>
          <a:lstStyle>
            <a:lvl1pPr algn="l">
              <a:lnSpc>
                <a:spcPct val="100000"/>
              </a:lnSpc>
              <a:defRPr sz="2800" b="0" cap="none" spc="100">
                <a:solidFill>
                  <a:srgbClr val="FFFFFF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98646"/>
            <a:ext cx="10363200" cy="403455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9AB3-E2A9-3D45-9524-220F07F718CB}" type="datetime1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60" y="2527301"/>
            <a:ext cx="3586041" cy="3266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2057401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17" y="5691746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9587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34144"/>
            <a:ext cx="5291328" cy="3951288"/>
          </a:xfrm>
        </p:spPr>
        <p:txBody>
          <a:bodyPr/>
          <a:lstStyle>
            <a:lvl1pPr marL="164592"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5767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5767" y="2234144"/>
            <a:ext cx="5291328" cy="3951288"/>
          </a:xfrm>
        </p:spPr>
        <p:txBody>
          <a:bodyPr/>
          <a:lstStyle>
            <a:lvl1pPr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B0A-E3F8-2B42-AC0F-4B63D233AF15}" type="datetime1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180643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116" y="1955801"/>
            <a:ext cx="12192000" cy="101600"/>
          </a:xfrm>
          <a:prstGeom prst="rect">
            <a:avLst/>
          </a:prstGeom>
          <a:gradFill flip="none" rotWithShape="1">
            <a:gsLst>
              <a:gs pos="9000">
                <a:srgbClr val="CF7F00"/>
              </a:gs>
              <a:gs pos="100000">
                <a:srgbClr val="FFCB02">
                  <a:alpha val="48000"/>
                </a:srgbClr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63085" y="5691746"/>
            <a:ext cx="10994308" cy="207490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15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55800"/>
            <a:ext cx="12192000" cy="3837546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02101"/>
            <a:ext cx="10363200" cy="876300"/>
          </a:xfrm>
        </p:spPr>
        <p:txBody>
          <a:bodyPr anchor="t"/>
          <a:lstStyle>
            <a:lvl1pPr algn="l">
              <a:lnSpc>
                <a:spcPts val="2900"/>
              </a:lnSpc>
              <a:defRPr sz="2800" b="1" cap="none" spc="1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98646"/>
            <a:ext cx="10363200" cy="403455"/>
          </a:xfrm>
        </p:spPr>
        <p:txBody>
          <a:bodyPr anchor="b" anchorCtr="0"/>
          <a:lstStyle>
            <a:lvl1pPr marL="0" indent="0">
              <a:lnSpc>
                <a:spcPts val="21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60" y="2527301"/>
            <a:ext cx="3586041" cy="3266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2057401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17" y="5691746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229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624E-BDBD-EA41-8258-217FEFAC7833}" type="datetime1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421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30BB-010B-3645-921B-01579C531B68}" type="datetime1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919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40" y="5080001"/>
            <a:ext cx="10853560" cy="39793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66" y="5494338"/>
            <a:ext cx="10850033" cy="296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3813-FE79-6C4A-9660-F1B25EDE73F4}" type="datetime1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8840" y="5791200"/>
            <a:ext cx="982062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32368" y="838200"/>
            <a:ext cx="10850033" cy="4190999"/>
          </a:xfrm>
        </p:spPr>
        <p:txBody>
          <a:bodyPr/>
          <a:lstStyle>
            <a:lvl1pPr marL="0" indent="0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72584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200" b="1" baseline="0">
                <a:solidFill>
                  <a:schemeClr val="accent6"/>
                </a:solidFill>
                <a:effectLst>
                  <a:outerShdw blurRad="38100" dist="38100" dir="2700000" algn="tl" rotWithShape="0">
                    <a:schemeClr val="accent4">
                      <a:lumMod val="20000"/>
                      <a:lumOff val="80000"/>
                    </a:schemeClr>
                  </a:outerShdw>
                </a:effectLst>
              </a:defRPr>
            </a:lvl1pPr>
          </a:lstStyle>
          <a:p>
            <a:r>
              <a:rPr lang="en-US"/>
              <a:t>Headline – Myriad Pro, Bold, Shadow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7093" y="6164236"/>
            <a:ext cx="11367112" cy="527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123337651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34144"/>
            <a:ext cx="5291328" cy="3951288"/>
          </a:xfrm>
        </p:spPr>
        <p:txBody>
          <a:bodyPr/>
          <a:lstStyle>
            <a:lvl1pPr marL="164592"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5767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5767" y="2234144"/>
            <a:ext cx="5291328" cy="3951288"/>
          </a:xfrm>
        </p:spPr>
        <p:txBody>
          <a:bodyPr/>
          <a:lstStyle>
            <a:lvl1pPr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94744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9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85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40" y="5080001"/>
            <a:ext cx="10853560" cy="39793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66" y="5494338"/>
            <a:ext cx="10850033" cy="296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8840" y="5791200"/>
            <a:ext cx="982062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32368" y="838200"/>
            <a:ext cx="10850033" cy="4190999"/>
          </a:xfrm>
        </p:spPr>
        <p:txBody>
          <a:bodyPr/>
          <a:lstStyle>
            <a:lvl1pPr marL="0" indent="0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60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4559"/>
            <a:ext cx="12204192" cy="700354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16628" y="59966"/>
            <a:ext cx="2743048" cy="571818"/>
            <a:chOff x="202887" y="5437878"/>
            <a:chExt cx="2286199" cy="635444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5" name="Picture 14" descr="SEAL-white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887" y="5437878"/>
              <a:ext cx="635444" cy="635444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12010"/>
            <a:ext cx="109728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225DD-0EBA-4986-9B94-9CFC1DBDB17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866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14308" y="691734"/>
            <a:ext cx="12204192" cy="83427"/>
            <a:chOff x="4859" y="6756285"/>
            <a:chExt cx="6847555" cy="101715"/>
          </a:xfrm>
        </p:grpSpPr>
        <p:sp>
          <p:nvSpPr>
            <p:cNvPr id="28" name="Rectangle 27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566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2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784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4559"/>
            <a:ext cx="12204192" cy="700354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16628" y="59966"/>
            <a:ext cx="2743048" cy="571818"/>
            <a:chOff x="202887" y="5437878"/>
            <a:chExt cx="2286199" cy="635444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5" name="Picture 14" descr="SEAL-white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887" y="5437878"/>
              <a:ext cx="635444" cy="635444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89016"/>
            <a:ext cx="109728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D8AD-D12E-834D-8548-7072FE264DBC}" type="datetime1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866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14308" y="691734"/>
            <a:ext cx="12204192" cy="83427"/>
            <a:chOff x="4859" y="6756285"/>
            <a:chExt cx="6847555" cy="101715"/>
          </a:xfrm>
        </p:grpSpPr>
        <p:sp>
          <p:nvSpPr>
            <p:cNvPr id="28" name="Rectangle 27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258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784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4559"/>
            <a:ext cx="12204192" cy="700354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16628" y="59966"/>
            <a:ext cx="2743048" cy="571818"/>
            <a:chOff x="202887" y="5437878"/>
            <a:chExt cx="2286199" cy="635444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5" name="Picture 14" descr="SEAL-white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887" y="5437878"/>
              <a:ext cx="635444" cy="635444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12014"/>
            <a:ext cx="109728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D8AD-D12E-834D-8548-7072FE264DBC}" type="datetime1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8667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200" y="6356355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14308" y="691738"/>
            <a:ext cx="12204192" cy="83427"/>
            <a:chOff x="4859" y="6756285"/>
            <a:chExt cx="6847555" cy="101715"/>
          </a:xfrm>
        </p:grpSpPr>
        <p:sp>
          <p:nvSpPr>
            <p:cNvPr id="28" name="Rectangle 27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87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722" r:id="rId11"/>
  </p:sldLayoutIdLst>
  <p:hf hdr="0" dt="0"/>
  <p:txStyles>
    <p:titleStyle>
      <a:lvl1pPr algn="l" defTabSz="457189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26" indent="-256026" algn="l" defTabSz="457189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770" indent="-285744" algn="l" defTabSz="457189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4559"/>
            <a:ext cx="12204192" cy="700354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16628" y="59966"/>
            <a:ext cx="2743048" cy="571818"/>
            <a:chOff x="202887" y="5437878"/>
            <a:chExt cx="2286199" cy="635444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5" name="Picture 14" descr="SEAL-white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887" y="5437878"/>
              <a:ext cx="635444" cy="635444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12010"/>
            <a:ext cx="109728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225DD-0EBA-4986-9B94-9CFC1DBDB17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866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14308" y="691734"/>
            <a:ext cx="12204192" cy="83427"/>
            <a:chOff x="4859" y="6756285"/>
            <a:chExt cx="6847555" cy="101715"/>
          </a:xfrm>
        </p:grpSpPr>
        <p:sp>
          <p:nvSpPr>
            <p:cNvPr id="28" name="Rectangle 27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673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19" r:id="rId10"/>
    <p:sldLayoutId id="2147483720" r:id="rId11"/>
    <p:sldLayoutId id="2147483721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784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4559"/>
            <a:ext cx="12204192" cy="700354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16628" y="59966"/>
            <a:ext cx="2743048" cy="571818"/>
            <a:chOff x="202887" y="5437878"/>
            <a:chExt cx="2286199" cy="635444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5" name="Picture 14" descr="SEAL-white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887" y="5437878"/>
              <a:ext cx="635444" cy="635444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89016"/>
            <a:ext cx="109728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D8AD-D12E-834D-8548-7072FE264DBC}" type="datetime1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866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14308" y="691734"/>
            <a:ext cx="12204192" cy="83427"/>
            <a:chOff x="4859" y="6756285"/>
            <a:chExt cx="6847555" cy="101715"/>
          </a:xfrm>
        </p:grpSpPr>
        <p:sp>
          <p:nvSpPr>
            <p:cNvPr id="28" name="Rectangle 27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633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784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ProviderCallCenter@cdph.c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mycavax.cdph.ca.gov/s/article/Recording-Returns-And-Wast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ycavax.cdph.ca.gov/s/article/Recording-Temperature-Excursions" TargetMode="External"/><Relationship Id="rId2" Type="http://schemas.openxmlformats.org/officeDocument/2006/relationships/hyperlink" Target="https://mycavax.cdph.ca.gov/s/article/Recording-Shipment-Incidents" TargetMode="Externa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mycavax.cdph.ca.gov/s/article/Recording-a-Vaccine-Redistribution-Transfer" TargetMode="External"/><Relationship Id="rId4" Type="http://schemas.openxmlformats.org/officeDocument/2006/relationships/hyperlink" Target="https://mycavax.cdph.ca.gov/s/article/Recording-Returns-And-Wast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04C9D-94A2-52CD-4D83-92C5F416C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148" y="1698171"/>
            <a:ext cx="7300608" cy="2202024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4000" dirty="0"/>
              <a:t>Vaccine Management Updates</a:t>
            </a:r>
            <a:br>
              <a:rPr lang="en-US" sz="4000" dirty="0"/>
            </a:br>
            <a:br>
              <a:rPr lang="en-US" sz="4000" dirty="0"/>
            </a:br>
            <a:r>
              <a:rPr lang="en-US" sz="2400" dirty="0"/>
              <a:t>Jerusalem Theodros and Wendi Cate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45248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5367E-457C-3257-9A3E-39EFCFF5F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D69B7-8B57-F882-3FA6-1FAC04382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/>
              <a:t>Short Dated Vaccines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BAP Waste Reporting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Updating Storage Units in myCAvax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VFA Ordering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Jynneos Commercialization </a:t>
            </a:r>
          </a:p>
        </p:txBody>
      </p:sp>
    </p:spTree>
    <p:extLst>
      <p:ext uri="{BB962C8B-B14F-4D97-AF65-F5344CB8AC3E}">
        <p14:creationId xmlns:p14="http://schemas.microsoft.com/office/powerpoint/2010/main" val="1130693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7F4CC-8C30-B346-0EBE-B8831DC9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COVID-19 Vaccine Shelf Life Updates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068928-1DA1-08D3-EBDF-061955686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795" y="1388510"/>
            <a:ext cx="10049181" cy="39791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64465" indent="-200660"/>
            <a:r>
              <a:rPr lang="en-US" sz="2000">
                <a:cs typeface="Calibri"/>
              </a:rPr>
              <a:t>COVID-19 vaccine expiration dates approaching</a:t>
            </a:r>
            <a:endParaRPr lang="en-US"/>
          </a:p>
          <a:p>
            <a:pPr marL="164465" indent="-200660">
              <a:buClr>
                <a:srgbClr val="376092"/>
              </a:buClr>
            </a:pPr>
            <a:r>
              <a:rPr lang="en-US" sz="2000">
                <a:cs typeface="Calibri"/>
              </a:rPr>
              <a:t>Double-check the expiry of your vaccine to ensure you are not inadvertently administering expired vaccine</a:t>
            </a:r>
          </a:p>
          <a:p>
            <a:pPr marL="164465" indent="-200660">
              <a:buClr>
                <a:srgbClr val="376092"/>
              </a:buClr>
            </a:pPr>
            <a:r>
              <a:rPr lang="en-US" sz="2000">
                <a:cs typeface="Calibri"/>
              </a:rPr>
              <a:t>Manufacturers will continue to ship vaccine until they are within 30 days of expiry</a:t>
            </a:r>
            <a:endParaRPr lang="en-US">
              <a:cs typeface="Calibri"/>
            </a:endParaRPr>
          </a:p>
          <a:p>
            <a:pPr marL="164465" indent="-200660">
              <a:buClr>
                <a:srgbClr val="376092"/>
              </a:buClr>
            </a:pPr>
            <a:r>
              <a:rPr lang="en-US" sz="2000">
                <a:cs typeface="Calibri"/>
              </a:rPr>
              <a:t>Providers should order smaller quantities of vaccine and re-order as needed to manage reduction in shelf life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A543C2D-AAB3-F1C7-007F-44A1E8707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66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E886B-517A-F90B-D07F-053669F98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BAP Waste Reporting in </a:t>
            </a:r>
            <a:r>
              <a:rPr lang="en-US" err="1">
                <a:cs typeface="Calibri"/>
              </a:rPr>
              <a:t>myCAvax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88324A-50F7-A837-A45F-72621850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4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D1A7E5-CF41-C7E1-BA7B-92234F758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1453355"/>
            <a:ext cx="11154311" cy="52681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64465" indent="-200660"/>
            <a:r>
              <a:rPr lang="en-US" sz="2000"/>
              <a:t>Expired and spoiled COVID-19 vaccine provided through the Bridge Access Program must be returned to McKesson and reported as waste in </a:t>
            </a:r>
            <a:r>
              <a:rPr lang="en-US" sz="2000" err="1"/>
              <a:t>myCAvax</a:t>
            </a:r>
            <a:r>
              <a:rPr lang="en-US" sz="2000"/>
              <a:t>.</a:t>
            </a:r>
            <a:endParaRPr lang="en-US"/>
          </a:p>
          <a:p>
            <a:pPr marL="164465" indent="-200660"/>
            <a:r>
              <a:rPr lang="en-US" sz="2000"/>
              <a:t>A return shipping label will be sent to your Primary Vaccine Coordinator one business day after CDPH completes processing (every Wednesday), if email is selected as the return shipping label method. </a:t>
            </a:r>
            <a:endParaRPr lang="en-US" sz="2000">
              <a:cs typeface="Calibri"/>
            </a:endParaRPr>
          </a:p>
          <a:p>
            <a:pPr marL="530225" lvl="1" indent="-255905"/>
            <a:r>
              <a:rPr lang="en-US" sz="1800"/>
              <a:t>McKesson return label communications will come from UPS Quantum View [mail to: pkginfo@ups.com]</a:t>
            </a:r>
            <a:endParaRPr lang="en-US" sz="1800">
              <a:cs typeface="Calibri"/>
            </a:endParaRPr>
          </a:p>
          <a:p>
            <a:pPr marL="530225" lvl="1" indent="-255905"/>
            <a:r>
              <a:rPr lang="en-US" sz="1800"/>
              <a:t>Physical mail may take 3-5 business days </a:t>
            </a:r>
            <a:endParaRPr lang="en-US" sz="1800">
              <a:cs typeface="Calibri"/>
            </a:endParaRPr>
          </a:p>
          <a:p>
            <a:pPr marL="530225" lvl="1" indent="-255905"/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Drop-off vaccines at an applicable UPS location, or leave it with your UPS driver during a regular delivery</a:t>
            </a:r>
            <a:endParaRPr lang="en-US" sz="18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30225" lvl="1" indent="-255905"/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Cost of </a:t>
            </a:r>
            <a:r>
              <a:rPr lang="en-US" sz="1800" i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scheduled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UPS pick-ups are not covered</a:t>
            </a:r>
            <a:endParaRPr lang="en-US" sz="18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30225" lvl="1" indent="-255905"/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</a:rPr>
              <a:t>30-day turnaround</a:t>
            </a:r>
            <a:endParaRPr lang="en-US">
              <a:cs typeface="Calibri"/>
            </a:endParaRPr>
          </a:p>
          <a:p>
            <a:pPr marL="164465" indent="-200660"/>
            <a:r>
              <a:rPr lang="en-US" sz="2000"/>
              <a:t>CDPH Provider Call Center </a:t>
            </a:r>
            <a:endParaRPr lang="en-US" sz="2000">
              <a:cs typeface="Calibri"/>
            </a:endParaRPr>
          </a:p>
          <a:p>
            <a:pPr marL="365125" lvl="1" indent="-255905"/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Email: </a:t>
            </a:r>
            <a:r>
              <a:rPr lang="en-US" sz="1800" u="sng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ProviderCallCenter@cdph.ca.gov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125" lvl="1" indent="-255905"/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Phone: 833-502-1245</a:t>
            </a:r>
            <a:endParaRPr lang="en-US" sz="1800">
              <a:cs typeface="Calibri"/>
            </a:endParaRPr>
          </a:p>
          <a:p>
            <a:pPr marL="164465" indent="-200660"/>
            <a:r>
              <a:rPr lang="en-US" sz="2000">
                <a:hlinkClick r:id="rId4"/>
              </a:rPr>
              <a:t>Job Aid: Recording Returns and Waste</a:t>
            </a:r>
            <a:endParaRPr lang="en-US" sz="2000">
              <a:cs typeface="Calibri"/>
            </a:endParaRPr>
          </a:p>
          <a:p>
            <a:pPr marL="530225" lvl="1" indent="-255905"/>
            <a:r>
              <a:rPr lang="en-US" sz="1800" err="1"/>
              <a:t>myCAvax</a:t>
            </a:r>
            <a:r>
              <a:rPr lang="en-US" sz="1800"/>
              <a:t> login required to access link</a:t>
            </a:r>
            <a:endParaRPr lang="en-US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340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15BF6-3982-1E51-4707-49F4514BC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Action Required: Update Location Storage Units in </a:t>
            </a:r>
            <a:r>
              <a:rPr lang="en-US" err="1">
                <a:cs typeface="Calibri"/>
              </a:rPr>
              <a:t>myCAvax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22A5C-E461-33E9-E033-5D3929FBE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55905" indent="-255905">
              <a:buClr>
                <a:srgbClr val="376092"/>
              </a:buClr>
            </a:pPr>
            <a:r>
              <a:rPr lang="en-US" sz="2000">
                <a:cs typeface="Calibri"/>
              </a:rPr>
              <a:t>BAP, SGF, Outbreak, VFA, and LHD 317 providers</a:t>
            </a:r>
          </a:p>
          <a:p>
            <a:pPr marL="255905" indent="-255905">
              <a:buClr>
                <a:srgbClr val="376092"/>
              </a:buClr>
            </a:pPr>
            <a:r>
              <a:rPr lang="en-US" sz="2000">
                <a:cs typeface="Calibri"/>
              </a:rPr>
              <a:t>Add a location storage unit - update your storage units to indicate which program vaccines are being stored in a given unit</a:t>
            </a:r>
          </a:p>
          <a:p>
            <a:pPr marL="255905" indent="-255905">
              <a:buClr>
                <a:srgbClr val="376092"/>
              </a:buClr>
            </a:pPr>
            <a:r>
              <a:rPr lang="en-US" sz="2000">
                <a:cs typeface="Calibri"/>
              </a:rPr>
              <a:t>Storage unit information required for update:</a:t>
            </a:r>
          </a:p>
          <a:p>
            <a:pPr marL="557649" lvl="1" indent="-255905">
              <a:buClr>
                <a:srgbClr val="376092"/>
              </a:buClr>
            </a:pPr>
            <a:r>
              <a:rPr lang="en-US" sz="1800">
                <a:cs typeface="Calibri"/>
              </a:rPr>
              <a:t>Brand</a:t>
            </a:r>
          </a:p>
          <a:p>
            <a:pPr marL="557649" lvl="1" indent="-255905">
              <a:buClr>
                <a:srgbClr val="376092"/>
              </a:buClr>
            </a:pPr>
            <a:r>
              <a:rPr lang="en-US" sz="1800">
                <a:cs typeface="Calibri"/>
              </a:rPr>
              <a:t>Model</a:t>
            </a:r>
          </a:p>
          <a:p>
            <a:pPr marL="557649" lvl="1" indent="-255905">
              <a:buClr>
                <a:srgbClr val="376092"/>
              </a:buClr>
            </a:pPr>
            <a:r>
              <a:rPr lang="en-US" sz="1800">
                <a:cs typeface="Calibri"/>
              </a:rPr>
              <a:t>Thermometer model and serial number</a:t>
            </a:r>
          </a:p>
          <a:p>
            <a:pPr marL="255905" indent="-255905">
              <a:buClr>
                <a:srgbClr val="376092"/>
              </a:buClr>
            </a:pPr>
            <a:r>
              <a:rPr lang="en-US" sz="2000">
                <a:cs typeface="Calibri"/>
              </a:rPr>
              <a:t>If you are a VFA or LHD 317 provider and have not completed recertification yet, these changes can be made during the recertification process.</a:t>
            </a:r>
          </a:p>
          <a:p>
            <a:pPr marL="255905" indent="-255905">
              <a:buClr>
                <a:srgbClr val="376092"/>
              </a:buClr>
            </a:pPr>
            <a:r>
              <a:rPr lang="en-US" sz="2000" err="1">
                <a:cs typeface="Calibri"/>
              </a:rPr>
              <a:t>myCAvax</a:t>
            </a:r>
            <a:r>
              <a:rPr lang="en-US" sz="2000">
                <a:cs typeface="Calibri"/>
              </a:rPr>
              <a:t> transfers will not function properly for any program until these updates are made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B1751-7888-88A3-C750-EAF7A9F98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98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243E7BBB-B4DA-156F-DEE9-ACEF6AF59D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29" y="828296"/>
            <a:ext cx="10476771" cy="589318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68726-8446-420C-7D21-949AE755C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17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4A1B2-9A9D-452F-8889-6324946E8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Vaccine Inventory Management Job Aids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02EA0B-FA26-BD92-C1E6-AF596E9E8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7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B6C0386-9069-338E-4FD6-F424163D8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>
              <a:spcBef>
                <a:spcPts val="0"/>
              </a:spcBef>
            </a:pPr>
            <a:r>
              <a:rPr lang="en-US" b="1" i="0" u="none" strike="noStrike" kern="120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Recording Shipment Incidents</a:t>
            </a:r>
            <a:endParaRPr lang="en-US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ctr">
              <a:spcBef>
                <a:spcPts val="0"/>
              </a:spcBef>
            </a:pPr>
            <a:r>
              <a:rPr lang="en-US" b="1" i="0" u="none" strike="noStrike" kern="120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Recording Temperature Excursions</a:t>
            </a:r>
            <a:endParaRPr lang="en-US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ctr">
              <a:spcBef>
                <a:spcPts val="0"/>
              </a:spcBef>
            </a:pPr>
            <a:r>
              <a:rPr lang="en-US" b="1" i="0" u="none" strike="noStrike" kern="120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Recording Returns and Waste</a:t>
            </a:r>
            <a:endParaRPr lang="en-US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ctr">
              <a:spcBef>
                <a:spcPts val="0"/>
              </a:spcBef>
            </a:pPr>
            <a:r>
              <a:rPr lang="en-US" b="1" i="0" u="none" strike="noStrike" kern="120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Recording a Vaccine Transfer</a:t>
            </a:r>
            <a:endParaRPr lang="en-US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54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A5786-544E-88A9-0801-0155F95B7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VFA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A977B-714F-A18A-B350-3156E4442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Ordering for VFA will open Monday, April 15.</a:t>
            </a:r>
          </a:p>
          <a:p>
            <a:pPr>
              <a:lnSpc>
                <a:spcPct val="110000"/>
              </a:lnSpc>
            </a:pPr>
            <a:r>
              <a:rPr lang="en-US" dirty="0"/>
              <a:t>Recertification completion is required to submit a VFA vaccine order.</a:t>
            </a:r>
          </a:p>
          <a:p>
            <a:pPr>
              <a:lnSpc>
                <a:spcPct val="110000"/>
              </a:lnSpc>
            </a:pPr>
            <a:r>
              <a:rPr lang="en-US" dirty="0"/>
              <a:t>HPV vaccine will not be available for ordering.</a:t>
            </a:r>
          </a:p>
          <a:p>
            <a:pPr>
              <a:lnSpc>
                <a:spcPct val="110000"/>
              </a:lnSpc>
            </a:pPr>
            <a:r>
              <a:rPr lang="en-US" dirty="0"/>
              <a:t>CDPH will be holding a VFA Office Hours on Tuesday, April 23, 2024, from 2:00 PM – 2:30 PM on Zoom.</a:t>
            </a:r>
            <a:endParaRPr lang="en-US" b="0" i="0" u="none" strike="noStrike" baseline="0" dirty="0">
              <a:solidFill>
                <a:srgbClr val="000000"/>
              </a:solidFill>
            </a:endParaRPr>
          </a:p>
          <a:p>
            <a:pPr lvl="1"/>
            <a:r>
              <a:rPr lang="en-US" b="0" i="0" u="none" strike="noStrike" baseline="0" dirty="0">
                <a:solidFill>
                  <a:srgbClr val="242322"/>
                </a:solidFill>
              </a:rPr>
              <a:t>There will be an opportunity for Q&amp;A with CDPH.</a:t>
            </a:r>
          </a:p>
          <a:p>
            <a:pPr lvl="1"/>
            <a:r>
              <a:rPr lang="en-US" b="0" i="0" u="none" strike="noStrike" baseline="0" dirty="0">
                <a:solidFill>
                  <a:srgbClr val="000000"/>
                </a:solidFill>
              </a:rPr>
              <a:t>Register for the webinar using this </a:t>
            </a:r>
            <a:r>
              <a:rPr lang="en-US" b="0" i="0" u="none" strike="noStrike" baseline="0" dirty="0">
                <a:solidFill>
                  <a:srgbClr val="F37C1F"/>
                </a:solidFill>
              </a:rPr>
              <a:t>Zoom Registration Link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19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10664-A538-1855-BF2C-E291FD267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JYNNEOS Commercialization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96CAF-7E13-C10B-3790-3E200747D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ffectLst/>
                <a:ea typeface="Calibri" panose="020F0502020204030204" pitchFamily="34" charset="0"/>
              </a:rPr>
              <a:t>Bavarian Nordic, the maker of JYNNEOS, has opened ordering of the vaccine through commercial wholesalers.</a:t>
            </a:r>
          </a:p>
          <a:p>
            <a:r>
              <a:rPr lang="en-US" dirty="0">
                <a:ea typeface="Calibri" panose="020F0502020204030204" pitchFamily="34" charset="0"/>
              </a:rPr>
              <a:t>To ensure equitable access to JYNNEOS, make sure that the vaccine is available to everyone who needs it, and to support success in circumstances where commercial product is not available </a:t>
            </a:r>
            <a:r>
              <a:rPr lang="en-US" dirty="0"/>
              <a:t>there are no changes to the current ordering process through myCAvax currently.</a:t>
            </a:r>
          </a:p>
          <a:p>
            <a:r>
              <a:rPr lang="en-US" dirty="0"/>
              <a:t>The vaccine is available for purchase through three distributors currently and will be available through several others soon.</a:t>
            </a:r>
          </a:p>
          <a:p>
            <a:r>
              <a:rPr lang="en-US" dirty="0"/>
              <a:t>JYNNEOS has already been added to the Medi-Cal/Managed Care system along with several other health plans.</a:t>
            </a:r>
          </a:p>
        </p:txBody>
      </p:sp>
    </p:spTree>
    <p:extLst>
      <p:ext uri="{BB962C8B-B14F-4D97-AF65-F5344CB8AC3E}">
        <p14:creationId xmlns:p14="http://schemas.microsoft.com/office/powerpoint/2010/main" val="2952980059"/>
      </p:ext>
    </p:extLst>
  </p:cSld>
  <p:clrMapOvr>
    <a:masterClrMapping/>
  </p:clrMapOvr>
</p:sld>
</file>

<file path=ppt/theme/theme1.xml><?xml version="1.0" encoding="utf-8"?>
<a:theme xmlns:a="http://schemas.openxmlformats.org/drawingml/2006/main" name="LA DP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 DPH" id="{A158CCA8-7E5C-4472-BE46-57C617B991A0}" vid="{C4D90A3F-BD0E-4971-90D9-DAE938C36B67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LA DP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 DPH" id="{A158CCA8-7E5C-4472-BE46-57C617B991A0}" vid="{C4D90A3F-BD0E-4971-90D9-DAE938C36B67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843d7bf-aa87-4a0f-9ed2-95a560c41a6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4C27B9F812AF4D8E4B0C5707A7C2FC" ma:contentTypeVersion="13" ma:contentTypeDescription="Create a new document." ma:contentTypeScope="" ma:versionID="e0c82361d8627e32c4ccae783d41108d">
  <xsd:schema xmlns:xsd="http://www.w3.org/2001/XMLSchema" xmlns:xs="http://www.w3.org/2001/XMLSchema" xmlns:p="http://schemas.microsoft.com/office/2006/metadata/properties" xmlns:ns3="3843d7bf-aa87-4a0f-9ed2-95a560c41a6e" xmlns:ns4="e5cf8eb2-1acc-4a86-a13b-137b07ba7b86" targetNamespace="http://schemas.microsoft.com/office/2006/metadata/properties" ma:root="true" ma:fieldsID="ef3c362206bac242de6b0d18dbea6caa" ns3:_="" ns4:_="">
    <xsd:import namespace="3843d7bf-aa87-4a0f-9ed2-95a560c41a6e"/>
    <xsd:import namespace="e5cf8eb2-1acc-4a86-a13b-137b07ba7b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43d7bf-aa87-4a0f-9ed2-95a560c41a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cf8eb2-1acc-4a86-a13b-137b07ba7b8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2A274B-FD11-4F58-AAC8-A77A6350D9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953E51-DDE0-4548-8DB5-F70065541B2F}">
  <ds:schemaRefs>
    <ds:schemaRef ds:uri="3843d7bf-aa87-4a0f-9ed2-95a560c41a6e"/>
    <ds:schemaRef ds:uri="e5cf8eb2-1acc-4a86-a13b-137b07ba7b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0E45347-A867-44C3-9D65-419EF05C63CE}">
  <ds:schemaRefs>
    <ds:schemaRef ds:uri="3843d7bf-aa87-4a0f-9ed2-95a560c41a6e"/>
    <ds:schemaRef ds:uri="e5cf8eb2-1acc-4a86-a13b-137b07ba7b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07597248-ea38-451b-8abe-a638eddbac81}" enabled="0" method="" siteId="{07597248-ea38-451b-8abe-a638eddbac8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LA DPH</Template>
  <Application>Microsoft Office PowerPoint</Application>
  <PresentationFormat>Widescreen</PresentationFormat>
  <Slides>9</Slides>
  <Notes>2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LA DPH</vt:lpstr>
      <vt:lpstr>4_Office Theme</vt:lpstr>
      <vt:lpstr>6_Office Theme</vt:lpstr>
      <vt:lpstr>1_LA DPH</vt:lpstr>
      <vt:lpstr>5_Office Theme</vt:lpstr>
      <vt:lpstr>Vaccine Management Updates  Jerusalem Theodros and Wendi Cate</vt:lpstr>
      <vt:lpstr>Agenda Topics</vt:lpstr>
      <vt:lpstr>COVID-19 Vaccine Shelf Life Updates</vt:lpstr>
      <vt:lpstr>BAP Waste Reporting in myCAvax</vt:lpstr>
      <vt:lpstr>Action Required: Update Location Storage Units in myCAvax</vt:lpstr>
      <vt:lpstr>PowerPoint Presentation</vt:lpstr>
      <vt:lpstr>Vaccine Inventory Management Job Aids</vt:lpstr>
      <vt:lpstr>VFA Ordering</vt:lpstr>
      <vt:lpstr>JYNNEOS Commercialization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Vaccine Order Updates</dc:title>
  <dc:creator>Wendi</dc:creator>
  <cp:revision>4</cp:revision>
  <dcterms:created xsi:type="dcterms:W3CDTF">2022-02-22T23:59:23Z</dcterms:created>
  <dcterms:modified xsi:type="dcterms:W3CDTF">2024-04-10T00:14:51Z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0x010100AC4C27B9F812AF4D8E4B0C5707A7C2FC</vt:lpwstr>
  </property>
</Properties>
</file>