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1" r:id="rId6"/>
    <p:sldMasterId id="2147483697" r:id="rId7"/>
    <p:sldMasterId id="2147483708" r:id="rId8"/>
  </p:sldMasterIdLst>
  <p:notesMasterIdLst>
    <p:notesMasterId r:id="rId11"/>
  </p:notesMasterIdLst>
  <p:sldIdLst>
    <p:sldId id="2147473574" r:id="rId9"/>
    <p:sldId id="21474735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83E59D-B12F-B6E5-3053-51B9D0A689A1}" name="Lucy Stillman" initials="LS" userId="S::lstillman@ph.lacounty.gov::1d45438c-0f6d-4631-90f5-522259283a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10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8534B-DE73-21E1-1CFE-72E56CA9353A}" v="840" dt="2024-03-26T17:39:47.732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by Redman" userId="S::sredman@ph.lacounty.gov::dfed9ee1-55f3-4228-a128-4694927d396f" providerId="AD" clId="Web-{8A423E55-30BF-4DFF-8D35-D6C04E2AB993}"/>
    <pc:docChg chg="modSld">
      <pc:chgData name="Shelby Redman" userId="S::sredman@ph.lacounty.gov::dfed9ee1-55f3-4228-a128-4694927d396f" providerId="AD" clId="Web-{8A423E55-30BF-4DFF-8D35-D6C04E2AB993}" dt="2023-10-24T20:03:25.291" v="201" actId="20577"/>
      <pc:docMkLst>
        <pc:docMk/>
      </pc:docMkLst>
      <pc:sldChg chg="modSp">
        <pc:chgData name="Shelby Redman" userId="S::sredman@ph.lacounty.gov::dfed9ee1-55f3-4228-a128-4694927d396f" providerId="AD" clId="Web-{8A423E55-30BF-4DFF-8D35-D6C04E2AB993}" dt="2023-10-24T19:53:39.203" v="65" actId="20577"/>
        <pc:sldMkLst>
          <pc:docMk/>
          <pc:sldMk cId="4072158773" sldId="2147473571"/>
        </pc:sldMkLst>
        <pc:spChg chg="mod">
          <ac:chgData name="Shelby Redman" userId="S::sredman@ph.lacounty.gov::dfed9ee1-55f3-4228-a128-4694927d396f" providerId="AD" clId="Web-{8A423E55-30BF-4DFF-8D35-D6C04E2AB993}" dt="2023-10-24T19:53:39.203" v="65" actId="20577"/>
          <ac:spMkLst>
            <pc:docMk/>
            <pc:sldMk cId="4072158773" sldId="2147473571"/>
            <ac:spMk id="2" creationId="{70AE52CE-96F4-2B6B-5980-9BE95630BF9D}"/>
          </ac:spMkLst>
        </pc:spChg>
      </pc:sldChg>
      <pc:sldChg chg="delSp modSp">
        <pc:chgData name="Shelby Redman" userId="S::sredman@ph.lacounty.gov::dfed9ee1-55f3-4228-a128-4694927d396f" providerId="AD" clId="Web-{8A423E55-30BF-4DFF-8D35-D6C04E2AB993}" dt="2023-10-24T20:03:25.291" v="201" actId="20577"/>
        <pc:sldMkLst>
          <pc:docMk/>
          <pc:sldMk cId="685107085" sldId="2147473572"/>
        </pc:sldMkLst>
        <pc:spChg chg="mod">
          <ac:chgData name="Shelby Redman" userId="S::sredman@ph.lacounty.gov::dfed9ee1-55f3-4228-a128-4694927d396f" providerId="AD" clId="Web-{8A423E55-30BF-4DFF-8D35-D6C04E2AB993}" dt="2023-10-24T20:03:25.291" v="201" actId="20577"/>
          <ac:spMkLst>
            <pc:docMk/>
            <pc:sldMk cId="685107085" sldId="2147473572"/>
            <ac:spMk id="3" creationId="{703BA9ED-7BF6-92DA-E560-CF9DCC7C160E}"/>
          </ac:spMkLst>
        </pc:spChg>
        <pc:spChg chg="del">
          <ac:chgData name="Shelby Redman" userId="S::sredman@ph.lacounty.gov::dfed9ee1-55f3-4228-a128-4694927d396f" providerId="AD" clId="Web-{8A423E55-30BF-4DFF-8D35-D6C04E2AB993}" dt="2023-10-24T19:52:45.687" v="44"/>
          <ac:spMkLst>
            <pc:docMk/>
            <pc:sldMk cId="685107085" sldId="2147473572"/>
            <ac:spMk id="4" creationId="{1D880752-6F14-9FA1-7ECE-4AFADAF72C78}"/>
          </ac:spMkLst>
        </pc:spChg>
      </pc:sldChg>
    </pc:docChg>
  </pc:docChgLst>
  <pc:docChgLst>
    <pc:chgData name="Shelby Redman" userId="S::sredman@ph.lacounty.gov::dfed9ee1-55f3-4228-a128-4694927d396f" providerId="AD" clId="Web-{937D3133-5FB4-49C5-AE2E-00984FC4E937}"/>
    <pc:docChg chg="addSld">
      <pc:chgData name="Shelby Redman" userId="S::sredman@ph.lacounty.gov::dfed9ee1-55f3-4228-a128-4694927d396f" providerId="AD" clId="Web-{937D3133-5FB4-49C5-AE2E-00984FC4E937}" dt="2023-10-24T19:30:18.246" v="1"/>
      <pc:docMkLst>
        <pc:docMk/>
      </pc:docMkLst>
      <pc:sldChg chg="new">
        <pc:chgData name="Shelby Redman" userId="S::sredman@ph.lacounty.gov::dfed9ee1-55f3-4228-a128-4694927d396f" providerId="AD" clId="Web-{937D3133-5FB4-49C5-AE2E-00984FC4E937}" dt="2023-10-24T19:30:00.355" v="0"/>
        <pc:sldMkLst>
          <pc:docMk/>
          <pc:sldMk cId="685107085" sldId="2147473572"/>
        </pc:sldMkLst>
      </pc:sldChg>
      <pc:sldChg chg="new">
        <pc:chgData name="Shelby Redman" userId="S::sredman@ph.lacounty.gov::dfed9ee1-55f3-4228-a128-4694927d396f" providerId="AD" clId="Web-{937D3133-5FB4-49C5-AE2E-00984FC4E937}" dt="2023-10-24T19:30:18.246" v="1"/>
        <pc:sldMkLst>
          <pc:docMk/>
          <pc:sldMk cId="1520878835" sldId="2147473573"/>
        </pc:sldMkLst>
      </pc:sldChg>
    </pc:docChg>
  </pc:docChgLst>
  <pc:docChgLst>
    <pc:chgData name="Shelby Redman" userId="S::sredman@ph.lacounty.gov::dfed9ee1-55f3-4228-a128-4694927d396f" providerId="AD" clId="Web-{3366C210-407C-40F4-9AF6-DDE714A1B038}"/>
    <pc:docChg chg="modSld">
      <pc:chgData name="Shelby Redman" userId="S::sredman@ph.lacounty.gov::dfed9ee1-55f3-4228-a128-4694927d396f" providerId="AD" clId="Web-{3366C210-407C-40F4-9AF6-DDE714A1B038}" dt="2024-01-12T19:34:24.527" v="41" actId="20577"/>
      <pc:docMkLst>
        <pc:docMk/>
      </pc:docMkLst>
      <pc:sldChg chg="modSp">
        <pc:chgData name="Shelby Redman" userId="S::sredman@ph.lacounty.gov::dfed9ee1-55f3-4228-a128-4694927d396f" providerId="AD" clId="Web-{3366C210-407C-40F4-9AF6-DDE714A1B038}" dt="2024-01-12T19:34:24.527" v="41" actId="20577"/>
        <pc:sldMkLst>
          <pc:docMk/>
          <pc:sldMk cId="4072158773" sldId="2147473571"/>
        </pc:sldMkLst>
        <pc:spChg chg="mod">
          <ac:chgData name="Shelby Redman" userId="S::sredman@ph.lacounty.gov::dfed9ee1-55f3-4228-a128-4694927d396f" providerId="AD" clId="Web-{3366C210-407C-40F4-9AF6-DDE714A1B038}" dt="2024-01-12T19:34:24.527" v="41" actId="20577"/>
          <ac:spMkLst>
            <pc:docMk/>
            <pc:sldMk cId="4072158773" sldId="2147473571"/>
            <ac:spMk id="7" creationId="{5C0AD753-2D7F-182D-FB30-A133B37C0EAC}"/>
          </ac:spMkLst>
        </pc:spChg>
      </pc:sldChg>
    </pc:docChg>
  </pc:docChgLst>
  <pc:docChgLst>
    <pc:chgData name="Shelby Redman" userId="S::sredman@ph.lacounty.gov::dfed9ee1-55f3-4228-a128-4694927d396f" providerId="AD" clId="Web-{DCD27488-28F1-412D-B762-B3EC42D21FB2}"/>
    <pc:docChg chg="delSld modSld">
      <pc:chgData name="Shelby Redman" userId="S::sredman@ph.lacounty.gov::dfed9ee1-55f3-4228-a128-4694927d396f" providerId="AD" clId="Web-{DCD27488-28F1-412D-B762-B3EC42D21FB2}" dt="2024-01-12T17:55:58.807" v="822" actId="20577"/>
      <pc:docMkLst>
        <pc:docMk/>
      </pc:docMkLst>
      <pc:sldChg chg="addSp modSp">
        <pc:chgData name="Shelby Redman" userId="S::sredman@ph.lacounty.gov::dfed9ee1-55f3-4228-a128-4694927d396f" providerId="AD" clId="Web-{DCD27488-28F1-412D-B762-B3EC42D21FB2}" dt="2024-01-12T17:51:58.129" v="486" actId="20577"/>
        <pc:sldMkLst>
          <pc:docMk/>
          <pc:sldMk cId="2234876403" sldId="318"/>
        </pc:sldMkLst>
        <pc:spChg chg="mod">
          <ac:chgData name="Shelby Redman" userId="S::sredman@ph.lacounty.gov::dfed9ee1-55f3-4228-a128-4694927d396f" providerId="AD" clId="Web-{DCD27488-28F1-412D-B762-B3EC42D21FB2}" dt="2024-01-12T17:51:24.144" v="470" actId="1076"/>
          <ac:spMkLst>
            <pc:docMk/>
            <pc:sldMk cId="2234876403" sldId="318"/>
            <ac:spMk id="2" creationId="{A895D020-B72C-379D-1876-0A56DDEDC118}"/>
          </ac:spMkLst>
        </pc:spChg>
        <pc:spChg chg="mod">
          <ac:chgData name="Shelby Redman" userId="S::sredman@ph.lacounty.gov::dfed9ee1-55f3-4228-a128-4694927d396f" providerId="AD" clId="Web-{DCD27488-28F1-412D-B762-B3EC42D21FB2}" dt="2024-01-12T17:51:51.145" v="481" actId="20577"/>
          <ac:spMkLst>
            <pc:docMk/>
            <pc:sldMk cId="2234876403" sldId="318"/>
            <ac:spMk id="4" creationId="{617B77F7-9336-6325-A348-64F07A080EEF}"/>
          </ac:spMkLst>
        </pc:spChg>
        <pc:spChg chg="add mod">
          <ac:chgData name="Shelby Redman" userId="S::sredman@ph.lacounty.gov::dfed9ee1-55f3-4228-a128-4694927d396f" providerId="AD" clId="Web-{DCD27488-28F1-412D-B762-B3EC42D21FB2}" dt="2024-01-12T17:51:58.129" v="486" actId="20577"/>
          <ac:spMkLst>
            <pc:docMk/>
            <pc:sldMk cId="2234876403" sldId="318"/>
            <ac:spMk id="6" creationId="{3CB825B3-BFB0-B59D-5BE5-C7E14FDA7C34}"/>
          </ac:spMkLst>
        </pc:spChg>
        <pc:spChg chg="add mod">
          <ac:chgData name="Shelby Redman" userId="S::sredman@ph.lacounty.gov::dfed9ee1-55f3-4228-a128-4694927d396f" providerId="AD" clId="Web-{DCD27488-28F1-412D-B762-B3EC42D21FB2}" dt="2024-01-12T17:51:19.113" v="469" actId="1076"/>
          <ac:spMkLst>
            <pc:docMk/>
            <pc:sldMk cId="2234876403" sldId="318"/>
            <ac:spMk id="8" creationId="{B8DCDD06-7ED1-341C-DFE2-1A01BC8BE5ED}"/>
          </ac:spMkLst>
        </pc:spChg>
      </pc:sldChg>
      <pc:sldChg chg="modSp">
        <pc:chgData name="Shelby Redman" userId="S::sredman@ph.lacounty.gov::dfed9ee1-55f3-4228-a128-4694927d396f" providerId="AD" clId="Web-{DCD27488-28F1-412D-B762-B3EC42D21FB2}" dt="2024-01-12T17:54:34.820" v="670" actId="20577"/>
        <pc:sldMkLst>
          <pc:docMk/>
          <pc:sldMk cId="4072158773" sldId="2147473571"/>
        </pc:sldMkLst>
        <pc:spChg chg="mod">
          <ac:chgData name="Shelby Redman" userId="S::sredman@ph.lacounty.gov::dfed9ee1-55f3-4228-a128-4694927d396f" providerId="AD" clId="Web-{DCD27488-28F1-412D-B762-B3EC42D21FB2}" dt="2024-01-12T17:46:17.903" v="267" actId="20577"/>
          <ac:spMkLst>
            <pc:docMk/>
            <pc:sldMk cId="4072158773" sldId="2147473571"/>
            <ac:spMk id="3" creationId="{5FFF50F4-DAEE-97F1-D6CB-17F493B323FE}"/>
          </ac:spMkLst>
        </pc:spChg>
        <pc:spChg chg="mod">
          <ac:chgData name="Shelby Redman" userId="S::sredman@ph.lacounty.gov::dfed9ee1-55f3-4228-a128-4694927d396f" providerId="AD" clId="Web-{DCD27488-28F1-412D-B762-B3EC42D21FB2}" dt="2024-01-12T17:42:54.992" v="30" actId="20577"/>
          <ac:spMkLst>
            <pc:docMk/>
            <pc:sldMk cId="4072158773" sldId="2147473571"/>
            <ac:spMk id="4" creationId="{ED680E43-8CE5-7324-F123-C6B484885E2C}"/>
          </ac:spMkLst>
        </pc:spChg>
        <pc:spChg chg="mod">
          <ac:chgData name="Shelby Redman" userId="S::sredman@ph.lacounty.gov::dfed9ee1-55f3-4228-a128-4694927d396f" providerId="AD" clId="Web-{DCD27488-28F1-412D-B762-B3EC42D21FB2}" dt="2024-01-12T17:43:06.773" v="62" actId="20577"/>
          <ac:spMkLst>
            <pc:docMk/>
            <pc:sldMk cId="4072158773" sldId="2147473571"/>
            <ac:spMk id="6" creationId="{96F9820E-57C3-7F5F-50D8-FC2D1C1B4F12}"/>
          </ac:spMkLst>
        </pc:spChg>
        <pc:spChg chg="mod">
          <ac:chgData name="Shelby Redman" userId="S::sredman@ph.lacounty.gov::dfed9ee1-55f3-4228-a128-4694927d396f" providerId="AD" clId="Web-{DCD27488-28F1-412D-B762-B3EC42D21FB2}" dt="2024-01-12T17:54:34.820" v="670" actId="20577"/>
          <ac:spMkLst>
            <pc:docMk/>
            <pc:sldMk cId="4072158773" sldId="2147473571"/>
            <ac:spMk id="7" creationId="{5C0AD753-2D7F-182D-FB30-A133B37C0EAC}"/>
          </ac:spMkLst>
        </pc:spChg>
      </pc:sldChg>
      <pc:sldChg chg="modSp del">
        <pc:chgData name="Shelby Redman" userId="S::sredman@ph.lacounty.gov::dfed9ee1-55f3-4228-a128-4694927d396f" providerId="AD" clId="Web-{DCD27488-28F1-412D-B762-B3EC42D21FB2}" dt="2024-01-12T17:51:31.957" v="471"/>
        <pc:sldMkLst>
          <pc:docMk/>
          <pc:sldMk cId="3216531129" sldId="2147473572"/>
        </pc:sldMkLst>
        <pc:spChg chg="mod">
          <ac:chgData name="Shelby Redman" userId="S::sredman@ph.lacounty.gov::dfed9ee1-55f3-4228-a128-4694927d396f" providerId="AD" clId="Web-{DCD27488-28F1-412D-B762-B3EC42D21FB2}" dt="2024-01-12T17:50:30.174" v="461" actId="14100"/>
          <ac:spMkLst>
            <pc:docMk/>
            <pc:sldMk cId="3216531129" sldId="2147473572"/>
            <ac:spMk id="3" creationId="{D438B224-2884-BE97-5B42-88524E4071F4}"/>
          </ac:spMkLst>
        </pc:spChg>
      </pc:sldChg>
      <pc:sldChg chg="addSp modSp mod modClrScheme chgLayout">
        <pc:chgData name="Shelby Redman" userId="S::sredman@ph.lacounty.gov::dfed9ee1-55f3-4228-a128-4694927d396f" providerId="AD" clId="Web-{DCD27488-28F1-412D-B762-B3EC42D21FB2}" dt="2024-01-12T17:55:58.807" v="822" actId="20577"/>
        <pc:sldMkLst>
          <pc:docMk/>
          <pc:sldMk cId="2288388847" sldId="2147473573"/>
        </pc:sldMkLst>
        <pc:spChg chg="mod ord">
          <ac:chgData name="Shelby Redman" userId="S::sredman@ph.lacounty.gov::dfed9ee1-55f3-4228-a128-4694927d396f" providerId="AD" clId="Web-{DCD27488-28F1-412D-B762-B3EC42D21FB2}" dt="2024-01-12T17:52:08.786" v="487"/>
          <ac:spMkLst>
            <pc:docMk/>
            <pc:sldMk cId="2288388847" sldId="2147473573"/>
            <ac:spMk id="2" creationId="{77565F85-BF43-BBB0-F301-9426D7311944}"/>
          </ac:spMkLst>
        </pc:spChg>
        <pc:spChg chg="mod ord">
          <ac:chgData name="Shelby Redman" userId="S::sredman@ph.lacounty.gov::dfed9ee1-55f3-4228-a128-4694927d396f" providerId="AD" clId="Web-{DCD27488-28F1-412D-B762-B3EC42D21FB2}" dt="2024-01-12T17:55:35.291" v="773" actId="20577"/>
          <ac:spMkLst>
            <pc:docMk/>
            <pc:sldMk cId="2288388847" sldId="2147473573"/>
            <ac:spMk id="3" creationId="{F5668D9C-0816-D49C-0392-878E459CA427}"/>
          </ac:spMkLst>
        </pc:spChg>
        <pc:spChg chg="mod ord">
          <ac:chgData name="Shelby Redman" userId="S::sredman@ph.lacounty.gov::dfed9ee1-55f3-4228-a128-4694927d396f" providerId="AD" clId="Web-{DCD27488-28F1-412D-B762-B3EC42D21FB2}" dt="2024-01-12T17:52:08.786" v="487"/>
          <ac:spMkLst>
            <pc:docMk/>
            <pc:sldMk cId="2288388847" sldId="2147473573"/>
            <ac:spMk id="4" creationId="{DA1DE26D-4951-5D33-6AC6-974D2F2A2263}"/>
          </ac:spMkLst>
        </pc:spChg>
        <pc:spChg chg="mod ord">
          <ac:chgData name="Shelby Redman" userId="S::sredman@ph.lacounty.gov::dfed9ee1-55f3-4228-a128-4694927d396f" providerId="AD" clId="Web-{DCD27488-28F1-412D-B762-B3EC42D21FB2}" dt="2024-01-12T17:52:08.786" v="487"/>
          <ac:spMkLst>
            <pc:docMk/>
            <pc:sldMk cId="2288388847" sldId="2147473573"/>
            <ac:spMk id="5" creationId="{46275521-2C84-8720-8FAF-F43ABDF5BB4B}"/>
          </ac:spMkLst>
        </pc:spChg>
        <pc:spChg chg="mod ord">
          <ac:chgData name="Shelby Redman" userId="S::sredman@ph.lacounty.gov::dfed9ee1-55f3-4228-a128-4694927d396f" providerId="AD" clId="Web-{DCD27488-28F1-412D-B762-B3EC42D21FB2}" dt="2024-01-12T17:52:26.489" v="513" actId="20577"/>
          <ac:spMkLst>
            <pc:docMk/>
            <pc:sldMk cId="2288388847" sldId="2147473573"/>
            <ac:spMk id="6" creationId="{A5A67413-4333-A0CB-AD70-FF0A85C93869}"/>
          </ac:spMkLst>
        </pc:spChg>
        <pc:spChg chg="add mod ord">
          <ac:chgData name="Shelby Redman" userId="S::sredman@ph.lacounty.gov::dfed9ee1-55f3-4228-a128-4694927d396f" providerId="AD" clId="Web-{DCD27488-28F1-412D-B762-B3EC42D21FB2}" dt="2024-01-12T17:52:53.709" v="544" actId="20577"/>
          <ac:spMkLst>
            <pc:docMk/>
            <pc:sldMk cId="2288388847" sldId="2147473573"/>
            <ac:spMk id="7" creationId="{3FA03B46-41AF-5D74-77AD-E20EEB1B392B}"/>
          </ac:spMkLst>
        </pc:spChg>
        <pc:spChg chg="add mod ord">
          <ac:chgData name="Shelby Redman" userId="S::sredman@ph.lacounty.gov::dfed9ee1-55f3-4228-a128-4694927d396f" providerId="AD" clId="Web-{DCD27488-28F1-412D-B762-B3EC42D21FB2}" dt="2024-01-12T17:55:58.807" v="822" actId="20577"/>
          <ac:spMkLst>
            <pc:docMk/>
            <pc:sldMk cId="2288388847" sldId="2147473573"/>
            <ac:spMk id="8" creationId="{B87F0B9B-9926-60D9-F314-AB893239A410}"/>
          </ac:spMkLst>
        </pc:spChg>
        <pc:spChg chg="add mod ord">
          <ac:chgData name="Shelby Redman" userId="S::sredman@ph.lacounty.gov::dfed9ee1-55f3-4228-a128-4694927d396f" providerId="AD" clId="Web-{DCD27488-28F1-412D-B762-B3EC42D21FB2}" dt="2024-01-12T17:52:08.786" v="487"/>
          <ac:spMkLst>
            <pc:docMk/>
            <pc:sldMk cId="2288388847" sldId="2147473573"/>
            <ac:spMk id="9" creationId="{F2366555-01EB-37F2-671F-5D6105DFFF85}"/>
          </ac:spMkLst>
        </pc:spChg>
      </pc:sldChg>
    </pc:docChg>
  </pc:docChgLst>
  <pc:docChgLst>
    <pc:chgData name="Shelby Redman" userId="S::sredman@ph.lacounty.gov::dfed9ee1-55f3-4228-a128-4694927d396f" providerId="AD" clId="Web-{866435B2-90B0-50F4-D180-436A64F95F48}"/>
    <pc:docChg chg="addSld delSld modSld">
      <pc:chgData name="Shelby Redman" userId="S::sredman@ph.lacounty.gov::dfed9ee1-55f3-4228-a128-4694927d396f" providerId="AD" clId="Web-{866435B2-90B0-50F4-D180-436A64F95F48}" dt="2023-12-04T19:23:37.228" v="655" actId="20577"/>
      <pc:docMkLst>
        <pc:docMk/>
      </pc:docMkLst>
      <pc:sldChg chg="del">
        <pc:chgData name="Shelby Redman" userId="S::sredman@ph.lacounty.gov::dfed9ee1-55f3-4228-a128-4694927d396f" providerId="AD" clId="Web-{866435B2-90B0-50F4-D180-436A64F95F48}" dt="2023-12-04T19:09:29.372" v="11"/>
        <pc:sldMkLst>
          <pc:docMk/>
          <pc:sldMk cId="3913104271" sldId="317"/>
        </pc:sldMkLst>
      </pc:sldChg>
      <pc:sldChg chg="modSp">
        <pc:chgData name="Shelby Redman" userId="S::sredman@ph.lacounty.gov::dfed9ee1-55f3-4228-a128-4694927d396f" providerId="AD" clId="Web-{866435B2-90B0-50F4-D180-436A64F95F48}" dt="2023-12-04T19:09:13.216" v="8" actId="20577"/>
        <pc:sldMkLst>
          <pc:docMk/>
          <pc:sldMk cId="2234876403" sldId="318"/>
        </pc:sldMkLst>
        <pc:spChg chg="mod">
          <ac:chgData name="Shelby Redman" userId="S::sredman@ph.lacounty.gov::dfed9ee1-55f3-4228-a128-4694927d396f" providerId="AD" clId="Web-{866435B2-90B0-50F4-D180-436A64F95F48}" dt="2023-12-04T19:09:13.216" v="8" actId="20577"/>
          <ac:spMkLst>
            <pc:docMk/>
            <pc:sldMk cId="2234876403" sldId="318"/>
            <ac:spMk id="2" creationId="{A895D020-B72C-379D-1876-0A56DDEDC118}"/>
          </ac:spMkLst>
        </pc:spChg>
      </pc:sldChg>
      <pc:sldChg chg="modSp">
        <pc:chgData name="Shelby Redman" userId="S::sredman@ph.lacounty.gov::dfed9ee1-55f3-4228-a128-4694927d396f" providerId="AD" clId="Web-{866435B2-90B0-50F4-D180-436A64F95F48}" dt="2023-12-04T18:58:05.627" v="4" actId="20577"/>
        <pc:sldMkLst>
          <pc:docMk/>
          <pc:sldMk cId="535609895" sldId="2147473566"/>
        </pc:sldMkLst>
        <pc:spChg chg="mod">
          <ac:chgData name="Shelby Redman" userId="S::sredman@ph.lacounty.gov::dfed9ee1-55f3-4228-a128-4694927d396f" providerId="AD" clId="Web-{866435B2-90B0-50F4-D180-436A64F95F48}" dt="2023-12-04T18:58:05.627" v="4" actId="20577"/>
          <ac:spMkLst>
            <pc:docMk/>
            <pc:sldMk cId="535609895" sldId="2147473566"/>
            <ac:spMk id="2" creationId="{85B0D321-4FE4-25EF-F6FC-AB484B1978BE}"/>
          </ac:spMkLst>
        </pc:spChg>
      </pc:sldChg>
      <pc:sldChg chg="del">
        <pc:chgData name="Shelby Redman" userId="S::sredman@ph.lacounty.gov::dfed9ee1-55f3-4228-a128-4694927d396f" providerId="AD" clId="Web-{866435B2-90B0-50F4-D180-436A64F95F48}" dt="2023-12-04T19:09:27.185" v="10"/>
        <pc:sldMkLst>
          <pc:docMk/>
          <pc:sldMk cId="497695381" sldId="2147473569"/>
        </pc:sldMkLst>
      </pc:sldChg>
      <pc:sldChg chg="del">
        <pc:chgData name="Shelby Redman" userId="S::sredman@ph.lacounty.gov::dfed9ee1-55f3-4228-a128-4694927d396f" providerId="AD" clId="Web-{866435B2-90B0-50F4-D180-436A64F95F48}" dt="2023-12-04T19:09:23.966" v="9"/>
        <pc:sldMkLst>
          <pc:docMk/>
          <pc:sldMk cId="2233948407" sldId="2147473570"/>
        </pc:sldMkLst>
      </pc:sldChg>
      <pc:sldChg chg="modSp">
        <pc:chgData name="Shelby Redman" userId="S::sredman@ph.lacounty.gov::dfed9ee1-55f3-4228-a128-4694927d396f" providerId="AD" clId="Web-{866435B2-90B0-50F4-D180-436A64F95F48}" dt="2023-12-04T19:17:21.160" v="490" actId="20577"/>
        <pc:sldMkLst>
          <pc:docMk/>
          <pc:sldMk cId="4072158773" sldId="2147473571"/>
        </pc:sldMkLst>
        <pc:spChg chg="mod">
          <ac:chgData name="Shelby Redman" userId="S::sredman@ph.lacounty.gov::dfed9ee1-55f3-4228-a128-4694927d396f" providerId="AD" clId="Web-{866435B2-90B0-50F4-D180-436A64F95F48}" dt="2023-12-04T19:10:18.248" v="42" actId="20577"/>
          <ac:spMkLst>
            <pc:docMk/>
            <pc:sldMk cId="4072158773" sldId="2147473571"/>
            <ac:spMk id="2" creationId="{70AE52CE-96F4-2B6B-5980-9BE95630BF9D}"/>
          </ac:spMkLst>
        </pc:spChg>
        <pc:spChg chg="mod">
          <ac:chgData name="Shelby Redman" userId="S::sredman@ph.lacounty.gov::dfed9ee1-55f3-4228-a128-4694927d396f" providerId="AD" clId="Web-{866435B2-90B0-50F4-D180-436A64F95F48}" dt="2023-12-04T19:17:21.160" v="490" actId="20577"/>
          <ac:spMkLst>
            <pc:docMk/>
            <pc:sldMk cId="4072158773" sldId="2147473571"/>
            <ac:spMk id="3" creationId="{5FFF50F4-DAEE-97F1-D6CB-17F493B323FE}"/>
          </ac:spMkLst>
        </pc:spChg>
      </pc:sldChg>
      <pc:sldChg chg="del">
        <pc:chgData name="Shelby Redman" userId="S::sredman@ph.lacounty.gov::dfed9ee1-55f3-4228-a128-4694927d396f" providerId="AD" clId="Web-{866435B2-90B0-50F4-D180-436A64F95F48}" dt="2023-12-04T19:10:27.686" v="44"/>
        <pc:sldMkLst>
          <pc:docMk/>
          <pc:sldMk cId="685107085" sldId="2147473572"/>
        </pc:sldMkLst>
      </pc:sldChg>
      <pc:sldChg chg="delSp modSp new">
        <pc:chgData name="Shelby Redman" userId="S::sredman@ph.lacounty.gov::dfed9ee1-55f3-4228-a128-4694927d396f" providerId="AD" clId="Web-{866435B2-90B0-50F4-D180-436A64F95F48}" dt="2023-12-04T19:23:37.228" v="655" actId="20577"/>
        <pc:sldMkLst>
          <pc:docMk/>
          <pc:sldMk cId="3506597594" sldId="2147473572"/>
        </pc:sldMkLst>
        <pc:spChg chg="mod">
          <ac:chgData name="Shelby Redman" userId="S::sredman@ph.lacounty.gov::dfed9ee1-55f3-4228-a128-4694927d396f" providerId="AD" clId="Web-{866435B2-90B0-50F4-D180-436A64F95F48}" dt="2023-12-04T19:16:19.284" v="386" actId="20577"/>
          <ac:spMkLst>
            <pc:docMk/>
            <pc:sldMk cId="3506597594" sldId="2147473572"/>
            <ac:spMk id="2" creationId="{38B7C040-945E-2492-2967-72ECA4E0EE7A}"/>
          </ac:spMkLst>
        </pc:spChg>
        <pc:spChg chg="mod">
          <ac:chgData name="Shelby Redman" userId="S::sredman@ph.lacounty.gov::dfed9ee1-55f3-4228-a128-4694927d396f" providerId="AD" clId="Web-{866435B2-90B0-50F4-D180-436A64F95F48}" dt="2023-12-04T19:23:37.228" v="655" actId="20577"/>
          <ac:spMkLst>
            <pc:docMk/>
            <pc:sldMk cId="3506597594" sldId="2147473572"/>
            <ac:spMk id="3" creationId="{83CA8D4E-2891-ADF1-2652-005D4E19908D}"/>
          </ac:spMkLst>
        </pc:spChg>
        <pc:spChg chg="del">
          <ac:chgData name="Shelby Redman" userId="S::sredman@ph.lacounty.gov::dfed9ee1-55f3-4228-a128-4694927d396f" providerId="AD" clId="Web-{866435B2-90B0-50F4-D180-436A64F95F48}" dt="2023-12-04T19:22:54.883" v="650"/>
          <ac:spMkLst>
            <pc:docMk/>
            <pc:sldMk cId="3506597594" sldId="2147473572"/>
            <ac:spMk id="4" creationId="{3EACEF03-D209-A7F0-5A0B-754E02C85661}"/>
          </ac:spMkLst>
        </pc:spChg>
      </pc:sldChg>
      <pc:sldChg chg="del">
        <pc:chgData name="Shelby Redman" userId="S::sredman@ph.lacounty.gov::dfed9ee1-55f3-4228-a128-4694927d396f" providerId="AD" clId="Web-{866435B2-90B0-50F4-D180-436A64F95F48}" dt="2023-12-04T19:10:23.686" v="43"/>
        <pc:sldMkLst>
          <pc:docMk/>
          <pc:sldMk cId="1520878835" sldId="2147473573"/>
        </pc:sldMkLst>
      </pc:sldChg>
      <pc:sldChg chg="del">
        <pc:chgData name="Shelby Redman" userId="S::sredman@ph.lacounty.gov::dfed9ee1-55f3-4228-a128-4694927d396f" providerId="AD" clId="Web-{866435B2-90B0-50F4-D180-436A64F95F48}" dt="2023-12-04T19:09:32.279" v="12"/>
        <pc:sldMkLst>
          <pc:docMk/>
          <pc:sldMk cId="2748246778" sldId="2147474558"/>
        </pc:sldMkLst>
      </pc:sldChg>
    </pc:docChg>
  </pc:docChgLst>
  <pc:docChgLst>
    <pc:chgData name="Wendi Cate" userId="S::wcate@ph.lacounty.gov::d1317ce3-bed3-4c85-b16f-91ba5bc815f8" providerId="AD" clId="Web-{062620CB-1C50-439B-8EA9-8286BC56CACA}"/>
    <pc:docChg chg="modSld">
      <pc:chgData name="Wendi Cate" userId="S::wcate@ph.lacounty.gov::d1317ce3-bed3-4c85-b16f-91ba5bc815f8" providerId="AD" clId="Web-{062620CB-1C50-439B-8EA9-8286BC56CACA}" dt="2023-10-24T23:49:58.550" v="8" actId="20577"/>
      <pc:docMkLst>
        <pc:docMk/>
      </pc:docMkLst>
      <pc:sldChg chg="modSp">
        <pc:chgData name="Wendi Cate" userId="S::wcate@ph.lacounty.gov::d1317ce3-bed3-4c85-b16f-91ba5bc815f8" providerId="AD" clId="Web-{062620CB-1C50-439B-8EA9-8286BC56CACA}" dt="2023-10-24T23:49:58.550" v="8" actId="20577"/>
        <pc:sldMkLst>
          <pc:docMk/>
          <pc:sldMk cId="1520878835" sldId="2147473573"/>
        </pc:sldMkLst>
        <pc:spChg chg="mod">
          <ac:chgData name="Wendi Cate" userId="S::wcate@ph.lacounty.gov::d1317ce3-bed3-4c85-b16f-91ba5bc815f8" providerId="AD" clId="Web-{062620CB-1C50-439B-8EA9-8286BC56CACA}" dt="2023-10-24T23:49:58.550" v="8" actId="20577"/>
          <ac:spMkLst>
            <pc:docMk/>
            <pc:sldMk cId="1520878835" sldId="2147473573"/>
            <ac:spMk id="3" creationId="{A58521E9-D6F9-CA1C-56B9-D54E0D250386}"/>
          </ac:spMkLst>
        </pc:spChg>
      </pc:sldChg>
    </pc:docChg>
  </pc:docChgLst>
  <pc:docChgLst>
    <pc:chgData name="Shelby Redman" userId="S::sredman@ph.lacounty.gov::dfed9ee1-55f3-4228-a128-4694927d396f" providerId="AD" clId="Web-{77EBA85A-AC44-4E5E-94EE-5F04442FFA35}"/>
    <pc:docChg chg="modSld">
      <pc:chgData name="Shelby Redman" userId="S::sredman@ph.lacounty.gov::dfed9ee1-55f3-4228-a128-4694927d396f" providerId="AD" clId="Web-{77EBA85A-AC44-4E5E-94EE-5F04442FFA35}" dt="2024-01-17T16:23:42.976" v="40" actId="20577"/>
      <pc:docMkLst>
        <pc:docMk/>
      </pc:docMkLst>
      <pc:sldChg chg="modSp">
        <pc:chgData name="Shelby Redman" userId="S::sredman@ph.lacounty.gov::dfed9ee1-55f3-4228-a128-4694927d396f" providerId="AD" clId="Web-{77EBA85A-AC44-4E5E-94EE-5F04442FFA35}" dt="2024-01-17T16:22:32.677" v="9" actId="20577"/>
        <pc:sldMkLst>
          <pc:docMk/>
          <pc:sldMk cId="535609895" sldId="2147473566"/>
        </pc:sldMkLst>
        <pc:spChg chg="mod">
          <ac:chgData name="Shelby Redman" userId="S::sredman@ph.lacounty.gov::dfed9ee1-55f3-4228-a128-4694927d396f" providerId="AD" clId="Web-{77EBA85A-AC44-4E5E-94EE-5F04442FFA35}" dt="2024-01-17T16:22:32.677" v="9" actId="20577"/>
          <ac:spMkLst>
            <pc:docMk/>
            <pc:sldMk cId="535609895" sldId="2147473566"/>
            <ac:spMk id="2" creationId="{85B0D321-4FE4-25EF-F6FC-AB484B1978BE}"/>
          </ac:spMkLst>
        </pc:spChg>
      </pc:sldChg>
      <pc:sldChg chg="modSp">
        <pc:chgData name="Shelby Redman" userId="S::sredman@ph.lacounty.gov::dfed9ee1-55f3-4228-a128-4694927d396f" providerId="AD" clId="Web-{77EBA85A-AC44-4E5E-94EE-5F04442FFA35}" dt="2024-01-17T16:22:58.850" v="18" actId="1076"/>
        <pc:sldMkLst>
          <pc:docMk/>
          <pc:sldMk cId="4072158773" sldId="2147473571"/>
        </pc:sldMkLst>
        <pc:spChg chg="mod">
          <ac:chgData name="Shelby Redman" userId="S::sredman@ph.lacounty.gov::dfed9ee1-55f3-4228-a128-4694927d396f" providerId="AD" clId="Web-{77EBA85A-AC44-4E5E-94EE-5F04442FFA35}" dt="2024-01-17T16:22:49.615" v="17" actId="20577"/>
          <ac:spMkLst>
            <pc:docMk/>
            <pc:sldMk cId="4072158773" sldId="2147473571"/>
            <ac:spMk id="2" creationId="{70AE52CE-96F4-2B6B-5980-9BE95630BF9D}"/>
          </ac:spMkLst>
        </pc:spChg>
        <pc:spChg chg="mod">
          <ac:chgData name="Shelby Redman" userId="S::sredman@ph.lacounty.gov::dfed9ee1-55f3-4228-a128-4694927d396f" providerId="AD" clId="Web-{77EBA85A-AC44-4E5E-94EE-5F04442FFA35}" dt="2024-01-17T16:22:58.850" v="18" actId="1076"/>
          <ac:spMkLst>
            <pc:docMk/>
            <pc:sldMk cId="4072158773" sldId="2147473571"/>
            <ac:spMk id="4" creationId="{ED680E43-8CE5-7324-F123-C6B484885E2C}"/>
          </ac:spMkLst>
        </pc:spChg>
      </pc:sldChg>
      <pc:sldChg chg="modSp">
        <pc:chgData name="Shelby Redman" userId="S::sredman@ph.lacounty.gov::dfed9ee1-55f3-4228-a128-4694927d396f" providerId="AD" clId="Web-{77EBA85A-AC44-4E5E-94EE-5F04442FFA35}" dt="2024-01-17T16:23:22.756" v="26" actId="20577"/>
        <pc:sldMkLst>
          <pc:docMk/>
          <pc:sldMk cId="2288388847" sldId="2147473573"/>
        </pc:sldMkLst>
        <pc:spChg chg="mod">
          <ac:chgData name="Shelby Redman" userId="S::sredman@ph.lacounty.gov::dfed9ee1-55f3-4228-a128-4694927d396f" providerId="AD" clId="Web-{77EBA85A-AC44-4E5E-94EE-5F04442FFA35}" dt="2024-01-17T16:23:22.756" v="26" actId="20577"/>
          <ac:spMkLst>
            <pc:docMk/>
            <pc:sldMk cId="2288388847" sldId="2147473573"/>
            <ac:spMk id="2" creationId="{77565F85-BF43-BBB0-F301-9426D7311944}"/>
          </ac:spMkLst>
        </pc:spChg>
      </pc:sldChg>
      <pc:sldChg chg="modSp">
        <pc:chgData name="Shelby Redman" userId="S::sredman@ph.lacounty.gov::dfed9ee1-55f3-4228-a128-4694927d396f" providerId="AD" clId="Web-{77EBA85A-AC44-4E5E-94EE-5F04442FFA35}" dt="2024-01-17T16:23:42.976" v="40" actId="20577"/>
        <pc:sldMkLst>
          <pc:docMk/>
          <pc:sldMk cId="3627313583" sldId="2147473574"/>
        </pc:sldMkLst>
        <pc:spChg chg="mod">
          <ac:chgData name="Shelby Redman" userId="S::sredman@ph.lacounty.gov::dfed9ee1-55f3-4228-a128-4694927d396f" providerId="AD" clId="Web-{77EBA85A-AC44-4E5E-94EE-5F04442FFA35}" dt="2024-01-17T16:23:42.976" v="40" actId="20577"/>
          <ac:spMkLst>
            <pc:docMk/>
            <pc:sldMk cId="3627313583" sldId="2147473574"/>
            <ac:spMk id="2" creationId="{D0C5AF76-BFA5-C56D-9A99-392A34C1F177}"/>
          </ac:spMkLst>
        </pc:spChg>
      </pc:sldChg>
    </pc:docChg>
  </pc:docChgLst>
  <pc:docChgLst>
    <pc:chgData name="Shelby Redman" userId="S::sredman@ph.lacounty.gov::dfed9ee1-55f3-4228-a128-4694927d396f" providerId="AD" clId="Web-{8B16A36E-FCEA-4FF8-8943-F3C2F435A7AC}"/>
    <pc:docChg chg="modSld">
      <pc:chgData name="Shelby Redman" userId="S::sredman@ph.lacounty.gov::dfed9ee1-55f3-4228-a128-4694927d396f" providerId="AD" clId="Web-{8B16A36E-FCEA-4FF8-8943-F3C2F435A7AC}" dt="2023-12-04T21:01:46.535" v="52" actId="20577"/>
      <pc:docMkLst>
        <pc:docMk/>
      </pc:docMkLst>
      <pc:sldChg chg="modSp">
        <pc:chgData name="Shelby Redman" userId="S::sredman@ph.lacounty.gov::dfed9ee1-55f3-4228-a128-4694927d396f" providerId="AD" clId="Web-{8B16A36E-FCEA-4FF8-8943-F3C2F435A7AC}" dt="2023-12-04T20:58:04.001" v="6" actId="20577"/>
        <pc:sldMkLst>
          <pc:docMk/>
          <pc:sldMk cId="535609895" sldId="2147473566"/>
        </pc:sldMkLst>
        <pc:spChg chg="mod">
          <ac:chgData name="Shelby Redman" userId="S::sredman@ph.lacounty.gov::dfed9ee1-55f3-4228-a128-4694927d396f" providerId="AD" clId="Web-{8B16A36E-FCEA-4FF8-8943-F3C2F435A7AC}" dt="2023-12-04T20:58:04.001" v="6" actId="20577"/>
          <ac:spMkLst>
            <pc:docMk/>
            <pc:sldMk cId="535609895" sldId="2147473566"/>
            <ac:spMk id="2" creationId="{85B0D321-4FE4-25EF-F6FC-AB484B1978BE}"/>
          </ac:spMkLst>
        </pc:spChg>
      </pc:sldChg>
      <pc:sldChg chg="modSp">
        <pc:chgData name="Shelby Redman" userId="S::sredman@ph.lacounty.gov::dfed9ee1-55f3-4228-a128-4694927d396f" providerId="AD" clId="Web-{8B16A36E-FCEA-4FF8-8943-F3C2F435A7AC}" dt="2023-12-04T21:01:46.535" v="52" actId="20577"/>
        <pc:sldMkLst>
          <pc:docMk/>
          <pc:sldMk cId="3506597594" sldId="2147473572"/>
        </pc:sldMkLst>
        <pc:spChg chg="mod">
          <ac:chgData name="Shelby Redman" userId="S::sredman@ph.lacounty.gov::dfed9ee1-55f3-4228-a128-4694927d396f" providerId="AD" clId="Web-{8B16A36E-FCEA-4FF8-8943-F3C2F435A7AC}" dt="2023-12-04T21:01:46.535" v="52" actId="20577"/>
          <ac:spMkLst>
            <pc:docMk/>
            <pc:sldMk cId="3506597594" sldId="2147473572"/>
            <ac:spMk id="3" creationId="{83CA8D4E-2891-ADF1-2652-005D4E19908D}"/>
          </ac:spMkLst>
        </pc:spChg>
      </pc:sldChg>
    </pc:docChg>
  </pc:docChgLst>
  <pc:docChgLst>
    <pc:chgData name="Wendi Cate" userId="S::wcate@ph.lacounty.gov::d1317ce3-bed3-4c85-b16f-91ba5bc815f8" providerId="AD" clId="Web-{B4300756-FC76-4B9D-B8B6-ABFA94981000}"/>
    <pc:docChg chg="addSld delSld addMainMaster">
      <pc:chgData name="Wendi Cate" userId="S::wcate@ph.lacounty.gov::d1317ce3-bed3-4c85-b16f-91ba5bc815f8" providerId="AD" clId="Web-{B4300756-FC76-4B9D-B8B6-ABFA94981000}" dt="2023-10-25T00:14:34.226" v="1"/>
      <pc:docMkLst>
        <pc:docMk/>
      </pc:docMkLst>
      <pc:sldChg chg="add del">
        <pc:chgData name="Wendi Cate" userId="S::wcate@ph.lacounty.gov::d1317ce3-bed3-4c85-b16f-91ba5bc815f8" providerId="AD" clId="Web-{B4300756-FC76-4B9D-B8B6-ABFA94981000}" dt="2023-10-25T00:14:34.226" v="1"/>
        <pc:sldMkLst>
          <pc:docMk/>
          <pc:sldMk cId="3368947936" sldId="2147473574"/>
        </pc:sldMkLst>
      </pc:sldChg>
      <pc:sldMasterChg chg="add addSldLayout">
        <pc:chgData name="Wendi Cate" userId="S::wcate@ph.lacounty.gov::d1317ce3-bed3-4c85-b16f-91ba5bc815f8" providerId="AD" clId="Web-{B4300756-FC76-4B9D-B8B6-ABFA94981000}" dt="2023-10-25T00:14:22.663" v="0"/>
        <pc:sldMasterMkLst>
          <pc:docMk/>
          <pc:sldMasterMk cId="2735245481" sldId="2147488264"/>
        </pc:sldMasterMkLst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3033488007" sldId="2147488238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4204632321" sldId="2147488242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1732688686" sldId="2147488243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3339672813" sldId="2147488254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4188426515" sldId="2147488255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37705100" sldId="2147488256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1145659884" sldId="2147488257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954003004" sldId="2147488258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2671753443" sldId="2147488259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1328026367" sldId="2147488260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2790525498" sldId="2147488261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2339801184" sldId="2147488262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1891970468" sldId="2147488263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713827664" sldId="2147488265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2619230238" sldId="2147488271"/>
          </pc:sldLayoutMkLst>
        </pc:sldLayoutChg>
        <pc:sldLayoutChg chg="add">
          <pc:chgData name="Wendi Cate" userId="S::wcate@ph.lacounty.gov::d1317ce3-bed3-4c85-b16f-91ba5bc815f8" providerId="AD" clId="Web-{B4300756-FC76-4B9D-B8B6-ABFA94981000}" dt="2023-10-25T00:14:22.663" v="0"/>
          <pc:sldLayoutMkLst>
            <pc:docMk/>
            <pc:sldMasterMk cId="2735245481" sldId="2147488264"/>
            <pc:sldLayoutMk cId="1998951656" sldId="2147488272"/>
          </pc:sldLayoutMkLst>
        </pc:sldLayoutChg>
      </pc:sldMasterChg>
    </pc:docChg>
  </pc:docChgLst>
  <pc:docChgLst>
    <pc:chgData name="Shelby Redman" userId="S::sredman@ph.lacounty.gov::dfed9ee1-55f3-4228-a128-4694927d396f" providerId="AD" clId="Web-{49357A0D-6C37-4660-837A-BFEF04CB0883}"/>
    <pc:docChg chg="modSld sldOrd">
      <pc:chgData name="Shelby Redman" userId="S::sredman@ph.lacounty.gov::dfed9ee1-55f3-4228-a128-4694927d396f" providerId="AD" clId="Web-{49357A0D-6C37-4660-837A-BFEF04CB0883}" dt="2024-01-12T19:32:17.202" v="118" actId="20577"/>
      <pc:docMkLst>
        <pc:docMk/>
      </pc:docMkLst>
      <pc:sldChg chg="modSp">
        <pc:chgData name="Shelby Redman" userId="S::sredman@ph.lacounty.gov::dfed9ee1-55f3-4228-a128-4694927d396f" providerId="AD" clId="Web-{49357A0D-6C37-4660-837A-BFEF04CB0883}" dt="2024-01-12T19:31:55.780" v="98" actId="20577"/>
        <pc:sldMkLst>
          <pc:docMk/>
          <pc:sldMk cId="2234876403" sldId="318"/>
        </pc:sldMkLst>
        <pc:spChg chg="mod">
          <ac:chgData name="Shelby Redman" userId="S::sredman@ph.lacounty.gov::dfed9ee1-55f3-4228-a128-4694927d396f" providerId="AD" clId="Web-{49357A0D-6C37-4660-837A-BFEF04CB0883}" dt="2024-01-12T19:31:44.514" v="81" actId="20577"/>
          <ac:spMkLst>
            <pc:docMk/>
            <pc:sldMk cId="2234876403" sldId="318"/>
            <ac:spMk id="4" creationId="{617B77F7-9336-6325-A348-64F07A080EEF}"/>
          </ac:spMkLst>
        </pc:spChg>
        <pc:spChg chg="mod">
          <ac:chgData name="Shelby Redman" userId="S::sredman@ph.lacounty.gov::dfed9ee1-55f3-4228-a128-4694927d396f" providerId="AD" clId="Web-{49357A0D-6C37-4660-837A-BFEF04CB0883}" dt="2024-01-12T19:31:55.780" v="98" actId="20577"/>
          <ac:spMkLst>
            <pc:docMk/>
            <pc:sldMk cId="2234876403" sldId="318"/>
            <ac:spMk id="6" creationId="{3CB825B3-BFB0-B59D-5BE5-C7E14FDA7C34}"/>
          </ac:spMkLst>
        </pc:spChg>
      </pc:sldChg>
      <pc:sldChg chg="modSp">
        <pc:chgData name="Shelby Redman" userId="S::sredman@ph.lacounty.gov::dfed9ee1-55f3-4228-a128-4694927d396f" providerId="AD" clId="Web-{49357A0D-6C37-4660-837A-BFEF04CB0883}" dt="2024-01-12T19:29:59.966" v="1" actId="20577"/>
        <pc:sldMkLst>
          <pc:docMk/>
          <pc:sldMk cId="4072158773" sldId="2147473571"/>
        </pc:sldMkLst>
        <pc:spChg chg="mod">
          <ac:chgData name="Shelby Redman" userId="S::sredman@ph.lacounty.gov::dfed9ee1-55f3-4228-a128-4694927d396f" providerId="AD" clId="Web-{49357A0D-6C37-4660-837A-BFEF04CB0883}" dt="2024-01-12T19:29:59.966" v="1" actId="20577"/>
          <ac:spMkLst>
            <pc:docMk/>
            <pc:sldMk cId="4072158773" sldId="2147473571"/>
            <ac:spMk id="7" creationId="{5C0AD753-2D7F-182D-FB30-A133B37C0EAC}"/>
          </ac:spMkLst>
        </pc:spChg>
      </pc:sldChg>
      <pc:sldChg chg="modSp">
        <pc:chgData name="Shelby Redman" userId="S::sredman@ph.lacounty.gov::dfed9ee1-55f3-4228-a128-4694927d396f" providerId="AD" clId="Web-{49357A0D-6C37-4660-837A-BFEF04CB0883}" dt="2024-01-12T19:32:06.421" v="113" actId="20577"/>
        <pc:sldMkLst>
          <pc:docMk/>
          <pc:sldMk cId="2288388847" sldId="2147473573"/>
        </pc:sldMkLst>
        <pc:spChg chg="mod">
          <ac:chgData name="Shelby Redman" userId="S::sredman@ph.lacounty.gov::dfed9ee1-55f3-4228-a128-4694927d396f" providerId="AD" clId="Web-{49357A0D-6C37-4660-837A-BFEF04CB0883}" dt="2024-01-12T19:32:06.421" v="113" actId="20577"/>
          <ac:spMkLst>
            <pc:docMk/>
            <pc:sldMk cId="2288388847" sldId="2147473573"/>
            <ac:spMk id="3" creationId="{F5668D9C-0816-D49C-0392-878E459CA427}"/>
          </ac:spMkLst>
        </pc:spChg>
      </pc:sldChg>
      <pc:sldChg chg="modSp">
        <pc:chgData name="Shelby Redman" userId="S::sredman@ph.lacounty.gov::dfed9ee1-55f3-4228-a128-4694927d396f" providerId="AD" clId="Web-{49357A0D-6C37-4660-837A-BFEF04CB0883}" dt="2024-01-12T19:32:17.202" v="118" actId="20577"/>
        <pc:sldMkLst>
          <pc:docMk/>
          <pc:sldMk cId="3627313583" sldId="2147473574"/>
        </pc:sldMkLst>
        <pc:spChg chg="mod">
          <ac:chgData name="Shelby Redman" userId="S::sredman@ph.lacounty.gov::dfed9ee1-55f3-4228-a128-4694927d396f" providerId="AD" clId="Web-{49357A0D-6C37-4660-837A-BFEF04CB0883}" dt="2024-01-12T19:32:17.202" v="118" actId="20577"/>
          <ac:spMkLst>
            <pc:docMk/>
            <pc:sldMk cId="3627313583" sldId="2147473574"/>
            <ac:spMk id="3" creationId="{9030646B-F489-A6CE-159C-52B284DC488B}"/>
          </ac:spMkLst>
        </pc:spChg>
      </pc:sldChg>
      <pc:sldChg chg="modSp ord">
        <pc:chgData name="Shelby Redman" userId="S::sredman@ph.lacounty.gov::dfed9ee1-55f3-4228-a128-4694927d396f" providerId="AD" clId="Web-{49357A0D-6C37-4660-837A-BFEF04CB0883}" dt="2024-01-12T19:31:17.483" v="24" actId="20577"/>
        <pc:sldMkLst>
          <pc:docMk/>
          <pc:sldMk cId="1377774621" sldId="2147473575"/>
        </pc:sldMkLst>
        <pc:spChg chg="mod">
          <ac:chgData name="Shelby Redman" userId="S::sredman@ph.lacounty.gov::dfed9ee1-55f3-4228-a128-4694927d396f" providerId="AD" clId="Web-{49357A0D-6C37-4660-837A-BFEF04CB0883}" dt="2024-01-12T19:31:17.483" v="24" actId="20577"/>
          <ac:spMkLst>
            <pc:docMk/>
            <pc:sldMk cId="1377774621" sldId="2147473575"/>
            <ac:spMk id="3" creationId="{7F7BC3A6-8C52-EE56-F409-04BC7433ECB6}"/>
          </ac:spMkLst>
        </pc:spChg>
      </pc:sldChg>
    </pc:docChg>
  </pc:docChgLst>
  <pc:docChgLst>
    <pc:chgData name="Wendi Cate" userId="d1317ce3-bed3-4c85-b16f-91ba5bc815f8" providerId="ADAL" clId="{74572FF8-A537-435B-90B8-C14B2E46B83C}"/>
    <pc:docChg chg="modSld">
      <pc:chgData name="Wendi Cate" userId="d1317ce3-bed3-4c85-b16f-91ba5bc815f8" providerId="ADAL" clId="{74572FF8-A537-435B-90B8-C14B2E46B83C}" dt="2024-01-16T19:35:06.794" v="13" actId="14100"/>
      <pc:docMkLst>
        <pc:docMk/>
      </pc:docMkLst>
      <pc:sldChg chg="modSp mod">
        <pc:chgData name="Wendi Cate" userId="d1317ce3-bed3-4c85-b16f-91ba5bc815f8" providerId="ADAL" clId="{74572FF8-A537-435B-90B8-C14B2E46B83C}" dt="2024-01-16T19:35:06.794" v="13" actId="14100"/>
        <pc:sldMkLst>
          <pc:docMk/>
          <pc:sldMk cId="4072158773" sldId="2147473571"/>
        </pc:sldMkLst>
        <pc:spChg chg="mod">
          <ac:chgData name="Wendi Cate" userId="d1317ce3-bed3-4c85-b16f-91ba5bc815f8" providerId="ADAL" clId="{74572FF8-A537-435B-90B8-C14B2E46B83C}" dt="2024-01-16T19:34:56.168" v="12" actId="20577"/>
          <ac:spMkLst>
            <pc:docMk/>
            <pc:sldMk cId="4072158773" sldId="2147473571"/>
            <ac:spMk id="6" creationId="{96F9820E-57C3-7F5F-50D8-FC2D1C1B4F12}"/>
          </ac:spMkLst>
        </pc:spChg>
        <pc:spChg chg="mod">
          <ac:chgData name="Wendi Cate" userId="d1317ce3-bed3-4c85-b16f-91ba5bc815f8" providerId="ADAL" clId="{74572FF8-A537-435B-90B8-C14B2E46B83C}" dt="2024-01-16T19:35:06.794" v="13" actId="14100"/>
          <ac:spMkLst>
            <pc:docMk/>
            <pc:sldMk cId="4072158773" sldId="2147473571"/>
            <ac:spMk id="7" creationId="{5C0AD753-2D7F-182D-FB30-A133B37C0EAC}"/>
          </ac:spMkLst>
        </pc:spChg>
      </pc:sldChg>
    </pc:docChg>
  </pc:docChgLst>
  <pc:docChgLst>
    <pc:chgData name="Shelby Redman" userId="S::sredman@ph.lacounty.gov::dfed9ee1-55f3-4228-a128-4694927d396f" providerId="AD" clId="Web-{D71A4723-5CD0-47BD-BBAE-E00569215F45}"/>
    <pc:docChg chg="modSld">
      <pc:chgData name="Shelby Redman" userId="S::sredman@ph.lacounty.gov::dfed9ee1-55f3-4228-a128-4694927d396f" providerId="AD" clId="Web-{D71A4723-5CD0-47BD-BBAE-E00569215F45}" dt="2024-01-16T19:35:05.634" v="1"/>
      <pc:docMkLst>
        <pc:docMk/>
      </pc:docMkLst>
      <pc:sldChg chg="delSp modSp">
        <pc:chgData name="Shelby Redman" userId="S::sredman@ph.lacounty.gov::dfed9ee1-55f3-4228-a128-4694927d396f" providerId="AD" clId="Web-{D71A4723-5CD0-47BD-BBAE-E00569215F45}" dt="2024-01-16T19:35:05.634" v="1"/>
        <pc:sldMkLst>
          <pc:docMk/>
          <pc:sldMk cId="2234876403" sldId="318"/>
        </pc:sldMkLst>
        <pc:spChg chg="del mod">
          <ac:chgData name="Shelby Redman" userId="S::sredman@ph.lacounty.gov::dfed9ee1-55f3-4228-a128-4694927d396f" providerId="AD" clId="Web-{D71A4723-5CD0-47BD-BBAE-E00569215F45}" dt="2024-01-16T19:35:05.634" v="1"/>
          <ac:spMkLst>
            <pc:docMk/>
            <pc:sldMk cId="2234876403" sldId="318"/>
            <ac:spMk id="3" creationId="{9D252149-A05B-8D8A-5FD9-5196A305DC66}"/>
          </ac:spMkLst>
        </pc:spChg>
      </pc:sldChg>
    </pc:docChg>
  </pc:docChgLst>
  <pc:docChgLst>
    <pc:chgData name="Shelby Redman" userId="S::sredman@ph.lacounty.gov::dfed9ee1-55f3-4228-a128-4694927d396f" providerId="AD" clId="Web-{8B77180C-AEC4-8541-5329-89EA39D5E072}"/>
    <pc:docChg chg="sldOrd">
      <pc:chgData name="Shelby Redman" userId="S::sredman@ph.lacounty.gov::dfed9ee1-55f3-4228-a128-4694927d396f" providerId="AD" clId="Web-{8B77180C-AEC4-8541-5329-89EA39D5E072}" dt="2024-01-17T16:59:23.765" v="0"/>
      <pc:docMkLst>
        <pc:docMk/>
      </pc:docMkLst>
      <pc:sldChg chg="ord">
        <pc:chgData name="Shelby Redman" userId="S::sredman@ph.lacounty.gov::dfed9ee1-55f3-4228-a128-4694927d396f" providerId="AD" clId="Web-{8B77180C-AEC4-8541-5329-89EA39D5E072}" dt="2024-01-17T16:59:23.765" v="0"/>
        <pc:sldMkLst>
          <pc:docMk/>
          <pc:sldMk cId="535609895" sldId="2147473566"/>
        </pc:sldMkLst>
      </pc:sldChg>
    </pc:docChg>
  </pc:docChgLst>
  <pc:docChgLst>
    <pc:chgData name="Shelby Redman" userId="S::sredman@ph.lacounty.gov::dfed9ee1-55f3-4228-a128-4694927d396f" providerId="AD" clId="Web-{1A78534B-DE73-21E1-1CFE-72E56CA9353A}"/>
    <pc:docChg chg="addSld delSld modSld sldOrd">
      <pc:chgData name="Shelby Redman" userId="S::sredman@ph.lacounty.gov::dfed9ee1-55f3-4228-a128-4694927d396f" providerId="AD" clId="Web-{1A78534B-DE73-21E1-1CFE-72E56CA9353A}" dt="2024-03-26T17:39:47.732" v="845"/>
      <pc:docMkLst>
        <pc:docMk/>
      </pc:docMkLst>
      <pc:sldChg chg="del">
        <pc:chgData name="Shelby Redman" userId="S::sredman@ph.lacounty.gov::dfed9ee1-55f3-4228-a128-4694927d396f" providerId="AD" clId="Web-{1A78534B-DE73-21E1-1CFE-72E56CA9353A}" dt="2024-03-26T17:17:48.081" v="9"/>
        <pc:sldMkLst>
          <pc:docMk/>
          <pc:sldMk cId="2234876403" sldId="318"/>
        </pc:sldMkLst>
      </pc:sldChg>
      <pc:sldChg chg="del">
        <pc:chgData name="Shelby Redman" userId="S::sredman@ph.lacounty.gov::dfed9ee1-55f3-4228-a128-4694927d396f" providerId="AD" clId="Web-{1A78534B-DE73-21E1-1CFE-72E56CA9353A}" dt="2024-03-26T17:17:18.409" v="1"/>
        <pc:sldMkLst>
          <pc:docMk/>
          <pc:sldMk cId="535609895" sldId="2147473566"/>
        </pc:sldMkLst>
      </pc:sldChg>
      <pc:sldChg chg="del ord">
        <pc:chgData name="Shelby Redman" userId="S::sredman@ph.lacounty.gov::dfed9ee1-55f3-4228-a128-4694927d396f" providerId="AD" clId="Web-{1A78534B-DE73-21E1-1CFE-72E56CA9353A}" dt="2024-03-26T17:17:45.862" v="8"/>
        <pc:sldMkLst>
          <pc:docMk/>
          <pc:sldMk cId="4072158773" sldId="2147473571"/>
        </pc:sldMkLst>
      </pc:sldChg>
      <pc:sldChg chg="del">
        <pc:chgData name="Shelby Redman" userId="S::sredman@ph.lacounty.gov::dfed9ee1-55f3-4228-a128-4694927d396f" providerId="AD" clId="Web-{1A78534B-DE73-21E1-1CFE-72E56CA9353A}" dt="2024-03-26T17:17:33.847" v="6"/>
        <pc:sldMkLst>
          <pc:docMk/>
          <pc:sldMk cId="2288388847" sldId="2147473573"/>
        </pc:sldMkLst>
      </pc:sldChg>
      <pc:sldChg chg="addSp delSp modSp new mod ord modClrScheme chgLayout">
        <pc:chgData name="Shelby Redman" userId="S::sredman@ph.lacounty.gov::dfed9ee1-55f3-4228-a128-4694927d396f" providerId="AD" clId="Web-{1A78534B-DE73-21E1-1CFE-72E56CA9353A}" dt="2024-03-26T17:39:47.732" v="845"/>
        <pc:sldMkLst>
          <pc:docMk/>
          <pc:sldMk cId="190340011" sldId="2147473574"/>
        </pc:sldMkLst>
        <pc:spChg chg="mod ord">
          <ac:chgData name="Shelby Redman" userId="S::sredman@ph.lacounty.gov::dfed9ee1-55f3-4228-a128-4694927d396f" providerId="AD" clId="Web-{1A78534B-DE73-21E1-1CFE-72E56CA9353A}" dt="2024-03-26T17:38:50.371" v="835"/>
          <ac:spMkLst>
            <pc:docMk/>
            <pc:sldMk cId="190340011" sldId="2147473574"/>
            <ac:spMk id="2" creationId="{832E886B-517A-F90B-D07F-053669F98D20}"/>
          </ac:spMkLst>
        </pc:spChg>
        <pc:spChg chg="del mod ord">
          <ac:chgData name="Shelby Redman" userId="S::sredman@ph.lacounty.gov::dfed9ee1-55f3-4228-a128-4694927d396f" providerId="AD" clId="Web-{1A78534B-DE73-21E1-1CFE-72E56CA9353A}" dt="2024-03-26T17:39:04.169" v="838"/>
          <ac:spMkLst>
            <pc:docMk/>
            <pc:sldMk cId="190340011" sldId="2147473574"/>
            <ac:spMk id="3" creationId="{79BFEA5B-F4B0-B2F2-1728-F0C665017B4C}"/>
          </ac:spMkLst>
        </pc:spChg>
        <pc:spChg chg="mod ord">
          <ac:chgData name="Shelby Redman" userId="S::sredman@ph.lacounty.gov::dfed9ee1-55f3-4228-a128-4694927d396f" providerId="AD" clId="Web-{1A78534B-DE73-21E1-1CFE-72E56CA9353A}" dt="2024-03-26T17:39:37.279" v="841" actId="1076"/>
          <ac:spMkLst>
            <pc:docMk/>
            <pc:sldMk cId="190340011" sldId="2147473574"/>
            <ac:spMk id="4" creationId="{915A9D25-4838-E4CB-0755-8A06201F0313}"/>
          </ac:spMkLst>
        </pc:spChg>
        <pc:spChg chg="del">
          <ac:chgData name="Shelby Redman" userId="S::sredman@ph.lacounty.gov::dfed9ee1-55f3-4228-a128-4694927d396f" providerId="AD" clId="Web-{1A78534B-DE73-21E1-1CFE-72E56CA9353A}" dt="2024-03-26T17:17:41.831" v="7"/>
          <ac:spMkLst>
            <pc:docMk/>
            <pc:sldMk cId="190340011" sldId="2147473574"/>
            <ac:spMk id="5" creationId="{3F3E7EB8-DE70-9DC2-2C07-2F32ECDA4452}"/>
          </ac:spMkLst>
        </pc:spChg>
        <pc:spChg chg="del">
          <ac:chgData name="Shelby Redman" userId="S::sredman@ph.lacounty.gov::dfed9ee1-55f3-4228-a128-4694927d396f" providerId="AD" clId="Web-{1A78534B-DE73-21E1-1CFE-72E56CA9353A}" dt="2024-03-26T17:17:41.831" v="7"/>
          <ac:spMkLst>
            <pc:docMk/>
            <pc:sldMk cId="190340011" sldId="2147473574"/>
            <ac:spMk id="6" creationId="{58992721-38C6-755A-79E2-DC434091D9CB}"/>
          </ac:spMkLst>
        </pc:spChg>
        <pc:spChg chg="mod ord">
          <ac:chgData name="Shelby Redman" userId="S::sredman@ph.lacounty.gov::dfed9ee1-55f3-4228-a128-4694927d396f" providerId="AD" clId="Web-{1A78534B-DE73-21E1-1CFE-72E56CA9353A}" dt="2024-03-26T17:38:50.371" v="835"/>
          <ac:spMkLst>
            <pc:docMk/>
            <pc:sldMk cId="190340011" sldId="2147473574"/>
            <ac:spMk id="7" creationId="{B426B5EA-B532-D1EF-C0F9-7A0443EE28D9}"/>
          </ac:spMkLst>
        </pc:spChg>
        <pc:spChg chg="mod ord">
          <ac:chgData name="Shelby Redman" userId="S::sredman@ph.lacounty.gov::dfed9ee1-55f3-4228-a128-4694927d396f" providerId="AD" clId="Web-{1A78534B-DE73-21E1-1CFE-72E56CA9353A}" dt="2024-03-26T17:38:50.371" v="835"/>
          <ac:spMkLst>
            <pc:docMk/>
            <pc:sldMk cId="190340011" sldId="2147473574"/>
            <ac:spMk id="8" creationId="{8988324A-50F7-A837-A45F-72621850549D}"/>
          </ac:spMkLst>
        </pc:spChg>
        <pc:spChg chg="del">
          <ac:chgData name="Shelby Redman" userId="S::sredman@ph.lacounty.gov::dfed9ee1-55f3-4228-a128-4694927d396f" providerId="AD" clId="Web-{1A78534B-DE73-21E1-1CFE-72E56CA9353A}" dt="2024-03-26T17:17:41.831" v="7"/>
          <ac:spMkLst>
            <pc:docMk/>
            <pc:sldMk cId="190340011" sldId="2147473574"/>
            <ac:spMk id="9" creationId="{4376FF03-00AB-04FD-A575-D2483C68C44A}"/>
          </ac:spMkLst>
        </pc:spChg>
        <pc:spChg chg="add mod ord">
          <ac:chgData name="Shelby Redman" userId="S::sredman@ph.lacounty.gov::dfed9ee1-55f3-4228-a128-4694927d396f" providerId="AD" clId="Web-{1A78534B-DE73-21E1-1CFE-72E56CA9353A}" dt="2024-03-26T17:38:50.371" v="835"/>
          <ac:spMkLst>
            <pc:docMk/>
            <pc:sldMk cId="190340011" sldId="2147473574"/>
            <ac:spMk id="10" creationId="{C1587521-1D56-C9E9-CF50-B7DFB1A37744}"/>
          </ac:spMkLst>
        </pc:spChg>
        <pc:spChg chg="add del mod ord">
          <ac:chgData name="Shelby Redman" userId="S::sredman@ph.lacounty.gov::dfed9ee1-55f3-4228-a128-4694927d396f" providerId="AD" clId="Web-{1A78534B-DE73-21E1-1CFE-72E56CA9353A}" dt="2024-03-26T17:38:54.481" v="837"/>
          <ac:spMkLst>
            <pc:docMk/>
            <pc:sldMk cId="190340011" sldId="2147473574"/>
            <ac:spMk id="11" creationId="{D0F4DAEF-6363-8F53-B485-D2EDE2C1AA8C}"/>
          </ac:spMkLst>
        </pc:spChg>
        <pc:spChg chg="add mod ord">
          <ac:chgData name="Shelby Redman" userId="S::sredman@ph.lacounty.gov::dfed9ee1-55f3-4228-a128-4694927d396f" providerId="AD" clId="Web-{1A78534B-DE73-21E1-1CFE-72E56CA9353A}" dt="2024-03-26T17:38:50.371" v="835"/>
          <ac:spMkLst>
            <pc:docMk/>
            <pc:sldMk cId="190340011" sldId="2147473574"/>
            <ac:spMk id="12" creationId="{4F1A2940-AA5E-75C4-BA57-D783A8F4D5C1}"/>
          </ac:spMkLst>
        </pc:spChg>
        <pc:spChg chg="add mod">
          <ac:chgData name="Shelby Redman" userId="S::sredman@ph.lacounty.gov::dfed9ee1-55f3-4228-a128-4694927d396f" providerId="AD" clId="Web-{1A78534B-DE73-21E1-1CFE-72E56CA9353A}" dt="2024-03-26T17:39:47.732" v="845"/>
          <ac:spMkLst>
            <pc:docMk/>
            <pc:sldMk cId="190340011" sldId="2147473574"/>
            <ac:spMk id="15" creationId="{5188D0D8-5387-F053-22B3-93413685911C}"/>
          </ac:spMkLst>
        </pc:spChg>
        <pc:picChg chg="add del mod ord">
          <ac:chgData name="Shelby Redman" userId="S::sredman@ph.lacounty.gov::dfed9ee1-55f3-4228-a128-4694927d396f" providerId="AD" clId="Web-{1A78534B-DE73-21E1-1CFE-72E56CA9353A}" dt="2024-03-26T17:39:47.732" v="845"/>
          <ac:picMkLst>
            <pc:docMk/>
            <pc:sldMk cId="190340011" sldId="2147473574"/>
            <ac:picMk id="13" creationId="{7B4C0E65-5527-7E22-70ED-49D9DB05A5E3}"/>
          </ac:picMkLst>
        </pc:picChg>
      </pc:sldChg>
      <pc:sldChg chg="del">
        <pc:chgData name="Shelby Redman" userId="S::sredman@ph.lacounty.gov::dfed9ee1-55f3-4228-a128-4694927d396f" providerId="AD" clId="Web-{1A78534B-DE73-21E1-1CFE-72E56CA9353A}" dt="2024-03-26T17:17:26.628" v="4"/>
        <pc:sldMkLst>
          <pc:docMk/>
          <pc:sldMk cId="3627313583" sldId="2147473574"/>
        </pc:sldMkLst>
      </pc:sldChg>
      <pc:sldChg chg="modSp new ord modNotes">
        <pc:chgData name="Shelby Redman" userId="S::sredman@ph.lacounty.gov::dfed9ee1-55f3-4228-a128-4694927d396f" providerId="AD" clId="Web-{1A78534B-DE73-21E1-1CFE-72E56CA9353A}" dt="2024-03-26T17:33:45.272" v="823"/>
        <pc:sldMkLst>
          <pc:docMk/>
          <pc:sldMk cId="1016298450" sldId="2147473575"/>
        </pc:sldMkLst>
        <pc:spChg chg="mod">
          <ac:chgData name="Shelby Redman" userId="S::sredman@ph.lacounty.gov::dfed9ee1-55f3-4228-a128-4694927d396f" providerId="AD" clId="Web-{1A78534B-DE73-21E1-1CFE-72E56CA9353A}" dt="2024-03-26T17:22:51.071" v="364" actId="20577"/>
          <ac:spMkLst>
            <pc:docMk/>
            <pc:sldMk cId="1016298450" sldId="2147473575"/>
            <ac:spMk id="2" creationId="{EE215BF6-3982-1E51-4707-49F4514BCB0B}"/>
          </ac:spMkLst>
        </pc:spChg>
        <pc:spChg chg="mod">
          <ac:chgData name="Shelby Redman" userId="S::sredman@ph.lacounty.gov::dfed9ee1-55f3-4228-a128-4694927d396f" providerId="AD" clId="Web-{1A78534B-DE73-21E1-1CFE-72E56CA9353A}" dt="2024-03-26T17:33:38.553" v="821" actId="20577"/>
          <ac:spMkLst>
            <pc:docMk/>
            <pc:sldMk cId="1016298450" sldId="2147473575"/>
            <ac:spMk id="3" creationId="{83022A5C-E461-33E9-E033-5D3929FBE341}"/>
          </ac:spMkLst>
        </pc:spChg>
      </pc:sldChg>
      <pc:sldChg chg="del">
        <pc:chgData name="Shelby Redman" userId="S::sredman@ph.lacounty.gov::dfed9ee1-55f3-4228-a128-4694927d396f" providerId="AD" clId="Web-{1A78534B-DE73-21E1-1CFE-72E56CA9353A}" dt="2024-03-26T17:17:24.425" v="3"/>
        <pc:sldMkLst>
          <pc:docMk/>
          <pc:sldMk cId="1377774621" sldId="2147473575"/>
        </pc:sldMkLst>
      </pc:sldChg>
      <pc:sldChg chg="del">
        <pc:chgData name="Shelby Redman" userId="S::sredman@ph.lacounty.gov::dfed9ee1-55f3-4228-a128-4694927d396f" providerId="AD" clId="Web-{1A78534B-DE73-21E1-1CFE-72E56CA9353A}" dt="2024-03-26T17:17:22.518" v="2"/>
        <pc:sldMkLst>
          <pc:docMk/>
          <pc:sldMk cId="3382752091" sldId="2147473576"/>
        </pc:sldMkLst>
      </pc:sldChg>
    </pc:docChg>
  </pc:docChgLst>
  <pc:docChgLst>
    <pc:chgData name="Shelby Redman" userId="S::sredman@ph.lacounty.gov::dfed9ee1-55f3-4228-a128-4694927d396f" providerId="AD" clId="Web-{163A6B96-4DAB-4C0A-8BD6-B4932B63091F}"/>
    <pc:docChg chg="modSld sldOrd">
      <pc:chgData name="Shelby Redman" userId="S::sredman@ph.lacounty.gov::dfed9ee1-55f3-4228-a128-4694927d396f" providerId="AD" clId="Web-{163A6B96-4DAB-4C0A-8BD6-B4932B63091F}" dt="2023-10-25T15:16:12.747" v="8" actId="1076"/>
      <pc:docMkLst>
        <pc:docMk/>
      </pc:docMkLst>
      <pc:sldChg chg="modSp ord">
        <pc:chgData name="Shelby Redman" userId="S::sredman@ph.lacounty.gov::dfed9ee1-55f3-4228-a128-4694927d396f" providerId="AD" clId="Web-{163A6B96-4DAB-4C0A-8BD6-B4932B63091F}" dt="2023-10-25T15:15:23.152" v="7" actId="20577"/>
        <pc:sldMkLst>
          <pc:docMk/>
          <pc:sldMk cId="3913104271" sldId="317"/>
        </pc:sldMkLst>
        <pc:spChg chg="mod">
          <ac:chgData name="Shelby Redman" userId="S::sredman@ph.lacounty.gov::dfed9ee1-55f3-4228-a128-4694927d396f" providerId="AD" clId="Web-{163A6B96-4DAB-4C0A-8BD6-B4932B63091F}" dt="2023-10-25T15:15:23.152" v="7" actId="20577"/>
          <ac:spMkLst>
            <pc:docMk/>
            <pc:sldMk cId="3913104271" sldId="317"/>
            <ac:spMk id="3" creationId="{1D05039D-F446-335B-CB95-81329ACF29CE}"/>
          </ac:spMkLst>
        </pc:spChg>
      </pc:sldChg>
      <pc:sldChg chg="ord">
        <pc:chgData name="Shelby Redman" userId="S::sredman@ph.lacounty.gov::dfed9ee1-55f3-4228-a128-4694927d396f" providerId="AD" clId="Web-{163A6B96-4DAB-4C0A-8BD6-B4932B63091F}" dt="2023-10-25T15:14:16.589" v="1"/>
        <pc:sldMkLst>
          <pc:docMk/>
          <pc:sldMk cId="497695381" sldId="2147473569"/>
        </pc:sldMkLst>
      </pc:sldChg>
      <pc:sldChg chg="modSp">
        <pc:chgData name="Shelby Redman" userId="S::sredman@ph.lacounty.gov::dfed9ee1-55f3-4228-a128-4694927d396f" providerId="AD" clId="Web-{163A6B96-4DAB-4C0A-8BD6-B4932B63091F}" dt="2023-10-25T15:16:12.747" v="8" actId="1076"/>
        <pc:sldMkLst>
          <pc:docMk/>
          <pc:sldMk cId="1520878835" sldId="2147473573"/>
        </pc:sldMkLst>
        <pc:spChg chg="mod">
          <ac:chgData name="Shelby Redman" userId="S::sredman@ph.lacounty.gov::dfed9ee1-55f3-4228-a128-4694927d396f" providerId="AD" clId="Web-{163A6B96-4DAB-4C0A-8BD6-B4932B63091F}" dt="2023-10-25T15:16:12.747" v="8" actId="1076"/>
          <ac:spMkLst>
            <pc:docMk/>
            <pc:sldMk cId="1520878835" sldId="2147473573"/>
            <ac:spMk id="2" creationId="{5A9A42A2-110E-F561-C4EB-9D127C966CCE}"/>
          </ac:spMkLst>
        </pc:spChg>
      </pc:sldChg>
      <pc:sldChg chg="modSp">
        <pc:chgData name="Shelby Redman" userId="S::sredman@ph.lacounty.gov::dfed9ee1-55f3-4228-a128-4694927d396f" providerId="AD" clId="Web-{163A6B96-4DAB-4C0A-8BD6-B4932B63091F}" dt="2023-10-25T15:14:43.152" v="3" actId="1076"/>
        <pc:sldMkLst>
          <pc:docMk/>
          <pc:sldMk cId="2748246778" sldId="2147474558"/>
        </pc:sldMkLst>
        <pc:spChg chg="mod">
          <ac:chgData name="Shelby Redman" userId="S::sredman@ph.lacounty.gov::dfed9ee1-55f3-4228-a128-4694927d396f" providerId="AD" clId="Web-{163A6B96-4DAB-4C0A-8BD6-B4932B63091F}" dt="2023-10-25T15:14:43.152" v="3" actId="1076"/>
          <ac:spMkLst>
            <pc:docMk/>
            <pc:sldMk cId="2748246778" sldId="2147474558"/>
            <ac:spMk id="3" creationId="{F17DF7B7-EE40-A612-11AB-FD87AEBAAC27}"/>
          </ac:spMkLst>
        </pc:spChg>
      </pc:sldChg>
    </pc:docChg>
  </pc:docChgLst>
  <pc:docChgLst>
    <pc:chgData name="Shelby Redman" userId="S::sredman@ph.lacounty.gov::dfed9ee1-55f3-4228-a128-4694927d396f" providerId="AD" clId="Web-{B07DCFBE-7815-2D5B-2D68-AE9165560CDC}"/>
    <pc:docChg chg="modSld sldOrd">
      <pc:chgData name="Shelby Redman" userId="S::sredman@ph.lacounty.gov::dfed9ee1-55f3-4228-a128-4694927d396f" providerId="AD" clId="Web-{B07DCFBE-7815-2D5B-2D68-AE9165560CDC}" dt="2024-01-12T19:05:49.725" v="647" actId="20577"/>
      <pc:docMkLst>
        <pc:docMk/>
      </pc:docMkLst>
      <pc:sldChg chg="modSp">
        <pc:chgData name="Shelby Redman" userId="S::sredman@ph.lacounty.gov::dfed9ee1-55f3-4228-a128-4694927d396f" providerId="AD" clId="Web-{B07DCFBE-7815-2D5B-2D68-AE9165560CDC}" dt="2024-01-12T19:02:43.408" v="301" actId="20577"/>
        <pc:sldMkLst>
          <pc:docMk/>
          <pc:sldMk cId="2234876403" sldId="318"/>
        </pc:sldMkLst>
        <pc:spChg chg="mod">
          <ac:chgData name="Shelby Redman" userId="S::sredman@ph.lacounty.gov::dfed9ee1-55f3-4228-a128-4694927d396f" providerId="AD" clId="Web-{B07DCFBE-7815-2D5B-2D68-AE9165560CDC}" dt="2024-01-12T19:02:40.158" v="297" actId="20577"/>
          <ac:spMkLst>
            <pc:docMk/>
            <pc:sldMk cId="2234876403" sldId="318"/>
            <ac:spMk id="4" creationId="{617B77F7-9336-6325-A348-64F07A080EEF}"/>
          </ac:spMkLst>
        </pc:spChg>
        <pc:spChg chg="mod">
          <ac:chgData name="Shelby Redman" userId="S::sredman@ph.lacounty.gov::dfed9ee1-55f3-4228-a128-4694927d396f" providerId="AD" clId="Web-{B07DCFBE-7815-2D5B-2D68-AE9165560CDC}" dt="2024-01-12T19:02:43.408" v="301" actId="20577"/>
          <ac:spMkLst>
            <pc:docMk/>
            <pc:sldMk cId="2234876403" sldId="318"/>
            <ac:spMk id="6" creationId="{3CB825B3-BFB0-B59D-5BE5-C7E14FDA7C34}"/>
          </ac:spMkLst>
        </pc:spChg>
      </pc:sldChg>
      <pc:sldChg chg="modSp">
        <pc:chgData name="Shelby Redman" userId="S::sredman@ph.lacounty.gov::dfed9ee1-55f3-4228-a128-4694927d396f" providerId="AD" clId="Web-{B07DCFBE-7815-2D5B-2D68-AE9165560CDC}" dt="2024-01-12T19:02:35.158" v="292" actId="20577"/>
        <pc:sldMkLst>
          <pc:docMk/>
          <pc:sldMk cId="4072158773" sldId="2147473571"/>
        </pc:sldMkLst>
        <pc:spChg chg="mod">
          <ac:chgData name="Shelby Redman" userId="S::sredman@ph.lacounty.gov::dfed9ee1-55f3-4228-a128-4694927d396f" providerId="AD" clId="Web-{B07DCFBE-7815-2D5B-2D68-AE9165560CDC}" dt="2024-01-12T18:59:14.466" v="97" actId="20577"/>
          <ac:spMkLst>
            <pc:docMk/>
            <pc:sldMk cId="4072158773" sldId="2147473571"/>
            <ac:spMk id="3" creationId="{5FFF50F4-DAEE-97F1-D6CB-17F493B323FE}"/>
          </ac:spMkLst>
        </pc:spChg>
        <pc:spChg chg="mod">
          <ac:chgData name="Shelby Redman" userId="S::sredman@ph.lacounty.gov::dfed9ee1-55f3-4228-a128-4694927d396f" providerId="AD" clId="Web-{B07DCFBE-7815-2D5B-2D68-AE9165560CDC}" dt="2024-01-12T19:02:35.158" v="292" actId="20577"/>
          <ac:spMkLst>
            <pc:docMk/>
            <pc:sldMk cId="4072158773" sldId="2147473571"/>
            <ac:spMk id="7" creationId="{5C0AD753-2D7F-182D-FB30-A133B37C0EAC}"/>
          </ac:spMkLst>
        </pc:spChg>
      </pc:sldChg>
      <pc:sldChg chg="modSp ord">
        <pc:chgData name="Shelby Redman" userId="S::sredman@ph.lacounty.gov::dfed9ee1-55f3-4228-a128-4694927d396f" providerId="AD" clId="Web-{B07DCFBE-7815-2D5B-2D68-AE9165560CDC}" dt="2024-01-12T19:05:24.693" v="588" actId="20577"/>
        <pc:sldMkLst>
          <pc:docMk/>
          <pc:sldMk cId="2288388847" sldId="2147473573"/>
        </pc:sldMkLst>
        <pc:spChg chg="mod">
          <ac:chgData name="Shelby Redman" userId="S::sredman@ph.lacounty.gov::dfed9ee1-55f3-4228-a128-4694927d396f" providerId="AD" clId="Web-{B07DCFBE-7815-2D5B-2D68-AE9165560CDC}" dt="2024-01-12T19:04:52.926" v="529" actId="20577"/>
          <ac:spMkLst>
            <pc:docMk/>
            <pc:sldMk cId="2288388847" sldId="2147473573"/>
            <ac:spMk id="3" creationId="{F5668D9C-0816-D49C-0392-878E459CA427}"/>
          </ac:spMkLst>
        </pc:spChg>
        <pc:spChg chg="mod">
          <ac:chgData name="Shelby Redman" userId="S::sredman@ph.lacounty.gov::dfed9ee1-55f3-4228-a128-4694927d396f" providerId="AD" clId="Web-{B07DCFBE-7815-2D5B-2D68-AE9165560CDC}" dt="2024-01-12T19:05:24.693" v="588" actId="20577"/>
          <ac:spMkLst>
            <pc:docMk/>
            <pc:sldMk cId="2288388847" sldId="2147473573"/>
            <ac:spMk id="8" creationId="{B87F0B9B-9926-60D9-F314-AB893239A410}"/>
          </ac:spMkLst>
        </pc:spChg>
        <pc:spChg chg="mod">
          <ac:chgData name="Shelby Redman" userId="S::sredman@ph.lacounty.gov::dfed9ee1-55f3-4228-a128-4694927d396f" providerId="AD" clId="Web-{B07DCFBE-7815-2D5B-2D68-AE9165560CDC}" dt="2024-01-12T18:58:37.262" v="38" actId="14100"/>
          <ac:spMkLst>
            <pc:docMk/>
            <pc:sldMk cId="2288388847" sldId="2147473573"/>
            <ac:spMk id="9" creationId="{F2366555-01EB-37F2-671F-5D6105DFFF85}"/>
          </ac:spMkLst>
        </pc:spChg>
      </pc:sldChg>
      <pc:sldChg chg="modSp ord">
        <pc:chgData name="Shelby Redman" userId="S::sredman@ph.lacounty.gov::dfed9ee1-55f3-4228-a128-4694927d396f" providerId="AD" clId="Web-{B07DCFBE-7815-2D5B-2D68-AE9165560CDC}" dt="2024-01-12T19:04:03.535" v="468" actId="20577"/>
        <pc:sldMkLst>
          <pc:docMk/>
          <pc:sldMk cId="3627313583" sldId="2147473574"/>
        </pc:sldMkLst>
        <pc:spChg chg="mod">
          <ac:chgData name="Shelby Redman" userId="S::sredman@ph.lacounty.gov::dfed9ee1-55f3-4228-a128-4694927d396f" providerId="AD" clId="Web-{B07DCFBE-7815-2D5B-2D68-AE9165560CDC}" dt="2024-01-12T19:04:03.535" v="468" actId="20577"/>
          <ac:spMkLst>
            <pc:docMk/>
            <pc:sldMk cId="3627313583" sldId="2147473574"/>
            <ac:spMk id="3" creationId="{9030646B-F489-A6CE-159C-52B284DC488B}"/>
          </ac:spMkLst>
        </pc:spChg>
      </pc:sldChg>
      <pc:sldChg chg="modSp ord">
        <pc:chgData name="Shelby Redman" userId="S::sredman@ph.lacounty.gov::dfed9ee1-55f3-4228-a128-4694927d396f" providerId="AD" clId="Web-{B07DCFBE-7815-2D5B-2D68-AE9165560CDC}" dt="2024-01-12T19:05:49.725" v="647" actId="20577"/>
        <pc:sldMkLst>
          <pc:docMk/>
          <pc:sldMk cId="1377774621" sldId="2147473575"/>
        </pc:sldMkLst>
        <pc:spChg chg="mod">
          <ac:chgData name="Shelby Redman" userId="S::sredman@ph.lacounty.gov::dfed9ee1-55f3-4228-a128-4694927d396f" providerId="AD" clId="Web-{B07DCFBE-7815-2D5B-2D68-AE9165560CDC}" dt="2024-01-12T19:05:49.725" v="647" actId="20577"/>
          <ac:spMkLst>
            <pc:docMk/>
            <pc:sldMk cId="1377774621" sldId="2147473575"/>
            <ac:spMk id="3" creationId="{7F7BC3A6-8C52-EE56-F409-04BC7433ECB6}"/>
          </ac:spMkLst>
        </pc:spChg>
      </pc:sldChg>
    </pc:docChg>
  </pc:docChgLst>
  <pc:docChgLst>
    <pc:chgData name="Wendi Cate" userId="S::wcate@ph.lacounty.gov::d1317ce3-bed3-4c85-b16f-91ba5bc815f8" providerId="AD" clId="Web-{96EC8144-9E20-4D5D-B4DA-D449C0A00636}"/>
    <pc:docChg chg="modSld">
      <pc:chgData name="Wendi Cate" userId="S::wcate@ph.lacounty.gov::d1317ce3-bed3-4c85-b16f-91ba5bc815f8" providerId="AD" clId="Web-{96EC8144-9E20-4D5D-B4DA-D449C0A00636}" dt="2023-10-24T23:58:54.928" v="0"/>
      <pc:docMkLst>
        <pc:docMk/>
      </pc:docMkLst>
      <pc:sldChg chg="delSp">
        <pc:chgData name="Wendi Cate" userId="S::wcate@ph.lacounty.gov::d1317ce3-bed3-4c85-b16f-91ba5bc815f8" providerId="AD" clId="Web-{96EC8144-9E20-4D5D-B4DA-D449C0A00636}" dt="2023-10-24T23:58:54.928" v="0"/>
        <pc:sldMkLst>
          <pc:docMk/>
          <pc:sldMk cId="1520878835" sldId="2147473573"/>
        </pc:sldMkLst>
        <pc:spChg chg="del">
          <ac:chgData name="Wendi Cate" userId="S::wcate@ph.lacounty.gov::d1317ce3-bed3-4c85-b16f-91ba5bc815f8" providerId="AD" clId="Web-{96EC8144-9E20-4D5D-B4DA-D449C0A00636}" dt="2023-10-24T23:58:54.928" v="0"/>
          <ac:spMkLst>
            <pc:docMk/>
            <pc:sldMk cId="1520878835" sldId="2147473573"/>
            <ac:spMk id="4" creationId="{25CA9C05-21AD-5E37-2CD5-2DA0F546F931}"/>
          </ac:spMkLst>
        </pc:spChg>
      </pc:sldChg>
    </pc:docChg>
  </pc:docChgLst>
  <pc:docChgLst>
    <pc:chgData name="Wendi Cate" userId="d1317ce3-bed3-4c85-b16f-91ba5bc815f8" providerId="ADAL" clId="{5BA04968-4B6B-43A2-96C8-4CB22BDFCFAB}"/>
    <pc:docChg chg="addSld modSld">
      <pc:chgData name="Wendi Cate" userId="d1317ce3-bed3-4c85-b16f-91ba5bc815f8" providerId="ADAL" clId="{5BA04968-4B6B-43A2-96C8-4CB22BDFCFAB}" dt="2023-10-25T00:15:34.250" v="30" actId="14100"/>
      <pc:docMkLst>
        <pc:docMk/>
      </pc:docMkLst>
      <pc:sldChg chg="addSp modSp mod">
        <pc:chgData name="Wendi Cate" userId="d1317ce3-bed3-4c85-b16f-91ba5bc815f8" providerId="ADAL" clId="{5BA04968-4B6B-43A2-96C8-4CB22BDFCFAB}" dt="2023-10-24T23:58:06.175" v="13" actId="14100"/>
        <pc:sldMkLst>
          <pc:docMk/>
          <pc:sldMk cId="1520878835" sldId="2147473573"/>
        </pc:sldMkLst>
        <pc:spChg chg="mod">
          <ac:chgData name="Wendi Cate" userId="d1317ce3-bed3-4c85-b16f-91ba5bc815f8" providerId="ADAL" clId="{5BA04968-4B6B-43A2-96C8-4CB22BDFCFAB}" dt="2023-10-24T23:58:02.700" v="12" actId="1076"/>
          <ac:spMkLst>
            <pc:docMk/>
            <pc:sldMk cId="1520878835" sldId="2147473573"/>
            <ac:spMk id="2" creationId="{5A9A42A2-110E-F561-C4EB-9D127C966CCE}"/>
          </ac:spMkLst>
        </pc:spChg>
        <pc:spChg chg="mod">
          <ac:chgData name="Wendi Cate" userId="d1317ce3-bed3-4c85-b16f-91ba5bc815f8" providerId="ADAL" clId="{5BA04968-4B6B-43A2-96C8-4CB22BDFCFAB}" dt="2023-10-24T23:57:54.884" v="11" actId="14100"/>
          <ac:spMkLst>
            <pc:docMk/>
            <pc:sldMk cId="1520878835" sldId="2147473573"/>
            <ac:spMk id="3" creationId="{A58521E9-D6F9-CA1C-56B9-D54E0D250386}"/>
          </ac:spMkLst>
        </pc:spChg>
        <pc:graphicFrameChg chg="add mod">
          <ac:chgData name="Wendi Cate" userId="d1317ce3-bed3-4c85-b16f-91ba5bc815f8" providerId="ADAL" clId="{5BA04968-4B6B-43A2-96C8-4CB22BDFCFAB}" dt="2023-10-24T23:58:06.175" v="13" actId="14100"/>
          <ac:graphicFrameMkLst>
            <pc:docMk/>
            <pc:sldMk cId="1520878835" sldId="2147473573"/>
            <ac:graphicFrameMk id="6" creationId="{A9FCBB34-2BDC-4CF9-78BB-BD4E64D9FD92}"/>
          </ac:graphicFrameMkLst>
        </pc:graphicFrameChg>
      </pc:sldChg>
      <pc:sldChg chg="modSp add mod">
        <pc:chgData name="Wendi Cate" userId="d1317ce3-bed3-4c85-b16f-91ba5bc815f8" providerId="ADAL" clId="{5BA04968-4B6B-43A2-96C8-4CB22BDFCFAB}" dt="2023-10-25T00:15:34.250" v="30" actId="14100"/>
        <pc:sldMkLst>
          <pc:docMk/>
          <pc:sldMk cId="2748246778" sldId="2147474558"/>
        </pc:sldMkLst>
        <pc:spChg chg="mod">
          <ac:chgData name="Wendi Cate" userId="d1317ce3-bed3-4c85-b16f-91ba5bc815f8" providerId="ADAL" clId="{5BA04968-4B6B-43A2-96C8-4CB22BDFCFAB}" dt="2023-10-25T00:15:09.597" v="20" actId="1076"/>
          <ac:spMkLst>
            <pc:docMk/>
            <pc:sldMk cId="2748246778" sldId="2147474558"/>
            <ac:spMk id="3" creationId="{F17DF7B7-EE40-A612-11AB-FD87AEBAAC27}"/>
          </ac:spMkLst>
        </pc:spChg>
        <pc:spChg chg="mod">
          <ac:chgData name="Wendi Cate" userId="d1317ce3-bed3-4c85-b16f-91ba5bc815f8" providerId="ADAL" clId="{5BA04968-4B6B-43A2-96C8-4CB22BDFCFAB}" dt="2023-10-25T00:15:34.250" v="30" actId="14100"/>
          <ac:spMkLst>
            <pc:docMk/>
            <pc:sldMk cId="2748246778" sldId="2147474558"/>
            <ac:spMk id="4" creationId="{35F31958-8741-D8D7-9D56-F432C045F6DA}"/>
          </ac:spMkLst>
        </pc:spChg>
      </pc:sldChg>
    </pc:docChg>
  </pc:docChgLst>
  <pc:docChgLst>
    <pc:chgData name="Shelby Redman" userId="S::sredman@ph.lacounty.gov::dfed9ee1-55f3-4228-a128-4694927d396f" providerId="AD" clId="Web-{F827E626-F80E-1B6E-DE3B-019A13E6C51C}"/>
    <pc:docChg chg="addSld delSld modSld">
      <pc:chgData name="Shelby Redman" userId="S::sredman@ph.lacounty.gov::dfed9ee1-55f3-4228-a128-4694927d396f" providerId="AD" clId="Web-{F827E626-F80E-1B6E-DE3B-019A13E6C51C}" dt="2024-01-12T17:40:49.316" v="10" actId="20577"/>
      <pc:docMkLst>
        <pc:docMk/>
      </pc:docMkLst>
      <pc:sldChg chg="addSp modSp mod modClrScheme chgLayout">
        <pc:chgData name="Shelby Redman" userId="S::sredman@ph.lacounty.gov::dfed9ee1-55f3-4228-a128-4694927d396f" providerId="AD" clId="Web-{F827E626-F80E-1B6E-DE3B-019A13E6C51C}" dt="2024-01-12T17:40:49.316" v="10" actId="20577"/>
        <pc:sldMkLst>
          <pc:docMk/>
          <pc:sldMk cId="4072158773" sldId="2147473571"/>
        </pc:sldMkLst>
        <pc:spChg chg="mod ord">
          <ac:chgData name="Shelby Redman" userId="S::sredman@ph.lacounty.gov::dfed9ee1-55f3-4228-a128-4694927d396f" providerId="AD" clId="Web-{F827E626-F80E-1B6E-DE3B-019A13E6C51C}" dt="2024-01-12T17:39:26.377" v="2"/>
          <ac:spMkLst>
            <pc:docMk/>
            <pc:sldMk cId="4072158773" sldId="2147473571"/>
            <ac:spMk id="2" creationId="{70AE52CE-96F4-2B6B-5980-9BE95630BF9D}"/>
          </ac:spMkLst>
        </pc:spChg>
        <pc:spChg chg="mod ord">
          <ac:chgData name="Shelby Redman" userId="S::sredman@ph.lacounty.gov::dfed9ee1-55f3-4228-a128-4694927d396f" providerId="AD" clId="Web-{F827E626-F80E-1B6E-DE3B-019A13E6C51C}" dt="2024-01-12T17:39:26.377" v="2"/>
          <ac:spMkLst>
            <pc:docMk/>
            <pc:sldMk cId="4072158773" sldId="2147473571"/>
            <ac:spMk id="3" creationId="{5FFF50F4-DAEE-97F1-D6CB-17F493B323FE}"/>
          </ac:spMkLst>
        </pc:spChg>
        <pc:spChg chg="add mod ord">
          <ac:chgData name="Shelby Redman" userId="S::sredman@ph.lacounty.gov::dfed9ee1-55f3-4228-a128-4694927d396f" providerId="AD" clId="Web-{F827E626-F80E-1B6E-DE3B-019A13E6C51C}" dt="2024-01-12T17:40:49.316" v="10" actId="20577"/>
          <ac:spMkLst>
            <pc:docMk/>
            <pc:sldMk cId="4072158773" sldId="2147473571"/>
            <ac:spMk id="4" creationId="{ED680E43-8CE5-7324-F123-C6B484885E2C}"/>
          </ac:spMkLst>
        </pc:spChg>
        <pc:spChg chg="mod ord">
          <ac:chgData name="Shelby Redman" userId="S::sredman@ph.lacounty.gov::dfed9ee1-55f3-4228-a128-4694927d396f" providerId="AD" clId="Web-{F827E626-F80E-1B6E-DE3B-019A13E6C51C}" dt="2024-01-12T17:39:26.377" v="2"/>
          <ac:spMkLst>
            <pc:docMk/>
            <pc:sldMk cId="4072158773" sldId="2147473571"/>
            <ac:spMk id="5" creationId="{E054DE73-DAD7-DA11-FF24-CC7AF25829A3}"/>
          </ac:spMkLst>
        </pc:spChg>
        <pc:spChg chg="add mod ord">
          <ac:chgData name="Shelby Redman" userId="S::sredman@ph.lacounty.gov::dfed9ee1-55f3-4228-a128-4694927d396f" providerId="AD" clId="Web-{F827E626-F80E-1B6E-DE3B-019A13E6C51C}" dt="2024-01-12T17:39:26.377" v="2"/>
          <ac:spMkLst>
            <pc:docMk/>
            <pc:sldMk cId="4072158773" sldId="2147473571"/>
            <ac:spMk id="6" creationId="{96F9820E-57C3-7F5F-50D8-FC2D1C1B4F12}"/>
          </ac:spMkLst>
        </pc:spChg>
        <pc:spChg chg="add mod ord">
          <ac:chgData name="Shelby Redman" userId="S::sredman@ph.lacounty.gov::dfed9ee1-55f3-4228-a128-4694927d396f" providerId="AD" clId="Web-{F827E626-F80E-1B6E-DE3B-019A13E6C51C}" dt="2024-01-12T17:39:26.377" v="2"/>
          <ac:spMkLst>
            <pc:docMk/>
            <pc:sldMk cId="4072158773" sldId="2147473571"/>
            <ac:spMk id="7" creationId="{5C0AD753-2D7F-182D-FB30-A133B37C0EAC}"/>
          </ac:spMkLst>
        </pc:spChg>
        <pc:spChg chg="add mod ord">
          <ac:chgData name="Shelby Redman" userId="S::sredman@ph.lacounty.gov::dfed9ee1-55f3-4228-a128-4694927d396f" providerId="AD" clId="Web-{F827E626-F80E-1B6E-DE3B-019A13E6C51C}" dt="2024-01-12T17:39:26.377" v="2"/>
          <ac:spMkLst>
            <pc:docMk/>
            <pc:sldMk cId="4072158773" sldId="2147473571"/>
            <ac:spMk id="8" creationId="{19F8765F-19FD-A696-8C4C-A22E94104D64}"/>
          </ac:spMkLst>
        </pc:spChg>
      </pc:sldChg>
      <pc:sldChg chg="delSp modSp">
        <pc:chgData name="Shelby Redman" userId="S::sredman@ph.lacounty.gov::dfed9ee1-55f3-4228-a128-4694927d396f" providerId="AD" clId="Web-{F827E626-F80E-1B6E-DE3B-019A13E6C51C}" dt="2024-01-12T17:40:03.627" v="4" actId="1076"/>
        <pc:sldMkLst>
          <pc:docMk/>
          <pc:sldMk cId="3382752091" sldId="2147473576"/>
        </pc:sldMkLst>
        <pc:spChg chg="del">
          <ac:chgData name="Shelby Redman" userId="S::sredman@ph.lacounty.gov::dfed9ee1-55f3-4228-a128-4694927d396f" providerId="AD" clId="Web-{F827E626-F80E-1B6E-DE3B-019A13E6C51C}" dt="2024-01-12T17:40:00.377" v="3"/>
          <ac:spMkLst>
            <pc:docMk/>
            <pc:sldMk cId="3382752091" sldId="2147473576"/>
            <ac:spMk id="6" creationId="{51F06773-C41A-F2D6-5DA8-78F5439B5D3B}"/>
          </ac:spMkLst>
        </pc:spChg>
        <pc:picChg chg="mod">
          <ac:chgData name="Shelby Redman" userId="S::sredman@ph.lacounty.gov::dfed9ee1-55f3-4228-a128-4694927d396f" providerId="AD" clId="Web-{F827E626-F80E-1B6E-DE3B-019A13E6C51C}" dt="2024-01-12T17:40:03.627" v="4" actId="1076"/>
          <ac:picMkLst>
            <pc:docMk/>
            <pc:sldMk cId="3382752091" sldId="2147473576"/>
            <ac:picMk id="7" creationId="{069AF375-630F-4292-69AF-534A40EE03A4}"/>
          </ac:picMkLst>
        </pc:picChg>
      </pc:sldChg>
      <pc:sldChg chg="new del">
        <pc:chgData name="Shelby Redman" userId="S::sredman@ph.lacounty.gov::dfed9ee1-55f3-4228-a128-4694927d396f" providerId="AD" clId="Web-{F827E626-F80E-1B6E-DE3B-019A13E6C51C}" dt="2024-01-12T17:39:20.330" v="1"/>
        <pc:sldMkLst>
          <pc:docMk/>
          <pc:sldMk cId="448867852" sldId="2147473577"/>
        </pc:sldMkLst>
      </pc:sldChg>
    </pc:docChg>
  </pc:docChgLst>
  <pc:docChgLst>
    <pc:chgData name="Shelby Redman" userId="S::sredman@ph.lacounty.gov::dfed9ee1-55f3-4228-a128-4694927d396f" providerId="AD" clId="Web-{9F911D6B-021F-4F99-BC64-29CA564CAC68}"/>
    <pc:docChg chg="modSld">
      <pc:chgData name="Shelby Redman" userId="S::sredman@ph.lacounty.gov::dfed9ee1-55f3-4228-a128-4694927d396f" providerId="AD" clId="Web-{9F911D6B-021F-4F99-BC64-29CA564CAC68}" dt="2023-10-24T19:35:01.137" v="393" actId="20577"/>
      <pc:docMkLst>
        <pc:docMk/>
      </pc:docMkLst>
      <pc:sldChg chg="modSp">
        <pc:chgData name="Shelby Redman" userId="S::sredman@ph.lacounty.gov::dfed9ee1-55f3-4228-a128-4694927d396f" providerId="AD" clId="Web-{9F911D6B-021F-4F99-BC64-29CA564CAC68}" dt="2023-10-24T19:35:01.137" v="393" actId="20577"/>
        <pc:sldMkLst>
          <pc:docMk/>
          <pc:sldMk cId="685107085" sldId="2147473572"/>
        </pc:sldMkLst>
        <pc:spChg chg="mod">
          <ac:chgData name="Shelby Redman" userId="S::sredman@ph.lacounty.gov::dfed9ee1-55f3-4228-a128-4694927d396f" providerId="AD" clId="Web-{9F911D6B-021F-4F99-BC64-29CA564CAC68}" dt="2023-10-24T19:33:10.510" v="62" actId="20577"/>
          <ac:spMkLst>
            <pc:docMk/>
            <pc:sldMk cId="685107085" sldId="2147473572"/>
            <ac:spMk id="2" creationId="{CE0924D8-00E2-D519-0F6B-CE84E3D14AB8}"/>
          </ac:spMkLst>
        </pc:spChg>
        <pc:spChg chg="mod">
          <ac:chgData name="Shelby Redman" userId="S::sredman@ph.lacounty.gov::dfed9ee1-55f3-4228-a128-4694927d396f" providerId="AD" clId="Web-{9F911D6B-021F-4F99-BC64-29CA564CAC68}" dt="2023-10-24T19:35:01.137" v="393" actId="20577"/>
          <ac:spMkLst>
            <pc:docMk/>
            <pc:sldMk cId="685107085" sldId="2147473572"/>
            <ac:spMk id="3" creationId="{703BA9ED-7BF6-92DA-E560-CF9DCC7C160E}"/>
          </ac:spMkLst>
        </pc:spChg>
      </pc:sldChg>
      <pc:sldChg chg="modSp">
        <pc:chgData name="Shelby Redman" userId="S::sredman@ph.lacounty.gov::dfed9ee1-55f3-4228-a128-4694927d396f" providerId="AD" clId="Web-{9F911D6B-021F-4F99-BC64-29CA564CAC68}" dt="2023-10-24T19:33:35.057" v="132" actId="20577"/>
        <pc:sldMkLst>
          <pc:docMk/>
          <pc:sldMk cId="1520878835" sldId="2147473573"/>
        </pc:sldMkLst>
        <pc:spChg chg="mod">
          <ac:chgData name="Shelby Redman" userId="S::sredman@ph.lacounty.gov::dfed9ee1-55f3-4228-a128-4694927d396f" providerId="AD" clId="Web-{9F911D6B-021F-4F99-BC64-29CA564CAC68}" dt="2023-10-24T19:33:35.057" v="132" actId="20577"/>
          <ac:spMkLst>
            <pc:docMk/>
            <pc:sldMk cId="1520878835" sldId="2147473573"/>
            <ac:spMk id="2" creationId="{5A9A42A2-110E-F561-C4EB-9D127C966CCE}"/>
          </ac:spMkLst>
        </pc:spChg>
      </pc:sldChg>
    </pc:docChg>
  </pc:docChgLst>
  <pc:docChgLst>
    <pc:chgData name="Shelby Redman" userId="S::sredman@ph.lacounty.gov::dfed9ee1-55f3-4228-a128-4694927d396f" providerId="AD" clId="Web-{734F573C-AD63-4B37-8393-1A8BDC0D1A42}"/>
    <pc:docChg chg="modSld sldOrd">
      <pc:chgData name="Shelby Redman" userId="S::sredman@ph.lacounty.gov::dfed9ee1-55f3-4228-a128-4694927d396f" providerId="AD" clId="Web-{734F573C-AD63-4B37-8393-1A8BDC0D1A42}" dt="2023-10-24T21:38:08.694" v="21" actId="20577"/>
      <pc:docMkLst>
        <pc:docMk/>
      </pc:docMkLst>
      <pc:sldChg chg="modSp ord">
        <pc:chgData name="Shelby Redman" userId="S::sredman@ph.lacounty.gov::dfed9ee1-55f3-4228-a128-4694927d396f" providerId="AD" clId="Web-{734F573C-AD63-4B37-8393-1A8BDC0D1A42}" dt="2023-10-24T21:38:08.694" v="21" actId="20577"/>
        <pc:sldMkLst>
          <pc:docMk/>
          <pc:sldMk cId="685107085" sldId="2147473572"/>
        </pc:sldMkLst>
        <pc:spChg chg="mod">
          <ac:chgData name="Shelby Redman" userId="S::sredman@ph.lacounty.gov::dfed9ee1-55f3-4228-a128-4694927d396f" providerId="AD" clId="Web-{734F573C-AD63-4B37-8393-1A8BDC0D1A42}" dt="2023-10-24T21:38:08.694" v="21" actId="20577"/>
          <ac:spMkLst>
            <pc:docMk/>
            <pc:sldMk cId="685107085" sldId="2147473572"/>
            <ac:spMk id="3" creationId="{703BA9ED-7BF6-92DA-E560-CF9DCC7C160E}"/>
          </ac:spMkLst>
        </pc:spChg>
      </pc:sldChg>
    </pc:docChg>
  </pc:docChgLst>
  <pc:docChgLst>
    <pc:chgData name="Shelby Redman" userId="S::sredman@ph.lacounty.gov::dfed9ee1-55f3-4228-a128-4694927d396f" providerId="AD" clId="Web-{30A0B2D2-71C8-4A2F-A001-943A36A5B803}"/>
    <pc:docChg chg="modSld">
      <pc:chgData name="Shelby Redman" userId="S::sredman@ph.lacounty.gov::dfed9ee1-55f3-4228-a128-4694927d396f" providerId="AD" clId="Web-{30A0B2D2-71C8-4A2F-A001-943A36A5B803}" dt="2023-10-24T22:06:14.666" v="60" actId="14100"/>
      <pc:docMkLst>
        <pc:docMk/>
      </pc:docMkLst>
      <pc:sldChg chg="modSp">
        <pc:chgData name="Shelby Redman" userId="S::sredman@ph.lacounty.gov::dfed9ee1-55f3-4228-a128-4694927d396f" providerId="AD" clId="Web-{30A0B2D2-71C8-4A2F-A001-943A36A5B803}" dt="2023-10-24T21:58:07.644" v="38" actId="20577"/>
        <pc:sldMkLst>
          <pc:docMk/>
          <pc:sldMk cId="2234876403" sldId="318"/>
        </pc:sldMkLst>
        <pc:spChg chg="mod">
          <ac:chgData name="Shelby Redman" userId="S::sredman@ph.lacounty.gov::dfed9ee1-55f3-4228-a128-4694927d396f" providerId="AD" clId="Web-{30A0B2D2-71C8-4A2F-A001-943A36A5B803}" dt="2023-10-24T21:58:07.644" v="38" actId="20577"/>
          <ac:spMkLst>
            <pc:docMk/>
            <pc:sldMk cId="2234876403" sldId="318"/>
            <ac:spMk id="3" creationId="{9D252149-A05B-8D8A-5FD9-5196A305DC66}"/>
          </ac:spMkLst>
        </pc:spChg>
      </pc:sldChg>
      <pc:sldChg chg="modSp">
        <pc:chgData name="Shelby Redman" userId="S::sredman@ph.lacounty.gov::dfed9ee1-55f3-4228-a128-4694927d396f" providerId="AD" clId="Web-{30A0B2D2-71C8-4A2F-A001-943A36A5B803}" dt="2023-10-24T22:06:14.666" v="60" actId="14100"/>
        <pc:sldMkLst>
          <pc:docMk/>
          <pc:sldMk cId="685107085" sldId="2147473572"/>
        </pc:sldMkLst>
        <pc:spChg chg="mod">
          <ac:chgData name="Shelby Redman" userId="S::sredman@ph.lacounty.gov::dfed9ee1-55f3-4228-a128-4694927d396f" providerId="AD" clId="Web-{30A0B2D2-71C8-4A2F-A001-943A36A5B803}" dt="2023-10-24T22:06:14.666" v="60" actId="14100"/>
          <ac:spMkLst>
            <pc:docMk/>
            <pc:sldMk cId="685107085" sldId="2147473572"/>
            <ac:spMk id="3" creationId="{703BA9ED-7BF6-92DA-E560-CF9DCC7C160E}"/>
          </ac:spMkLst>
        </pc:spChg>
      </pc:sldChg>
    </pc:docChg>
  </pc:docChgLst>
  <pc:docChgLst>
    <pc:chgData name="Lucy Stillman" userId="S::lstillman@ph.lacounty.gov::1d45438c-0f6d-4631-90f5-522259283a7c" providerId="AD" clId="Web-{5A8B44EE-5B5F-4D63-B53B-4E5F0D4A35AC}"/>
    <pc:docChg chg="mod modSld">
      <pc:chgData name="Lucy Stillman" userId="S::lstillman@ph.lacounty.gov::1d45438c-0f6d-4631-90f5-522259283a7c" providerId="AD" clId="Web-{5A8B44EE-5B5F-4D63-B53B-4E5F0D4A35AC}" dt="2024-01-12T19:24:14.683" v="4" actId="20577"/>
      <pc:docMkLst>
        <pc:docMk/>
      </pc:docMkLst>
      <pc:sldChg chg="modSp addCm">
        <pc:chgData name="Lucy Stillman" userId="S::lstillman@ph.lacounty.gov::1d45438c-0f6d-4631-90f5-522259283a7c" providerId="AD" clId="Web-{5A8B44EE-5B5F-4D63-B53B-4E5F0D4A35AC}" dt="2024-01-12T19:24:14.683" v="4" actId="20577"/>
        <pc:sldMkLst>
          <pc:docMk/>
          <pc:sldMk cId="4072158773" sldId="2147473571"/>
        </pc:sldMkLst>
        <pc:spChg chg="mod">
          <ac:chgData name="Lucy Stillman" userId="S::lstillman@ph.lacounty.gov::1d45438c-0f6d-4631-90f5-522259283a7c" providerId="AD" clId="Web-{5A8B44EE-5B5F-4D63-B53B-4E5F0D4A35AC}" dt="2024-01-12T19:24:14.683" v="4" actId="20577"/>
          <ac:spMkLst>
            <pc:docMk/>
            <pc:sldMk cId="4072158773" sldId="2147473571"/>
            <ac:spMk id="3" creationId="{5FFF50F4-DAEE-97F1-D6CB-17F493B323F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ucy Stillman" userId="S::lstillman@ph.lacounty.gov::1d45438c-0f6d-4631-90f5-522259283a7c" providerId="AD" clId="Web-{5A8B44EE-5B5F-4D63-B53B-4E5F0D4A35AC}" dt="2024-01-12T19:24:02.433" v="2"/>
              <pc2:cmMkLst xmlns:pc2="http://schemas.microsoft.com/office/powerpoint/2019/9/main/command">
                <pc:docMk/>
                <pc:sldMk cId="4072158773" sldId="2147473571"/>
                <pc2:cmMk id="{82C81E39-B7D3-4256-85CE-071C822536C7}"/>
              </pc2:cmMkLst>
            </pc226:cmChg>
          </p:ext>
        </pc:extLst>
      </pc:sldChg>
    </pc:docChg>
  </pc:docChgLst>
  <pc:docChgLst>
    <pc:chgData name="Shelby Redman" userId="S::sredman@ph.lacounty.gov::dfed9ee1-55f3-4228-a128-4694927d396f" providerId="AD" clId="Web-{091EE0B6-177F-7D25-3F54-EDA57A333B45}"/>
    <pc:docChg chg="addSld delSld modSld sldOrd">
      <pc:chgData name="Shelby Redman" userId="S::sredman@ph.lacounty.gov::dfed9ee1-55f3-4228-a128-4694927d396f" providerId="AD" clId="Web-{091EE0B6-177F-7D25-3F54-EDA57A333B45}" dt="2024-01-11T20:01:47.459" v="283" actId="1076"/>
      <pc:docMkLst>
        <pc:docMk/>
      </pc:docMkLst>
      <pc:sldChg chg="addSp modSp mod modClrScheme chgLayout">
        <pc:chgData name="Shelby Redman" userId="S::sredman@ph.lacounty.gov::dfed9ee1-55f3-4228-a128-4694927d396f" providerId="AD" clId="Web-{091EE0B6-177F-7D25-3F54-EDA57A333B45}" dt="2024-01-11T19:57:26.612" v="174" actId="20577"/>
        <pc:sldMkLst>
          <pc:docMk/>
          <pc:sldMk cId="2234876403" sldId="318"/>
        </pc:sldMkLst>
        <pc:spChg chg="mod ord">
          <ac:chgData name="Shelby Redman" userId="S::sredman@ph.lacounty.gov::dfed9ee1-55f3-4228-a128-4694927d396f" providerId="AD" clId="Web-{091EE0B6-177F-7D25-3F54-EDA57A333B45}" dt="2024-01-11T19:57:26.612" v="174" actId="20577"/>
          <ac:spMkLst>
            <pc:docMk/>
            <pc:sldMk cId="2234876403" sldId="318"/>
            <ac:spMk id="2" creationId="{A895D020-B72C-379D-1876-0A56DDEDC118}"/>
          </ac:spMkLst>
        </pc:spChg>
        <pc:spChg chg="mod ord">
          <ac:chgData name="Shelby Redman" userId="S::sredman@ph.lacounty.gov::dfed9ee1-55f3-4228-a128-4694927d396f" providerId="AD" clId="Web-{091EE0B6-177F-7D25-3F54-EDA57A333B45}" dt="2024-01-11T19:56:43.705" v="91"/>
          <ac:spMkLst>
            <pc:docMk/>
            <pc:sldMk cId="2234876403" sldId="318"/>
            <ac:spMk id="3" creationId="{9D252149-A05B-8D8A-5FD9-5196A305DC66}"/>
          </ac:spMkLst>
        </pc:spChg>
        <pc:spChg chg="add mod ord">
          <ac:chgData name="Shelby Redman" userId="S::sredman@ph.lacounty.gov::dfed9ee1-55f3-4228-a128-4694927d396f" providerId="AD" clId="Web-{091EE0B6-177F-7D25-3F54-EDA57A333B45}" dt="2024-01-11T19:56:43.705" v="91"/>
          <ac:spMkLst>
            <pc:docMk/>
            <pc:sldMk cId="2234876403" sldId="318"/>
            <ac:spMk id="4" creationId="{617B77F7-9336-6325-A348-64F07A080EEF}"/>
          </ac:spMkLst>
        </pc:spChg>
      </pc:sldChg>
      <pc:sldChg chg="modSp">
        <pc:chgData name="Shelby Redman" userId="S::sredman@ph.lacounty.gov::dfed9ee1-55f3-4228-a128-4694927d396f" providerId="AD" clId="Web-{091EE0B6-177F-7D25-3F54-EDA57A333B45}" dt="2024-01-11T19:44:34.272" v="55" actId="20577"/>
        <pc:sldMkLst>
          <pc:docMk/>
          <pc:sldMk cId="535609895" sldId="2147473566"/>
        </pc:sldMkLst>
        <pc:spChg chg="mod">
          <ac:chgData name="Shelby Redman" userId="S::sredman@ph.lacounty.gov::dfed9ee1-55f3-4228-a128-4694927d396f" providerId="AD" clId="Web-{091EE0B6-177F-7D25-3F54-EDA57A333B45}" dt="2024-01-11T19:44:34.272" v="55" actId="20577"/>
          <ac:spMkLst>
            <pc:docMk/>
            <pc:sldMk cId="535609895" sldId="2147473566"/>
            <ac:spMk id="2" creationId="{85B0D321-4FE4-25EF-F6FC-AB484B1978BE}"/>
          </ac:spMkLst>
        </pc:spChg>
      </pc:sldChg>
      <pc:sldChg chg="modSp ord">
        <pc:chgData name="Shelby Redman" userId="S::sredman@ph.lacounty.gov::dfed9ee1-55f3-4228-a128-4694927d396f" providerId="AD" clId="Web-{091EE0B6-177F-7D25-3F54-EDA57A333B45}" dt="2024-01-11T20:00:07.551" v="241" actId="20577"/>
        <pc:sldMkLst>
          <pc:docMk/>
          <pc:sldMk cId="4072158773" sldId="2147473571"/>
        </pc:sldMkLst>
        <pc:spChg chg="mod">
          <ac:chgData name="Shelby Redman" userId="S::sredman@ph.lacounty.gov::dfed9ee1-55f3-4228-a128-4694927d396f" providerId="AD" clId="Web-{091EE0B6-177F-7D25-3F54-EDA57A333B45}" dt="2024-01-11T20:00:07.551" v="241" actId="20577"/>
          <ac:spMkLst>
            <pc:docMk/>
            <pc:sldMk cId="4072158773" sldId="2147473571"/>
            <ac:spMk id="2" creationId="{70AE52CE-96F4-2B6B-5980-9BE95630BF9D}"/>
          </ac:spMkLst>
        </pc:spChg>
        <pc:spChg chg="mod">
          <ac:chgData name="Shelby Redman" userId="S::sredman@ph.lacounty.gov::dfed9ee1-55f3-4228-a128-4694927d396f" providerId="AD" clId="Web-{091EE0B6-177F-7D25-3F54-EDA57A333B45}" dt="2024-01-11T19:44:59.320" v="61" actId="20577"/>
          <ac:spMkLst>
            <pc:docMk/>
            <pc:sldMk cId="4072158773" sldId="2147473571"/>
            <ac:spMk id="3" creationId="{5FFF50F4-DAEE-97F1-D6CB-17F493B323FE}"/>
          </ac:spMkLst>
        </pc:spChg>
      </pc:sldChg>
      <pc:sldChg chg="modSp new">
        <pc:chgData name="Shelby Redman" userId="S::sredman@ph.lacounty.gov::dfed9ee1-55f3-4228-a128-4694927d396f" providerId="AD" clId="Web-{091EE0B6-177F-7D25-3F54-EDA57A333B45}" dt="2024-01-11T19:57:19.705" v="172" actId="20577"/>
        <pc:sldMkLst>
          <pc:docMk/>
          <pc:sldMk cId="3216531129" sldId="2147473572"/>
        </pc:sldMkLst>
        <pc:spChg chg="mod">
          <ac:chgData name="Shelby Redman" userId="S::sredman@ph.lacounty.gov::dfed9ee1-55f3-4228-a128-4694927d396f" providerId="AD" clId="Web-{091EE0B6-177F-7D25-3F54-EDA57A333B45}" dt="2024-01-11T19:57:19.705" v="172" actId="20577"/>
          <ac:spMkLst>
            <pc:docMk/>
            <pc:sldMk cId="3216531129" sldId="2147473572"/>
            <ac:spMk id="2" creationId="{E91D7F05-885E-571B-A478-349D50AC96D8}"/>
          </ac:spMkLst>
        </pc:spChg>
      </pc:sldChg>
      <pc:sldChg chg="del">
        <pc:chgData name="Shelby Redman" userId="S::sredman@ph.lacounty.gov::dfed9ee1-55f3-4228-a128-4694927d396f" providerId="AD" clId="Web-{091EE0B6-177F-7D25-3F54-EDA57A333B45}" dt="2024-01-11T19:44:43.944" v="56"/>
        <pc:sldMkLst>
          <pc:docMk/>
          <pc:sldMk cId="3506597594" sldId="2147473572"/>
        </pc:sldMkLst>
      </pc:sldChg>
      <pc:sldChg chg="modSp new ord">
        <pc:chgData name="Shelby Redman" userId="S::sredman@ph.lacounty.gov::dfed9ee1-55f3-4228-a128-4694927d396f" providerId="AD" clId="Web-{091EE0B6-177F-7D25-3F54-EDA57A333B45}" dt="2024-01-11T20:00:03.379" v="240" actId="20577"/>
        <pc:sldMkLst>
          <pc:docMk/>
          <pc:sldMk cId="2288388847" sldId="2147473573"/>
        </pc:sldMkLst>
        <pc:spChg chg="mod">
          <ac:chgData name="Shelby Redman" userId="S::sredman@ph.lacounty.gov::dfed9ee1-55f3-4228-a128-4694927d396f" providerId="AD" clId="Web-{091EE0B6-177F-7D25-3F54-EDA57A333B45}" dt="2024-01-11T20:00:03.379" v="240" actId="20577"/>
          <ac:spMkLst>
            <pc:docMk/>
            <pc:sldMk cId="2288388847" sldId="2147473573"/>
            <ac:spMk id="2" creationId="{77565F85-BF43-BBB0-F301-9426D7311944}"/>
          </ac:spMkLst>
        </pc:spChg>
      </pc:sldChg>
      <pc:sldChg chg="add del replId">
        <pc:chgData name="Shelby Redman" userId="S::sredman@ph.lacounty.gov::dfed9ee1-55f3-4228-a128-4694927d396f" providerId="AD" clId="Web-{091EE0B6-177F-7D25-3F54-EDA57A333B45}" dt="2024-01-11T19:57:59.237" v="177"/>
        <pc:sldMkLst>
          <pc:docMk/>
          <pc:sldMk cId="3018248859" sldId="2147473574"/>
        </pc:sldMkLst>
      </pc:sldChg>
      <pc:sldChg chg="modSp new ord">
        <pc:chgData name="Shelby Redman" userId="S::sredman@ph.lacounty.gov::dfed9ee1-55f3-4228-a128-4694927d396f" providerId="AD" clId="Web-{091EE0B6-177F-7D25-3F54-EDA57A333B45}" dt="2024-01-11T19:59:57.458" v="239" actId="20577"/>
        <pc:sldMkLst>
          <pc:docMk/>
          <pc:sldMk cId="3627313583" sldId="2147473574"/>
        </pc:sldMkLst>
        <pc:spChg chg="mod">
          <ac:chgData name="Shelby Redman" userId="S::sredman@ph.lacounty.gov::dfed9ee1-55f3-4228-a128-4694927d396f" providerId="AD" clId="Web-{091EE0B6-177F-7D25-3F54-EDA57A333B45}" dt="2024-01-11T19:59:57.458" v="239" actId="20577"/>
          <ac:spMkLst>
            <pc:docMk/>
            <pc:sldMk cId="3627313583" sldId="2147473574"/>
            <ac:spMk id="2" creationId="{D0C5AF76-BFA5-C56D-9A99-392A34C1F177}"/>
          </ac:spMkLst>
        </pc:spChg>
      </pc:sldChg>
      <pc:sldChg chg="modSp new ord">
        <pc:chgData name="Shelby Redman" userId="S::sredman@ph.lacounty.gov::dfed9ee1-55f3-4228-a128-4694927d396f" providerId="AD" clId="Web-{091EE0B6-177F-7D25-3F54-EDA57A333B45}" dt="2024-01-11T19:58:56.754" v="223"/>
        <pc:sldMkLst>
          <pc:docMk/>
          <pc:sldMk cId="1377774621" sldId="2147473575"/>
        </pc:sldMkLst>
        <pc:spChg chg="mod">
          <ac:chgData name="Shelby Redman" userId="S::sredman@ph.lacounty.gov::dfed9ee1-55f3-4228-a128-4694927d396f" providerId="AD" clId="Web-{091EE0B6-177F-7D25-3F54-EDA57A333B45}" dt="2024-01-11T19:58:53.941" v="221" actId="20577"/>
          <ac:spMkLst>
            <pc:docMk/>
            <pc:sldMk cId="1377774621" sldId="2147473575"/>
            <ac:spMk id="2" creationId="{746A066B-FE42-E34D-A200-77FFBE9355D1}"/>
          </ac:spMkLst>
        </pc:spChg>
      </pc:sldChg>
      <pc:sldChg chg="addSp modSp new">
        <pc:chgData name="Shelby Redman" userId="S::sredman@ph.lacounty.gov::dfed9ee1-55f3-4228-a128-4694927d396f" providerId="AD" clId="Web-{091EE0B6-177F-7D25-3F54-EDA57A333B45}" dt="2024-01-11T20:01:47.459" v="283" actId="1076"/>
        <pc:sldMkLst>
          <pc:docMk/>
          <pc:sldMk cId="3382752091" sldId="2147473576"/>
        </pc:sldMkLst>
        <pc:spChg chg="mod">
          <ac:chgData name="Shelby Redman" userId="S::sredman@ph.lacounty.gov::dfed9ee1-55f3-4228-a128-4694927d396f" providerId="AD" clId="Web-{091EE0B6-177F-7D25-3F54-EDA57A333B45}" dt="2024-01-11T20:00:21.458" v="255" actId="20577"/>
          <ac:spMkLst>
            <pc:docMk/>
            <pc:sldMk cId="3382752091" sldId="2147473576"/>
            <ac:spMk id="2" creationId="{BA59B786-8DF0-E935-5450-E5BE61AB4540}"/>
          </ac:spMkLst>
        </pc:spChg>
        <pc:spChg chg="mod">
          <ac:chgData name="Shelby Redman" userId="S::sredman@ph.lacounty.gov::dfed9ee1-55f3-4228-a128-4694927d396f" providerId="AD" clId="Web-{091EE0B6-177F-7D25-3F54-EDA57A333B45}" dt="2024-01-11T20:01:33.600" v="277" actId="14100"/>
          <ac:spMkLst>
            <pc:docMk/>
            <pc:sldMk cId="3382752091" sldId="2147473576"/>
            <ac:spMk id="3" creationId="{4B8C0108-3A12-2803-6D67-23A72135E472}"/>
          </ac:spMkLst>
        </pc:spChg>
        <pc:picChg chg="add mod">
          <ac:chgData name="Shelby Redman" userId="S::sredman@ph.lacounty.gov::dfed9ee1-55f3-4228-a128-4694927d396f" providerId="AD" clId="Web-{091EE0B6-177F-7D25-3F54-EDA57A333B45}" dt="2024-01-11T20:01:47.459" v="283" actId="1076"/>
          <ac:picMkLst>
            <pc:docMk/>
            <pc:sldMk cId="3382752091" sldId="2147473576"/>
            <ac:picMk id="7" creationId="{069AF375-630F-4292-69AF-534A40EE03A4}"/>
          </ac:picMkLst>
        </pc:picChg>
      </pc:sldChg>
    </pc:docChg>
  </pc:docChgLst>
  <pc:docChgLst>
    <pc:chgData name="Shelby Redman" userId="S::sredman@ph.lacounty.gov::dfed9ee1-55f3-4228-a128-4694927d396f" providerId="AD" clId="Web-{B06DFC0F-90FC-41AE-B22A-E3346EB0838F}"/>
    <pc:docChg chg="modSld">
      <pc:chgData name="Shelby Redman" userId="S::sredman@ph.lacounty.gov::dfed9ee1-55f3-4228-a128-4694927d396f" providerId="AD" clId="Web-{B06DFC0F-90FC-41AE-B22A-E3346EB0838F}" dt="2024-01-12T20:02:37.848" v="23" actId="20577"/>
      <pc:docMkLst>
        <pc:docMk/>
      </pc:docMkLst>
      <pc:sldChg chg="modSp modCm">
        <pc:chgData name="Shelby Redman" userId="S::sredman@ph.lacounty.gov::dfed9ee1-55f3-4228-a128-4694927d396f" providerId="AD" clId="Web-{B06DFC0F-90FC-41AE-B22A-E3346EB0838F}" dt="2024-01-12T20:02:26.473" v="20" actId="20577"/>
        <pc:sldMkLst>
          <pc:docMk/>
          <pc:sldMk cId="4072158773" sldId="2147473571"/>
        </pc:sldMkLst>
        <pc:spChg chg="mod">
          <ac:chgData name="Shelby Redman" userId="S::sredman@ph.lacounty.gov::dfed9ee1-55f3-4228-a128-4694927d396f" providerId="AD" clId="Web-{B06DFC0F-90FC-41AE-B22A-E3346EB0838F}" dt="2024-01-12T20:02:26.473" v="20" actId="20577"/>
          <ac:spMkLst>
            <pc:docMk/>
            <pc:sldMk cId="4072158773" sldId="2147473571"/>
            <ac:spMk id="3" creationId="{5FFF50F4-DAEE-97F1-D6CB-17F493B323F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helby Redman" userId="S::sredman@ph.lacounty.gov::dfed9ee1-55f3-4228-a128-4694927d396f" providerId="AD" clId="Web-{B06DFC0F-90FC-41AE-B22A-E3346EB0838F}" dt="2024-01-12T20:02:24.754" v="19" actId="20577"/>
              <pc2:cmMkLst xmlns:pc2="http://schemas.microsoft.com/office/powerpoint/2019/9/main/command">
                <pc:docMk/>
                <pc:sldMk cId="4072158773" sldId="2147473571"/>
                <pc2:cmMk id="{82C81E39-B7D3-4256-85CE-071C822536C7}"/>
              </pc2:cmMkLst>
            </pc226:cmChg>
          </p:ext>
        </pc:extLst>
      </pc:sldChg>
      <pc:sldChg chg="modSp">
        <pc:chgData name="Shelby Redman" userId="S::sredman@ph.lacounty.gov::dfed9ee1-55f3-4228-a128-4694927d396f" providerId="AD" clId="Web-{B06DFC0F-90FC-41AE-B22A-E3346EB0838F}" dt="2024-01-12T20:02:37.848" v="23" actId="20577"/>
        <pc:sldMkLst>
          <pc:docMk/>
          <pc:sldMk cId="2288388847" sldId="2147473573"/>
        </pc:sldMkLst>
        <pc:spChg chg="mod">
          <ac:chgData name="Shelby Redman" userId="S::sredman@ph.lacounty.gov::dfed9ee1-55f3-4228-a128-4694927d396f" providerId="AD" clId="Web-{B06DFC0F-90FC-41AE-B22A-E3346EB0838F}" dt="2024-01-12T20:02:37.848" v="23" actId="20577"/>
          <ac:spMkLst>
            <pc:docMk/>
            <pc:sldMk cId="2288388847" sldId="2147473573"/>
            <ac:spMk id="8" creationId="{B87F0B9B-9926-60D9-F314-AB893239A410}"/>
          </ac:spMkLst>
        </pc:spChg>
      </pc:sldChg>
    </pc:docChg>
  </pc:docChgLst>
  <pc:docChgLst>
    <pc:chgData name="Shelby Redman" userId="S::sredman@ph.lacounty.gov::dfed9ee1-55f3-4228-a128-4694927d396f" providerId="AD" clId="Web-{A078842C-9D32-4E7D-A4C4-FF302598D3CA}"/>
    <pc:docChg chg="modSld">
      <pc:chgData name="Shelby Redman" userId="S::sredman@ph.lacounty.gov::dfed9ee1-55f3-4228-a128-4694927d396f" providerId="AD" clId="Web-{A078842C-9D32-4E7D-A4C4-FF302598D3CA}" dt="2023-10-24T20:57:10.603" v="2"/>
      <pc:docMkLst>
        <pc:docMk/>
      </pc:docMkLst>
      <pc:sldChg chg="modNotes">
        <pc:chgData name="Shelby Redman" userId="S::sredman@ph.lacounty.gov::dfed9ee1-55f3-4228-a128-4694927d396f" providerId="AD" clId="Web-{A078842C-9D32-4E7D-A4C4-FF302598D3CA}" dt="2023-10-24T20:57:10.603" v="2"/>
        <pc:sldMkLst>
          <pc:docMk/>
          <pc:sldMk cId="685107085" sldId="2147473572"/>
        </pc:sldMkLst>
      </pc:sldChg>
    </pc:docChg>
  </pc:docChgLst>
  <pc:docChgLst>
    <pc:chgData name="Shelby Redman" userId="S::sredman@ph.lacounty.gov::dfed9ee1-55f3-4228-a128-4694927d396f" providerId="AD" clId="Web-{6A1E1558-1E0D-417E-8055-7D3C859240F5}"/>
    <pc:docChg chg="modSld">
      <pc:chgData name="Shelby Redman" userId="S::sredman@ph.lacounty.gov::dfed9ee1-55f3-4228-a128-4694927d396f" providerId="AD" clId="Web-{6A1E1558-1E0D-417E-8055-7D3C859240F5}" dt="2023-10-24T20:57:08.673" v="3" actId="20577"/>
      <pc:docMkLst>
        <pc:docMk/>
      </pc:docMkLst>
      <pc:sldChg chg="modSp">
        <pc:chgData name="Shelby Redman" userId="S::sredman@ph.lacounty.gov::dfed9ee1-55f3-4228-a128-4694927d396f" providerId="AD" clId="Web-{6A1E1558-1E0D-417E-8055-7D3C859240F5}" dt="2023-10-24T20:57:08.673" v="3" actId="20577"/>
        <pc:sldMkLst>
          <pc:docMk/>
          <pc:sldMk cId="2234876403" sldId="318"/>
        </pc:sldMkLst>
        <pc:spChg chg="mod">
          <ac:chgData name="Shelby Redman" userId="S::sredman@ph.lacounty.gov::dfed9ee1-55f3-4228-a128-4694927d396f" providerId="AD" clId="Web-{6A1E1558-1E0D-417E-8055-7D3C859240F5}" dt="2023-10-24T20:57:08.673" v="3" actId="20577"/>
          <ac:spMkLst>
            <pc:docMk/>
            <pc:sldMk cId="2234876403" sldId="318"/>
            <ac:spMk id="3" creationId="{9D252149-A05B-8D8A-5FD9-5196A305DC66}"/>
          </ac:spMkLst>
        </pc:spChg>
      </pc:sldChg>
    </pc:docChg>
  </pc:docChgLst>
  <pc:docChgLst>
    <pc:chgData clId="Web-{49357A0D-6C37-4660-837A-BFEF04CB0883}"/>
    <pc:docChg chg="modSld">
      <pc:chgData name="" userId="" providerId="" clId="Web-{49357A0D-6C37-4660-837A-BFEF04CB0883}" dt="2024-01-12T19:30:39.576" v="1" actId="20577"/>
      <pc:docMkLst>
        <pc:docMk/>
      </pc:docMkLst>
      <pc:sldChg chg="modSp">
        <pc:chgData name="" userId="" providerId="" clId="Web-{49357A0D-6C37-4660-837A-BFEF04CB0883}" dt="2024-01-12T19:30:39.576" v="1" actId="20577"/>
        <pc:sldMkLst>
          <pc:docMk/>
          <pc:sldMk cId="4072158773" sldId="2147473571"/>
        </pc:sldMkLst>
        <pc:spChg chg="mod">
          <ac:chgData name="" userId="" providerId="" clId="Web-{49357A0D-6C37-4660-837A-BFEF04CB0883}" dt="2024-01-12T19:30:39.576" v="1" actId="20577"/>
          <ac:spMkLst>
            <pc:docMk/>
            <pc:sldMk cId="4072158773" sldId="2147473571"/>
            <ac:spMk id="7" creationId="{5C0AD753-2D7F-182D-FB30-A133B37C0EAC}"/>
          </ac:spMkLst>
        </pc:spChg>
      </pc:sldChg>
    </pc:docChg>
  </pc:docChgLst>
  <pc:docChgLst>
    <pc:chgData name="Shelby Redman" userId="S::sredman@ph.lacounty.gov::dfed9ee1-55f3-4228-a128-4694927d396f" providerId="AD" clId="Web-{AC1ECB61-108D-4B01-A1AB-0AFF239037AB}"/>
    <pc:docChg chg="modSld">
      <pc:chgData name="Shelby Redman" userId="S::sredman@ph.lacounty.gov::dfed9ee1-55f3-4228-a128-4694927d396f" providerId="AD" clId="Web-{AC1ECB61-108D-4B01-A1AB-0AFF239037AB}" dt="2023-10-24T19:48:15.095" v="168" actId="14100"/>
      <pc:docMkLst>
        <pc:docMk/>
      </pc:docMkLst>
      <pc:sldChg chg="modSp">
        <pc:chgData name="Shelby Redman" userId="S::sredman@ph.lacounty.gov::dfed9ee1-55f3-4228-a128-4694927d396f" providerId="AD" clId="Web-{AC1ECB61-108D-4B01-A1AB-0AFF239037AB}" dt="2023-10-24T19:48:15.095" v="168" actId="14100"/>
        <pc:sldMkLst>
          <pc:docMk/>
          <pc:sldMk cId="685107085" sldId="2147473572"/>
        </pc:sldMkLst>
        <pc:spChg chg="mod">
          <ac:chgData name="Shelby Redman" userId="S::sredman@ph.lacounty.gov::dfed9ee1-55f3-4228-a128-4694927d396f" providerId="AD" clId="Web-{AC1ECB61-108D-4B01-A1AB-0AFF239037AB}" dt="2023-10-24T19:48:15.095" v="168" actId="14100"/>
          <ac:spMkLst>
            <pc:docMk/>
            <pc:sldMk cId="685107085" sldId="2147473572"/>
            <ac:spMk id="3" creationId="{703BA9ED-7BF6-92DA-E560-CF9DCC7C16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F7D7-CF78-4B3E-8B53-F19F86D0AB0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B5E5E-EEF6-4741-A165-F7F9107A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0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B5E5E-EEF6-4741-A165-F7F9107A49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6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96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3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3/26/2024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832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8019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85419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817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238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78878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7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83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61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1911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0549502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9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4" y="2527305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1" y="320211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700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3/26/2024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83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5" y="2456579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2" y="2846520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5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8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6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3" y="5342472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9525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171904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3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3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1" y="1765306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712061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7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898" marR="0" indent="-88898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50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2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9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44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88"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3">
              <a:defRPr sz="2200"/>
            </a:lvl1pPr>
            <a:lvl2pPr marL="530339" indent="-256026">
              <a:defRPr sz="2000"/>
            </a:lvl2pPr>
            <a:lvl3pPr marL="713214" indent="-182875">
              <a:defRPr sz="1800"/>
            </a:lvl3pPr>
            <a:lvl4pPr marL="960096">
              <a:defRPr sz="1600"/>
            </a:lvl4pPr>
            <a:lvl5pPr marL="118869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5791200"/>
            <a:ext cx="993986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02172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34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5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9" y="5494342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1" y="5791200"/>
            <a:ext cx="9820627" cy="565150"/>
          </a:xfrm>
        </p:spPr>
        <p:txBody>
          <a:bodyPr/>
          <a:lstStyle>
            <a:lvl1pPr marL="91438" indent="-91438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70" y="838204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5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27566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AF5B-C2DB-8C4E-AA27-8BEA759F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9FD92-57F6-A64C-9225-67011BC44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2AEF-84C8-7A4E-8C35-6C79835F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92F2-18BC-D248-9BC0-3853100542C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53A4C-84AE-C84F-B34A-42158AAA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0F276-4E5D-9943-8140-5DB78B4A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09EB-B379-6341-9AFE-C56C94E0C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27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12647" y="36576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 b="1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12647" y="1810512"/>
            <a:ext cx="1097280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None/>
              <a:defRPr sz="2400">
                <a:solidFill>
                  <a:schemeClr val="accent6">
                    <a:lumMod val="95000"/>
                    <a:lumOff val="5000"/>
                  </a:schemeClr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6E1FB7E-C929-4BF9-B72F-C03649CF2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7" y="6295326"/>
            <a:ext cx="1578322" cy="2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0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3202109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975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spc="1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6293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2387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96706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16806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90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237251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71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91935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936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804D-0B8E-5A46-BBB5-264EB4C8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D32F-E177-9446-B09D-D533B955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5A01-1FDF-C045-A5F1-1C9E52D4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703BF-151A-0D40-8508-CABBAD09F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0922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2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12647" y="365760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 b="1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12647" y="1810512"/>
            <a:ext cx="10972800" cy="43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None/>
              <a:defRPr sz="2400">
                <a:solidFill>
                  <a:schemeClr val="accent6">
                    <a:lumMod val="95000"/>
                    <a:lumOff val="5000"/>
                  </a:schemeClr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6E1FB7E-C929-4BF9-B72F-C03649CF2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7" y="6295326"/>
            <a:ext cx="1578322" cy="2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11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Text and Object ">
  <p:cSld name="2 Column - Text and Object 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 hasCustomPrompt="1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Arial Black"/>
              <a:buNone/>
              <a:defRPr sz="2800">
                <a:solidFill>
                  <a:srgbClr val="99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Title</a:t>
            </a:r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6184901" y="1825625"/>
            <a:ext cx="5391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09600" y="1825625"/>
            <a:ext cx="5391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715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 panose="020B0604020202020204" pitchFamily="34" charset="0"/>
              <a:buChar char="•"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37C4F9B8-9625-44B6-BE1D-BDEEC41D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7" y="6295326"/>
            <a:ext cx="1578322" cy="2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27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8703886" y="434780"/>
            <a:ext cx="2971097" cy="626682"/>
            <a:chOff x="193478" y="5437878"/>
            <a:chExt cx="2295608" cy="645605"/>
          </a:xfrm>
        </p:grpSpPr>
        <p:pic>
          <p:nvPicPr>
            <p:cNvPr id="15" name="Picture 14" descr="DPH-Logo-white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6" name="Picture 15" descr="SEAL-whit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7442" y="2527301"/>
            <a:ext cx="4755005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70" y="2971801"/>
            <a:ext cx="7350693" cy="63817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70" y="4084758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4469" y="5870696"/>
            <a:ext cx="2844800" cy="36512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3/26/2024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244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204192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163" y="2456575"/>
            <a:ext cx="4435963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469" y="2846516"/>
            <a:ext cx="798704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3100"/>
              </a:lnSpc>
              <a:defRPr sz="3200" b="0" spc="1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469" y="3729165"/>
            <a:ext cx="6124375" cy="520700"/>
          </a:xfrm>
        </p:spPr>
        <p:txBody>
          <a:bodyPr>
            <a:noAutofit/>
          </a:bodyPr>
          <a:lstStyle>
            <a:lvl1pPr marL="0" indent="0" algn="l">
              <a:lnSpc>
                <a:spcPts val="2300"/>
              </a:lnSpc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33" y="6787274"/>
            <a:ext cx="12204192" cy="83427"/>
            <a:chOff x="4859" y="6756285"/>
            <a:chExt cx="6847555" cy="101715"/>
          </a:xfrm>
        </p:grpSpPr>
        <p:sp>
          <p:nvSpPr>
            <p:cNvPr id="11" name="Rectangle 10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7592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64444" y="5463280"/>
            <a:ext cx="2754337" cy="580962"/>
            <a:chOff x="193478" y="5437878"/>
            <a:chExt cx="2295608" cy="645605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4" name="Picture 3" descr="SEAL-white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478" y="5437878"/>
              <a:ext cx="645605" cy="645605"/>
            </a:xfrm>
            <a:prstGeom prst="rect">
              <a:avLst/>
            </a:prstGeom>
          </p:spPr>
        </p:pic>
      </p:grp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210050" y="5342468"/>
            <a:ext cx="2721327" cy="804333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41185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48421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584984" y="1606552"/>
            <a:ext cx="11001952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7530" y="1437765"/>
            <a:ext cx="10984871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18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63600" y="1765302"/>
            <a:ext cx="10397067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550585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ct val="100000"/>
              </a:lnSpc>
              <a:defRPr sz="2800" b="0" cap="none" spc="100">
                <a:solidFill>
                  <a:srgbClr val="FFFFFF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958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180643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2116" y="1955801"/>
            <a:ext cx="12192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63085" y="5691746"/>
            <a:ext cx="10994308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8900" marR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55800"/>
            <a:ext cx="12192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2101"/>
            <a:ext cx="10363200" cy="876300"/>
          </a:xfrm>
        </p:spPr>
        <p:txBody>
          <a:bodyPr anchor="t"/>
          <a:lstStyle>
            <a:lvl1pPr algn="l">
              <a:lnSpc>
                <a:spcPts val="2900"/>
              </a:lnSpc>
              <a:defRPr sz="2800" b="1" cap="none" spc="1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698646"/>
            <a:ext cx="10363200" cy="403455"/>
          </a:xfrm>
        </p:spPr>
        <p:txBody>
          <a:bodyPr anchor="b" anchorCtr="0"/>
          <a:lstStyle>
            <a:lvl1pPr marL="0" indent="0">
              <a:lnSpc>
                <a:spcPts val="21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960" y="2527301"/>
            <a:ext cx="358604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" y="2057401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17" y="5691746"/>
            <a:ext cx="12189884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22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421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919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258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200" b="1" baseline="0">
                <a:solidFill>
                  <a:schemeClr val="accent6"/>
                </a:solidFill>
                <a:effectLst>
                  <a:outerShdw blurRad="38100" dist="38100" dir="2700000" algn="tl" rotWithShape="0">
                    <a:schemeClr val="accent4">
                      <a:lumMod val="20000"/>
                      <a:lumOff val="80000"/>
                    </a:schemeClr>
                  </a:outerShdw>
                </a:effectLst>
              </a:defRPr>
            </a:lvl1pPr>
          </a:lstStyle>
          <a:p>
            <a:r>
              <a:rPr lang="en-US"/>
              <a:t>Headline – Myriad Pro, Bold, Shadow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07093" y="6164236"/>
            <a:ext cx="11367112" cy="527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333765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34144"/>
            <a:ext cx="5291328" cy="3951288"/>
          </a:xfrm>
        </p:spPr>
        <p:txBody>
          <a:bodyPr/>
          <a:lstStyle>
            <a:lvl1pPr marL="164592"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5767" y="1594382"/>
            <a:ext cx="529132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5767" y="2234144"/>
            <a:ext cx="5291328" cy="3951288"/>
          </a:xfrm>
        </p:spPr>
        <p:txBody>
          <a:bodyPr/>
          <a:lstStyle>
            <a:lvl1pPr indent="-201168">
              <a:defRPr sz="2200"/>
            </a:lvl1pPr>
            <a:lvl2pPr marL="530352" indent="-256032">
              <a:defRPr sz="2000"/>
            </a:lvl2pPr>
            <a:lvl3pPr marL="713232" indent="-182880">
              <a:defRPr sz="1800"/>
            </a:lvl3pPr>
            <a:lvl4pPr marL="960120">
              <a:defRPr sz="1600"/>
            </a:lvl4pPr>
            <a:lvl5pPr marL="118872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791200"/>
            <a:ext cx="993986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9474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40" y="5080001"/>
            <a:ext cx="10853560" cy="39793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2366" y="5494338"/>
            <a:ext cx="10850033" cy="296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8840" y="5791200"/>
            <a:ext cx="9820627" cy="565150"/>
          </a:xfrm>
        </p:spPr>
        <p:txBody>
          <a:bodyPr/>
          <a:lstStyle>
            <a:lvl1pPr marL="91440" indent="-91440">
              <a:lnSpc>
                <a:spcPts val="900"/>
              </a:lnSpc>
              <a:spcBef>
                <a:spcPts val="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  <a:defRPr sz="900" baseline="0"/>
            </a:lvl1pPr>
          </a:lstStyle>
          <a:p>
            <a:pPr lvl="0"/>
            <a:r>
              <a:rPr lang="en-US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732368" y="838200"/>
            <a:ext cx="10850033" cy="4190999"/>
          </a:xfrm>
        </p:spPr>
        <p:txBody>
          <a:bodyPr/>
          <a:lstStyle>
            <a:lvl1pPr marL="0" indent="0">
              <a:buFontTx/>
              <a:buNone/>
              <a:defRPr sz="28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6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6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2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5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4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5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8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722" r:id="rId11"/>
  </p:sldLayoutIdLst>
  <p:hf hdr="0" dt="0"/>
  <p:txStyles>
    <p:titleStyle>
      <a:lvl1pPr algn="l" defTabSz="45718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26" indent="-256026" algn="l" defTabSz="457189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70" indent="-285744" algn="l" defTabSz="45718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12010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225DD-0EBA-4986-9B94-9CFC1DBDB178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FB61D-FCC8-4650-870C-D3DAE5269797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3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19" r:id="rId10"/>
    <p:sldLayoutId id="2147483720" r:id="rId11"/>
    <p:sldLayoutId id="214748372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4559"/>
            <a:ext cx="12204192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F8FB4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816628" y="59966"/>
            <a:ext cx="2743048" cy="571818"/>
            <a:chOff x="202887" y="5437878"/>
            <a:chExt cx="2286199" cy="635444"/>
          </a:xfrm>
        </p:grpSpPr>
        <p:pic>
          <p:nvPicPr>
            <p:cNvPr id="14" name="Picture 13" descr="DPH-Logo-white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4719" y="5520017"/>
              <a:ext cx="1494367" cy="481327"/>
            </a:xfrm>
            <a:prstGeom prst="rect">
              <a:avLst/>
            </a:prstGeom>
            <a:effectLst>
              <a:outerShdw blurRad="69850" dist="12700" dir="2700000" algn="tl" rotWithShape="0">
                <a:srgbClr val="000000">
                  <a:alpha val="47000"/>
                </a:srgbClr>
              </a:outerShdw>
            </a:effectLst>
          </p:spPr>
        </p:pic>
        <p:pic>
          <p:nvPicPr>
            <p:cNvPr id="15" name="Picture 14" descr="SEAL-white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87" y="5437878"/>
              <a:ext cx="635444" cy="635444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89016"/>
            <a:ext cx="109728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8866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14308" y="691734"/>
            <a:ext cx="12204192" cy="83427"/>
            <a:chOff x="4859" y="6756285"/>
            <a:chExt cx="6847555" cy="101715"/>
          </a:xfrm>
        </p:grpSpPr>
        <p:sp>
          <p:nvSpPr>
            <p:cNvPr id="28" name="Rectangle 27"/>
            <p:cNvSpPr/>
            <p:nvPr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5F8FB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33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784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886B-517A-F90B-D07F-053669F9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Mpox: </a:t>
            </a:r>
            <a:r>
              <a:rPr lang="en-US" dirty="0" err="1">
                <a:cs typeface="Calibri"/>
              </a:rPr>
              <a:t>Jynneos</a:t>
            </a:r>
            <a:r>
              <a:rPr lang="en-US" dirty="0">
                <a:cs typeface="Calibri"/>
              </a:rPr>
              <a:t> Vaccine Ordering and Waste Reporting Bugs in </a:t>
            </a:r>
            <a:r>
              <a:rPr lang="en-US" dirty="0" err="1">
                <a:cs typeface="Calibri"/>
              </a:rPr>
              <a:t>myCAvax</a:t>
            </a:r>
            <a:endParaRPr lang="en-US" dirty="0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A9D25-4838-E4CB-0755-8A06201F0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715560"/>
            <a:ext cx="5598244" cy="39512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5905" indent="-255905"/>
            <a:r>
              <a:rPr lang="en-US" sz="2400" b="1" dirty="0">
                <a:cs typeface="Calibri"/>
              </a:rPr>
              <a:t>RESOLVED</a:t>
            </a:r>
            <a:r>
              <a:rPr lang="en-US" sz="2400" dirty="0">
                <a:cs typeface="Calibri"/>
              </a:rPr>
              <a:t> – Providers who are inactive in Bridge Access Program, but active in the Outbreak Program were unable to submit orders. Orders were only saved as drafts. </a:t>
            </a:r>
          </a:p>
          <a:p>
            <a:pPr marL="255905" indent="-255905">
              <a:buClr>
                <a:srgbClr val="376092"/>
              </a:buClr>
            </a:pPr>
            <a:r>
              <a:rPr lang="en-US" sz="2400" dirty="0">
                <a:cs typeface="Calibri"/>
              </a:rPr>
              <a:t>No Outbreak Program drop-down option on the Waste Report Form</a:t>
            </a:r>
          </a:p>
          <a:p>
            <a:pPr marL="557530" lvl="1" indent="-285115"/>
            <a:r>
              <a:rPr lang="en-US" sz="2400" dirty="0">
                <a:cs typeface="Calibri"/>
              </a:rPr>
              <a:t>Thus, providers cannot submit waste reports in </a:t>
            </a:r>
            <a:r>
              <a:rPr lang="en-US" sz="2400" dirty="0" err="1">
                <a:cs typeface="Calibri"/>
              </a:rPr>
              <a:t>myCAvax</a:t>
            </a:r>
            <a:r>
              <a:rPr lang="en-US" sz="2400" dirty="0">
                <a:cs typeface="Calibri"/>
              </a:rPr>
              <a:t>. </a:t>
            </a:r>
          </a:p>
          <a:p>
            <a:pPr marL="557530" lvl="1" indent="-285115"/>
            <a:r>
              <a:rPr lang="en-US" sz="2400" dirty="0">
                <a:cs typeface="Calibri"/>
              </a:rPr>
              <a:t>Fix is expected this upcoming Thursday night (March 28th) 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587521-1D56-C9E9-CF50-B7DFB1A377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26B5EA-B532-D1EF-C0F9-7A0443EE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88324A-50F7-A837-A45F-72621850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1A2940-AA5E-75C4-BA57-D783A8F4D5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188D0D8-5387-F053-22B3-9341368591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5BF6-3982-1E51-4707-49F4514B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Jynneos</a:t>
            </a:r>
            <a:r>
              <a:rPr lang="en-US" dirty="0">
                <a:cs typeface="Calibri"/>
              </a:rPr>
              <a:t> Ordering and Waste Reporting Reminders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22A5C-E461-33E9-E033-5D3929FBE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55905" indent="-255905"/>
            <a:r>
              <a:rPr lang="en-US" dirty="0">
                <a:cs typeface="Calibri"/>
              </a:rPr>
              <a:t>Minimum order size: 5 vials – If you want less than 5 vials, please leave a note in the comments section when placing an order. </a:t>
            </a:r>
          </a:p>
          <a:p>
            <a:pPr marL="255905" indent="-255905">
              <a:buClr>
                <a:srgbClr val="376092"/>
              </a:buClr>
            </a:pPr>
            <a:r>
              <a:rPr lang="en-US" dirty="0">
                <a:cs typeface="Calibri"/>
              </a:rPr>
              <a:t>No maximum order size – We will fill what is reasonable. </a:t>
            </a:r>
          </a:p>
          <a:p>
            <a:pPr marL="255905" indent="-255905">
              <a:buClr>
                <a:srgbClr val="376092"/>
              </a:buClr>
            </a:pPr>
            <a:r>
              <a:rPr lang="en-US" dirty="0">
                <a:cs typeface="Calibri"/>
              </a:rPr>
              <a:t>Leave a note in the comments section if you want to receive frozen vials.</a:t>
            </a:r>
          </a:p>
          <a:p>
            <a:pPr marL="255905" indent="-255905">
              <a:buClr>
                <a:srgbClr val="376092"/>
              </a:buClr>
            </a:pPr>
            <a:r>
              <a:rPr lang="en-US" dirty="0" err="1">
                <a:cs typeface="Calibri"/>
              </a:rPr>
              <a:t>Jynneos</a:t>
            </a:r>
            <a:r>
              <a:rPr lang="en-US" dirty="0">
                <a:cs typeface="Calibri"/>
              </a:rPr>
              <a:t> vaccine is good for 8 weeks at refrigerated temperature.</a:t>
            </a:r>
          </a:p>
          <a:p>
            <a:pPr marL="255905" indent="-255905">
              <a:buClr>
                <a:srgbClr val="376092"/>
              </a:buClr>
            </a:pPr>
            <a:r>
              <a:rPr lang="en-US" dirty="0">
                <a:cs typeface="Calibri"/>
              </a:rPr>
              <a:t>Report waste as the number of FULL vials wasted NOT partial vials </a:t>
            </a:r>
          </a:p>
          <a:p>
            <a:pPr marL="557530" lvl="1" indent="-285115"/>
            <a:r>
              <a:rPr lang="en-US" dirty="0">
                <a:cs typeface="Calibri"/>
              </a:rPr>
              <a:t>If doing intradermal administration and you don't finish the vial, do not report this partially used vial as waste. </a:t>
            </a:r>
          </a:p>
          <a:p>
            <a:pPr marL="255905" indent="-255905">
              <a:buClr>
                <a:srgbClr val="376092"/>
              </a:buClr>
            </a:pP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67D40-089E-8EFC-DFDC-6EDA28C0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B1751-7888-88A3-C750-EAF7A9F9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99B4F5-3812-E9F9-3FD1-CBB26EFFD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8450"/>
      </p:ext>
    </p:extLst>
  </p:cSld>
  <p:clrMapOvr>
    <a:masterClrMapping/>
  </p:clrMapOvr>
</p:sld>
</file>

<file path=ppt/theme/theme1.xml><?xml version="1.0" encoding="utf-8"?>
<a:theme xmlns:a="http://schemas.openxmlformats.org/drawingml/2006/main" name="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LA DP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 DPH" id="{A158CCA8-7E5C-4472-BE46-57C617B991A0}" vid="{C4D90A3F-BD0E-4971-90D9-DAE938C36B67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D91F4C12E414BB1986EB74AB9F7F7" ma:contentTypeVersion="15" ma:contentTypeDescription="Create a new document." ma:contentTypeScope="" ma:versionID="7d8e8bc861244d26c1fb4fb9d3a2c751">
  <xsd:schema xmlns:xsd="http://www.w3.org/2001/XMLSchema" xmlns:xs="http://www.w3.org/2001/XMLSchema" xmlns:p="http://schemas.microsoft.com/office/2006/metadata/properties" xmlns:ns2="62c82a4d-781b-43f7-9455-28e480f20635" xmlns:ns3="13ac4ded-852d-45e3-b3d7-499fba022b4e" xmlns:ns4="bf2920f7-6e42-4ee3-9f3f-c94b7af73a2a" targetNamespace="http://schemas.microsoft.com/office/2006/metadata/properties" ma:root="true" ma:fieldsID="05a3a399b073838315f60e43d66b5df3" ns2:_="" ns3:_="" ns4:_="">
    <xsd:import namespace="62c82a4d-781b-43f7-9455-28e480f20635"/>
    <xsd:import namespace="13ac4ded-852d-45e3-b3d7-499fba022b4e"/>
    <xsd:import namespace="bf2920f7-6e42-4ee3-9f3f-c94b7af73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82a4d-781b-43f7-9455-28e480f20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377eeec-9545-4db6-a5b8-3c28df25bf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c4ded-852d-45e3-b3d7-499fba022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920f7-6e42-4ee3-9f3f-c94b7af73a2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ed3a10c-b20a-49ae-b8a9-4d1ece0e9b3a}" ma:internalName="TaxCatchAll" ma:showField="CatchAllData" ma:web="13ac4ded-852d-45e3-b3d7-499fba022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82a4d-781b-43f7-9455-28e480f20635">
      <Terms xmlns="http://schemas.microsoft.com/office/infopath/2007/PartnerControls"/>
    </lcf76f155ced4ddcb4097134ff3c332f>
    <TaxCatchAll xmlns="bf2920f7-6e42-4ee3-9f3f-c94b7af73a2a" xsi:nil="true"/>
  </documentManagement>
</p:properties>
</file>

<file path=customXml/itemProps1.xml><?xml version="1.0" encoding="utf-8"?>
<ds:datastoreItem xmlns:ds="http://schemas.openxmlformats.org/officeDocument/2006/customXml" ds:itemID="{E472BB23-FEE9-4A75-953D-DF5442F0C102}"/>
</file>

<file path=customXml/itemProps2.xml><?xml version="1.0" encoding="utf-8"?>
<ds:datastoreItem xmlns:ds="http://schemas.openxmlformats.org/officeDocument/2006/customXml" ds:itemID="{552A274B-FD11-4F58-AAC8-A77A6350D9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953E51-DDE0-4548-8DB5-F70065541B2F}">
  <ds:schemaRefs>
    <ds:schemaRef ds:uri="3843d7bf-aa87-4a0f-9ed2-95a560c41a6e"/>
    <ds:schemaRef ds:uri="e5cf8eb2-1acc-4a86-a13b-137b07ba7b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7597248-ea38-451b-8abe-a638eddbac81}" enabled="0" method="" siteId="{07597248-ea38-451b-8abe-a638eddba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LA DPH</Template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LA DPH</vt:lpstr>
      <vt:lpstr>4_Office Theme</vt:lpstr>
      <vt:lpstr>6_Office Theme</vt:lpstr>
      <vt:lpstr>1_LA DPH</vt:lpstr>
      <vt:lpstr>5_Office Theme</vt:lpstr>
      <vt:lpstr>Mpox: Jynneos Vaccine Ordering and Waste Reporting Bugs in myCAvax</vt:lpstr>
      <vt:lpstr>Jynneos Ordering and Waste Reporting Reminders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Vaccine Order Updates</dc:title>
  <dc:creator>Wendi</dc:creator>
  <cp:revision>98</cp:revision>
  <dcterms:created xsi:type="dcterms:W3CDTF">2022-02-22T23:59:23Z</dcterms:created>
  <dcterms:modified xsi:type="dcterms:W3CDTF">2024-03-26T17:39:47Z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0x01010027CD91F4C12E414BB1986EB74AB9F7F7</vt:lpwstr>
  </property>
</Properties>
</file>