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 id="2147483681" r:id="rId6"/>
    <p:sldMasterId id="2147483697" r:id="rId7"/>
    <p:sldMasterId id="2147483708" r:id="rId8"/>
  </p:sldMasterIdLst>
  <p:notesMasterIdLst>
    <p:notesMasterId r:id="rId24"/>
  </p:notesMasterIdLst>
  <p:sldIdLst>
    <p:sldId id="258" r:id="rId9"/>
    <p:sldId id="259" r:id="rId10"/>
    <p:sldId id="271" r:id="rId11"/>
    <p:sldId id="272" r:id="rId12"/>
    <p:sldId id="275" r:id="rId13"/>
    <p:sldId id="261" r:id="rId14"/>
    <p:sldId id="262" r:id="rId15"/>
    <p:sldId id="263" r:id="rId16"/>
    <p:sldId id="268" r:id="rId17"/>
    <p:sldId id="267" r:id="rId18"/>
    <p:sldId id="264" r:id="rId19"/>
    <p:sldId id="276" r:id="rId20"/>
    <p:sldId id="274" r:id="rId21"/>
    <p:sldId id="273" r:id="rId22"/>
    <p:sldId id="27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0597"/>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8038EA-1CA5-4AEC-83BC-8D6753BDD3BB}" v="492" dt="2024-01-17T00:58:37.201"/>
    <p1510:client id="{D2BC74EA-210E-40A2-9CAC-5494BA0D00CD}" v="197" dt="2024-01-16T21:58:36.118"/>
    <p1510:client id="{E6597C6A-68B5-418D-AB0A-134C51491E74}" v="108" dt="2024-01-16T22:12:11.441"/>
  </p1510:revLst>
</p1510:revInfo>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26" autoAdjust="0"/>
  </p:normalViewPr>
  <p:slideViewPr>
    <p:cSldViewPr snapToGrid="0">
      <p:cViewPr varScale="1">
        <p:scale>
          <a:sx n="74" d="100"/>
          <a:sy n="74" d="100"/>
        </p:scale>
        <p:origin x="936" y="43"/>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i Cate" userId="S::wcate@ph.lacounty.gov::d1317ce3-bed3-4c85-b16f-91ba5bc815f8" providerId="AD" clId="Web-{208038EA-1CA5-4AEC-83BC-8D6753BDD3BB}"/>
    <pc:docChg chg="addSld delSld modSld">
      <pc:chgData name="Wendi Cate" userId="S::wcate@ph.lacounty.gov::d1317ce3-bed3-4c85-b16f-91ba5bc815f8" providerId="AD" clId="Web-{208038EA-1CA5-4AEC-83BC-8D6753BDD3BB}" dt="2024-01-17T00:58:37.201" v="478" actId="14100"/>
      <pc:docMkLst>
        <pc:docMk/>
      </pc:docMkLst>
      <pc:sldChg chg="modSp">
        <pc:chgData name="Wendi Cate" userId="S::wcate@ph.lacounty.gov::d1317ce3-bed3-4c85-b16f-91ba5bc815f8" providerId="AD" clId="Web-{208038EA-1CA5-4AEC-83BC-8D6753BDD3BB}" dt="2024-01-17T00:33:30.706" v="39" actId="14100"/>
        <pc:sldMkLst>
          <pc:docMk/>
          <pc:sldMk cId="719424643" sldId="261"/>
        </pc:sldMkLst>
        <pc:spChg chg="mod">
          <ac:chgData name="Wendi Cate" userId="S::wcate@ph.lacounty.gov::d1317ce3-bed3-4c85-b16f-91ba5bc815f8" providerId="AD" clId="Web-{208038EA-1CA5-4AEC-83BC-8D6753BDD3BB}" dt="2024-01-17T00:30:07.921" v="8" actId="20577"/>
          <ac:spMkLst>
            <pc:docMk/>
            <pc:sldMk cId="719424643" sldId="261"/>
            <ac:spMk id="2" creationId="{2B956119-EC47-4F56-6419-015E4BD3450E}"/>
          </ac:spMkLst>
        </pc:spChg>
        <pc:spChg chg="mod">
          <ac:chgData name="Wendi Cate" userId="S::wcate@ph.lacounty.gov::d1317ce3-bed3-4c85-b16f-91ba5bc815f8" providerId="AD" clId="Web-{208038EA-1CA5-4AEC-83BC-8D6753BDD3BB}" dt="2024-01-17T00:33:30.706" v="39" actId="14100"/>
          <ac:spMkLst>
            <pc:docMk/>
            <pc:sldMk cId="719424643" sldId="261"/>
            <ac:spMk id="3" creationId="{5BDCDD60-2327-68CF-4A53-2432EEB64A3E}"/>
          </ac:spMkLst>
        </pc:spChg>
      </pc:sldChg>
      <pc:sldChg chg="modSp">
        <pc:chgData name="Wendi Cate" userId="S::wcate@ph.lacounty.gov::d1317ce3-bed3-4c85-b16f-91ba5bc815f8" providerId="AD" clId="Web-{208038EA-1CA5-4AEC-83BC-8D6753BDD3BB}" dt="2024-01-17T00:31:46.892" v="13" actId="20577"/>
        <pc:sldMkLst>
          <pc:docMk/>
          <pc:sldMk cId="1647682080" sldId="262"/>
        </pc:sldMkLst>
        <pc:spChg chg="mod">
          <ac:chgData name="Wendi Cate" userId="S::wcate@ph.lacounty.gov::d1317ce3-bed3-4c85-b16f-91ba5bc815f8" providerId="AD" clId="Web-{208038EA-1CA5-4AEC-83BC-8D6753BDD3BB}" dt="2024-01-17T00:30:13.562" v="9" actId="20577"/>
          <ac:spMkLst>
            <pc:docMk/>
            <pc:sldMk cId="1647682080" sldId="262"/>
            <ac:spMk id="2" creationId="{0FFE9BCD-795C-65C8-474B-C86F601C1D8A}"/>
          </ac:spMkLst>
        </pc:spChg>
        <pc:spChg chg="mod">
          <ac:chgData name="Wendi Cate" userId="S::wcate@ph.lacounty.gov::d1317ce3-bed3-4c85-b16f-91ba5bc815f8" providerId="AD" clId="Web-{208038EA-1CA5-4AEC-83BC-8D6753BDD3BB}" dt="2024-01-17T00:31:46.892" v="13" actId="20577"/>
          <ac:spMkLst>
            <pc:docMk/>
            <pc:sldMk cId="1647682080" sldId="262"/>
            <ac:spMk id="3" creationId="{BD3F31DF-2B36-FEE3-E483-78100AD653F1}"/>
          </ac:spMkLst>
        </pc:spChg>
      </pc:sldChg>
      <pc:sldChg chg="modSp">
        <pc:chgData name="Wendi Cate" userId="S::wcate@ph.lacounty.gov::d1317ce3-bed3-4c85-b16f-91ba5bc815f8" providerId="AD" clId="Web-{208038EA-1CA5-4AEC-83BC-8D6753BDD3BB}" dt="2024-01-17T00:49:33.192" v="393" actId="20577"/>
        <pc:sldMkLst>
          <pc:docMk/>
          <pc:sldMk cId="3848989472" sldId="264"/>
        </pc:sldMkLst>
        <pc:spChg chg="mod">
          <ac:chgData name="Wendi Cate" userId="S::wcate@ph.lacounty.gov::d1317ce3-bed3-4c85-b16f-91ba5bc815f8" providerId="AD" clId="Web-{208038EA-1CA5-4AEC-83BC-8D6753BDD3BB}" dt="2024-01-17T00:49:33.192" v="393" actId="20577"/>
          <ac:spMkLst>
            <pc:docMk/>
            <pc:sldMk cId="3848989472" sldId="264"/>
            <ac:spMk id="3" creationId="{4327B701-F815-0FBA-D937-341CC4E53DA5}"/>
          </ac:spMkLst>
        </pc:spChg>
      </pc:sldChg>
      <pc:sldChg chg="modSp">
        <pc:chgData name="Wendi Cate" userId="S::wcate@ph.lacounty.gov::d1317ce3-bed3-4c85-b16f-91ba5bc815f8" providerId="AD" clId="Web-{208038EA-1CA5-4AEC-83BC-8D6753BDD3BB}" dt="2024-01-17T00:47:36.080" v="386" actId="1076"/>
        <pc:sldMkLst>
          <pc:docMk/>
          <pc:sldMk cId="859122775" sldId="267"/>
        </pc:sldMkLst>
        <pc:spChg chg="mod">
          <ac:chgData name="Wendi Cate" userId="S::wcate@ph.lacounty.gov::d1317ce3-bed3-4c85-b16f-91ba5bc815f8" providerId="AD" clId="Web-{208038EA-1CA5-4AEC-83BC-8D6753BDD3BB}" dt="2024-01-17T00:46:41.908" v="367" actId="14100"/>
          <ac:spMkLst>
            <pc:docMk/>
            <pc:sldMk cId="859122775" sldId="267"/>
            <ac:spMk id="6" creationId="{16B08BEA-2CFC-2C56-7A93-503D9FE34EE9}"/>
          </ac:spMkLst>
        </pc:spChg>
        <pc:spChg chg="mod">
          <ac:chgData name="Wendi Cate" userId="S::wcate@ph.lacounty.gov::d1317ce3-bed3-4c85-b16f-91ba5bc815f8" providerId="AD" clId="Web-{208038EA-1CA5-4AEC-83BC-8D6753BDD3BB}" dt="2024-01-17T00:47:36.080" v="386" actId="1076"/>
          <ac:spMkLst>
            <pc:docMk/>
            <pc:sldMk cId="859122775" sldId="267"/>
            <ac:spMk id="10" creationId="{180DFA19-D0A2-7CEC-0D26-AAE68C9886D0}"/>
          </ac:spMkLst>
        </pc:spChg>
        <pc:spChg chg="mod">
          <ac:chgData name="Wendi Cate" userId="S::wcate@ph.lacounty.gov::d1317ce3-bed3-4c85-b16f-91ba5bc815f8" providerId="AD" clId="Web-{208038EA-1CA5-4AEC-83BC-8D6753BDD3BB}" dt="2024-01-17T00:47:02.330" v="372" actId="14100"/>
          <ac:spMkLst>
            <pc:docMk/>
            <pc:sldMk cId="859122775" sldId="267"/>
            <ac:spMk id="13" creationId="{247E4605-F3E1-8029-B6A0-E5934A1140B2}"/>
          </ac:spMkLst>
        </pc:spChg>
        <pc:picChg chg="mod">
          <ac:chgData name="Wendi Cate" userId="S::wcate@ph.lacounty.gov::d1317ce3-bed3-4c85-b16f-91ba5bc815f8" providerId="AD" clId="Web-{208038EA-1CA5-4AEC-83BC-8D6753BDD3BB}" dt="2024-01-17T00:47:17.533" v="378" actId="14100"/>
          <ac:picMkLst>
            <pc:docMk/>
            <pc:sldMk cId="859122775" sldId="267"/>
            <ac:picMk id="4" creationId="{DDD11C1F-893A-F81D-21CD-D22A32B0AC08}"/>
          </ac:picMkLst>
        </pc:picChg>
      </pc:sldChg>
      <pc:sldChg chg="modSp">
        <pc:chgData name="Wendi Cate" userId="S::wcate@ph.lacounty.gov::d1317ce3-bed3-4c85-b16f-91ba5bc815f8" providerId="AD" clId="Web-{208038EA-1CA5-4AEC-83BC-8D6753BDD3BB}" dt="2024-01-17T00:46:36.939" v="366" actId="14100"/>
        <pc:sldMkLst>
          <pc:docMk/>
          <pc:sldMk cId="2588096702" sldId="268"/>
        </pc:sldMkLst>
        <pc:spChg chg="mod">
          <ac:chgData name="Wendi Cate" userId="S::wcate@ph.lacounty.gov::d1317ce3-bed3-4c85-b16f-91ba5bc815f8" providerId="AD" clId="Web-{208038EA-1CA5-4AEC-83BC-8D6753BDD3BB}" dt="2024-01-17T00:45:44.672" v="349" actId="14100"/>
          <ac:spMkLst>
            <pc:docMk/>
            <pc:sldMk cId="2588096702" sldId="268"/>
            <ac:spMk id="6" creationId="{16B08BEA-2CFC-2C56-7A93-503D9FE34EE9}"/>
          </ac:spMkLst>
        </pc:spChg>
        <pc:spChg chg="mod">
          <ac:chgData name="Wendi Cate" userId="S::wcate@ph.lacounty.gov::d1317ce3-bed3-4c85-b16f-91ba5bc815f8" providerId="AD" clId="Web-{208038EA-1CA5-4AEC-83BC-8D6753BDD3BB}" dt="2024-01-17T00:46:19.188" v="361"/>
          <ac:spMkLst>
            <pc:docMk/>
            <pc:sldMk cId="2588096702" sldId="268"/>
            <ac:spMk id="10" creationId="{180DFA19-D0A2-7CEC-0D26-AAE68C9886D0}"/>
          </ac:spMkLst>
        </pc:spChg>
        <pc:spChg chg="mod">
          <ac:chgData name="Wendi Cate" userId="S::wcate@ph.lacounty.gov::d1317ce3-bed3-4c85-b16f-91ba5bc815f8" providerId="AD" clId="Web-{208038EA-1CA5-4AEC-83BC-8D6753BDD3BB}" dt="2024-01-17T00:46:33.892" v="365" actId="14100"/>
          <ac:spMkLst>
            <pc:docMk/>
            <pc:sldMk cId="2588096702" sldId="268"/>
            <ac:spMk id="13" creationId="{247E4605-F3E1-8029-B6A0-E5934A1140B2}"/>
          </ac:spMkLst>
        </pc:spChg>
        <pc:picChg chg="mod">
          <ac:chgData name="Wendi Cate" userId="S::wcate@ph.lacounty.gov::d1317ce3-bed3-4c85-b16f-91ba5bc815f8" providerId="AD" clId="Web-{208038EA-1CA5-4AEC-83BC-8D6753BDD3BB}" dt="2024-01-17T00:46:36.939" v="366" actId="14100"/>
          <ac:picMkLst>
            <pc:docMk/>
            <pc:sldMk cId="2588096702" sldId="268"/>
            <ac:picMk id="5" creationId="{519184D3-48DF-BC8E-1EDB-081348F2AF20}"/>
          </ac:picMkLst>
        </pc:picChg>
      </pc:sldChg>
      <pc:sldChg chg="addSp delSp modSp del">
        <pc:chgData name="Wendi Cate" userId="S::wcate@ph.lacounty.gov::d1317ce3-bed3-4c85-b16f-91ba5bc815f8" providerId="AD" clId="Web-{208038EA-1CA5-4AEC-83BC-8D6753BDD3BB}" dt="2024-01-17T00:54:01.212" v="441"/>
        <pc:sldMkLst>
          <pc:docMk/>
          <pc:sldMk cId="3444432381" sldId="269"/>
        </pc:sldMkLst>
        <pc:spChg chg="mod">
          <ac:chgData name="Wendi Cate" userId="S::wcate@ph.lacounty.gov::d1317ce3-bed3-4c85-b16f-91ba5bc815f8" providerId="AD" clId="Web-{208038EA-1CA5-4AEC-83BC-8D6753BDD3BB}" dt="2024-01-17T00:53:09.867" v="427" actId="20577"/>
          <ac:spMkLst>
            <pc:docMk/>
            <pc:sldMk cId="3444432381" sldId="269"/>
            <ac:spMk id="2" creationId="{08702DE6-96D9-47F8-A7C8-D6C9DE4A7C97}"/>
          </ac:spMkLst>
        </pc:spChg>
        <pc:spChg chg="add del mod">
          <ac:chgData name="Wendi Cate" userId="S::wcate@ph.lacounty.gov::d1317ce3-bed3-4c85-b16f-91ba5bc815f8" providerId="AD" clId="Web-{208038EA-1CA5-4AEC-83BC-8D6753BDD3BB}" dt="2024-01-17T00:51:59.882" v="417"/>
          <ac:spMkLst>
            <pc:docMk/>
            <pc:sldMk cId="3444432381" sldId="269"/>
            <ac:spMk id="3" creationId="{C865C503-D623-B501-3CE0-05A6CAAFD48B}"/>
          </ac:spMkLst>
        </pc:spChg>
      </pc:sldChg>
      <pc:sldChg chg="delSp modSp">
        <pc:chgData name="Wendi Cate" userId="S::wcate@ph.lacounty.gov::d1317ce3-bed3-4c85-b16f-91ba5bc815f8" providerId="AD" clId="Web-{208038EA-1CA5-4AEC-83BC-8D6753BDD3BB}" dt="2024-01-17T00:57:42.450" v="468" actId="1076"/>
        <pc:sldMkLst>
          <pc:docMk/>
          <pc:sldMk cId="936568949" sldId="270"/>
        </pc:sldMkLst>
        <pc:spChg chg="mod">
          <ac:chgData name="Wendi Cate" userId="S::wcate@ph.lacounty.gov::d1317ce3-bed3-4c85-b16f-91ba5bc815f8" providerId="AD" clId="Web-{208038EA-1CA5-4AEC-83BC-8D6753BDD3BB}" dt="2024-01-17T00:57:42.450" v="468" actId="1076"/>
          <ac:spMkLst>
            <pc:docMk/>
            <pc:sldMk cId="936568949" sldId="270"/>
            <ac:spMk id="2" creationId="{08702DE6-96D9-47F8-A7C8-D6C9DE4A7C97}"/>
          </ac:spMkLst>
        </pc:spChg>
        <pc:spChg chg="del">
          <ac:chgData name="Wendi Cate" userId="S::wcate@ph.lacounty.gov::d1317ce3-bed3-4c85-b16f-91ba5bc815f8" providerId="AD" clId="Web-{208038EA-1CA5-4AEC-83BC-8D6753BDD3BB}" dt="2024-01-17T00:56:42.043" v="457"/>
          <ac:spMkLst>
            <pc:docMk/>
            <pc:sldMk cId="936568949" sldId="270"/>
            <ac:spMk id="3" creationId="{C865C503-D623-B501-3CE0-05A6CAAFD48B}"/>
          </ac:spMkLst>
        </pc:spChg>
        <pc:spChg chg="mod">
          <ac:chgData name="Wendi Cate" userId="S::wcate@ph.lacounty.gov::d1317ce3-bed3-4c85-b16f-91ba5bc815f8" providerId="AD" clId="Web-{208038EA-1CA5-4AEC-83BC-8D6753BDD3BB}" dt="2024-01-17T00:57:38.247" v="467" actId="20577"/>
          <ac:spMkLst>
            <pc:docMk/>
            <pc:sldMk cId="936568949" sldId="270"/>
            <ac:spMk id="5" creationId="{B0F03977-9D55-7D02-D13F-A711D40657C9}"/>
          </ac:spMkLst>
        </pc:spChg>
      </pc:sldChg>
      <pc:sldChg chg="modSp">
        <pc:chgData name="Wendi Cate" userId="S::wcate@ph.lacounty.gov::d1317ce3-bed3-4c85-b16f-91ba5bc815f8" providerId="AD" clId="Web-{208038EA-1CA5-4AEC-83BC-8D6753BDD3BB}" dt="2024-01-17T00:32:40.736" v="24" actId="14100"/>
        <pc:sldMkLst>
          <pc:docMk/>
          <pc:sldMk cId="2892956841" sldId="272"/>
        </pc:sldMkLst>
        <pc:spChg chg="mod">
          <ac:chgData name="Wendi Cate" userId="S::wcate@ph.lacounty.gov::d1317ce3-bed3-4c85-b16f-91ba5bc815f8" providerId="AD" clId="Web-{208038EA-1CA5-4AEC-83BC-8D6753BDD3BB}" dt="2024-01-17T00:32:30.002" v="22" actId="1076"/>
          <ac:spMkLst>
            <pc:docMk/>
            <pc:sldMk cId="2892956841" sldId="272"/>
            <ac:spMk id="7" creationId="{9530AD05-51E8-F1BA-080E-8FB10A3C4D11}"/>
          </ac:spMkLst>
        </pc:spChg>
        <pc:spChg chg="mod">
          <ac:chgData name="Wendi Cate" userId="S::wcate@ph.lacounty.gov::d1317ce3-bed3-4c85-b16f-91ba5bc815f8" providerId="AD" clId="Web-{208038EA-1CA5-4AEC-83BC-8D6753BDD3BB}" dt="2024-01-17T00:32:24.955" v="20" actId="14100"/>
          <ac:spMkLst>
            <pc:docMk/>
            <pc:sldMk cId="2892956841" sldId="272"/>
            <ac:spMk id="9" creationId="{F8DE5922-9460-1D22-5CDA-D278FD2942BA}"/>
          </ac:spMkLst>
        </pc:spChg>
        <pc:picChg chg="mod">
          <ac:chgData name="Wendi Cate" userId="S::wcate@ph.lacounty.gov::d1317ce3-bed3-4c85-b16f-91ba5bc815f8" providerId="AD" clId="Web-{208038EA-1CA5-4AEC-83BC-8D6753BDD3BB}" dt="2024-01-17T00:32:40.736" v="24" actId="14100"/>
          <ac:picMkLst>
            <pc:docMk/>
            <pc:sldMk cId="2892956841" sldId="272"/>
            <ac:picMk id="8" creationId="{3C7A89F5-164B-57A2-402E-02169D0C7DB4}"/>
          </ac:picMkLst>
        </pc:picChg>
      </pc:sldChg>
      <pc:sldChg chg="modSp new del">
        <pc:chgData name="Wendi Cate" userId="S::wcate@ph.lacounty.gov::d1317ce3-bed3-4c85-b16f-91ba5bc815f8" providerId="AD" clId="Web-{208038EA-1CA5-4AEC-83BC-8D6753BDD3BB}" dt="2024-01-17T00:33:25.862" v="38"/>
        <pc:sldMkLst>
          <pc:docMk/>
          <pc:sldMk cId="2095622183" sldId="275"/>
        </pc:sldMkLst>
        <pc:spChg chg="mod">
          <ac:chgData name="Wendi Cate" userId="S::wcate@ph.lacounty.gov::d1317ce3-bed3-4c85-b16f-91ba5bc815f8" providerId="AD" clId="Web-{208038EA-1CA5-4AEC-83BC-8D6753BDD3BB}" dt="2024-01-17T00:33:20.378" v="37" actId="20577"/>
          <ac:spMkLst>
            <pc:docMk/>
            <pc:sldMk cId="2095622183" sldId="275"/>
            <ac:spMk id="2" creationId="{F81A21D2-559B-EA55-BC2E-F64A5BB6FA23}"/>
          </ac:spMkLst>
        </pc:spChg>
      </pc:sldChg>
      <pc:sldChg chg="modSp new">
        <pc:chgData name="Wendi Cate" userId="S::wcate@ph.lacounty.gov::d1317ce3-bed3-4c85-b16f-91ba5bc815f8" providerId="AD" clId="Web-{208038EA-1CA5-4AEC-83BC-8D6753BDD3BB}" dt="2024-01-17T00:45:21.828" v="348" actId="1076"/>
        <pc:sldMkLst>
          <pc:docMk/>
          <pc:sldMk cId="3968242502" sldId="275"/>
        </pc:sldMkLst>
        <pc:spChg chg="mod">
          <ac:chgData name="Wendi Cate" userId="S::wcate@ph.lacounty.gov::d1317ce3-bed3-4c85-b16f-91ba5bc815f8" providerId="AD" clId="Web-{208038EA-1CA5-4AEC-83BC-8D6753BDD3BB}" dt="2024-01-17T00:45:21.828" v="348" actId="1076"/>
          <ac:spMkLst>
            <pc:docMk/>
            <pc:sldMk cId="3968242502" sldId="275"/>
            <ac:spMk id="2" creationId="{E0C98EEF-7D3D-BC51-F596-7EBF19E0E3C5}"/>
          </ac:spMkLst>
        </pc:spChg>
        <pc:spChg chg="mod">
          <ac:chgData name="Wendi Cate" userId="S::wcate@ph.lacounty.gov::d1317ce3-bed3-4c85-b16f-91ba5bc815f8" providerId="AD" clId="Web-{208038EA-1CA5-4AEC-83BC-8D6753BDD3BB}" dt="2024-01-17T00:45:13.484" v="347" actId="20577"/>
          <ac:spMkLst>
            <pc:docMk/>
            <pc:sldMk cId="3968242502" sldId="275"/>
            <ac:spMk id="3" creationId="{4A796596-9237-AE96-5DB2-FCC10011BC95}"/>
          </ac:spMkLst>
        </pc:spChg>
      </pc:sldChg>
      <pc:sldChg chg="modSp new">
        <pc:chgData name="Wendi Cate" userId="S::wcate@ph.lacounty.gov::d1317ce3-bed3-4c85-b16f-91ba5bc815f8" providerId="AD" clId="Web-{208038EA-1CA5-4AEC-83BC-8D6753BDD3BB}" dt="2024-01-17T00:58:37.201" v="478" actId="14100"/>
        <pc:sldMkLst>
          <pc:docMk/>
          <pc:sldMk cId="1155517835" sldId="276"/>
        </pc:sldMkLst>
        <pc:spChg chg="mod">
          <ac:chgData name="Wendi Cate" userId="S::wcate@ph.lacounty.gov::d1317ce3-bed3-4c85-b16f-91ba5bc815f8" providerId="AD" clId="Web-{208038EA-1CA5-4AEC-83BC-8D6753BDD3BB}" dt="2024-01-17T00:57:59.154" v="473" actId="1076"/>
          <ac:spMkLst>
            <pc:docMk/>
            <pc:sldMk cId="1155517835" sldId="276"/>
            <ac:spMk id="2" creationId="{E7339423-ECB2-905C-A24F-69DEBAE3CBD1}"/>
          </ac:spMkLst>
        </pc:spChg>
        <pc:spChg chg="mod">
          <ac:chgData name="Wendi Cate" userId="S::wcate@ph.lacounty.gov::d1317ce3-bed3-4c85-b16f-91ba5bc815f8" providerId="AD" clId="Web-{208038EA-1CA5-4AEC-83BC-8D6753BDD3BB}" dt="2024-01-17T00:58:37.201" v="478" actId="14100"/>
          <ac:spMkLst>
            <pc:docMk/>
            <pc:sldMk cId="1155517835" sldId="276"/>
            <ac:spMk id="3" creationId="{1E033E1E-07D6-84E4-FE1F-FB6A81B89581}"/>
          </ac:spMkLst>
        </pc:spChg>
      </pc:sldChg>
    </pc:docChg>
  </pc:docChgLst>
  <pc:docChgLst>
    <pc:chgData name="Wendi Cate" userId="S::wcate@ph.lacounty.gov::d1317ce3-bed3-4c85-b16f-91ba5bc815f8" providerId="AD" clId="Web-{E6597C6A-68B5-418D-AB0A-134C51491E74}"/>
    <pc:docChg chg="addSld modSld">
      <pc:chgData name="Wendi Cate" userId="S::wcate@ph.lacounty.gov::d1317ce3-bed3-4c85-b16f-91ba5bc815f8" providerId="AD" clId="Web-{E6597C6A-68B5-418D-AB0A-134C51491E74}" dt="2024-01-16T22:12:11.441" v="103" actId="1076"/>
      <pc:docMkLst>
        <pc:docMk/>
      </pc:docMkLst>
      <pc:sldChg chg="modSp">
        <pc:chgData name="Wendi Cate" userId="S::wcate@ph.lacounty.gov::d1317ce3-bed3-4c85-b16f-91ba5bc815f8" providerId="AD" clId="Web-{E6597C6A-68B5-418D-AB0A-134C51491E74}" dt="2024-01-16T22:11:22.877" v="97" actId="20577"/>
        <pc:sldMkLst>
          <pc:docMk/>
          <pc:sldMk cId="1727417484" sldId="259"/>
        </pc:sldMkLst>
        <pc:spChg chg="mod">
          <ac:chgData name="Wendi Cate" userId="S::wcate@ph.lacounty.gov::d1317ce3-bed3-4c85-b16f-91ba5bc815f8" providerId="AD" clId="Web-{E6597C6A-68B5-418D-AB0A-134C51491E74}" dt="2024-01-16T22:11:22.877" v="97" actId="20577"/>
          <ac:spMkLst>
            <pc:docMk/>
            <pc:sldMk cId="1727417484" sldId="259"/>
            <ac:spMk id="2" creationId="{80A8321E-CC42-BCDD-1E57-1A2C19E8CB16}"/>
          </ac:spMkLst>
        </pc:spChg>
      </pc:sldChg>
      <pc:sldChg chg="modSp">
        <pc:chgData name="Wendi Cate" userId="S::wcate@ph.lacounty.gov::d1317ce3-bed3-4c85-b16f-91ba5bc815f8" providerId="AD" clId="Web-{E6597C6A-68B5-418D-AB0A-134C51491E74}" dt="2024-01-16T22:11:26.940" v="98" actId="20577"/>
        <pc:sldMkLst>
          <pc:docMk/>
          <pc:sldMk cId="719424643" sldId="261"/>
        </pc:sldMkLst>
        <pc:spChg chg="mod">
          <ac:chgData name="Wendi Cate" userId="S::wcate@ph.lacounty.gov::d1317ce3-bed3-4c85-b16f-91ba5bc815f8" providerId="AD" clId="Web-{E6597C6A-68B5-418D-AB0A-134C51491E74}" dt="2024-01-16T22:11:26.940" v="98" actId="20577"/>
          <ac:spMkLst>
            <pc:docMk/>
            <pc:sldMk cId="719424643" sldId="261"/>
            <ac:spMk id="2" creationId="{2B956119-EC47-4F56-6419-015E4BD3450E}"/>
          </ac:spMkLst>
        </pc:spChg>
      </pc:sldChg>
      <pc:sldChg chg="modSp">
        <pc:chgData name="Wendi Cate" userId="S::wcate@ph.lacounty.gov::d1317ce3-bed3-4c85-b16f-91ba5bc815f8" providerId="AD" clId="Web-{E6597C6A-68B5-418D-AB0A-134C51491E74}" dt="2024-01-16T22:11:32.393" v="99" actId="20577"/>
        <pc:sldMkLst>
          <pc:docMk/>
          <pc:sldMk cId="1647682080" sldId="262"/>
        </pc:sldMkLst>
        <pc:spChg chg="mod">
          <ac:chgData name="Wendi Cate" userId="S::wcate@ph.lacounty.gov::d1317ce3-bed3-4c85-b16f-91ba5bc815f8" providerId="AD" clId="Web-{E6597C6A-68B5-418D-AB0A-134C51491E74}" dt="2024-01-16T22:11:32.393" v="99" actId="20577"/>
          <ac:spMkLst>
            <pc:docMk/>
            <pc:sldMk cId="1647682080" sldId="262"/>
            <ac:spMk id="2" creationId="{0FFE9BCD-795C-65C8-474B-C86F601C1D8A}"/>
          </ac:spMkLst>
        </pc:spChg>
      </pc:sldChg>
      <pc:sldChg chg="modSp">
        <pc:chgData name="Wendi Cate" userId="S::wcate@ph.lacounty.gov::d1317ce3-bed3-4c85-b16f-91ba5bc815f8" providerId="AD" clId="Web-{E6597C6A-68B5-418D-AB0A-134C51491E74}" dt="2024-01-16T22:11:37.534" v="100" actId="20577"/>
        <pc:sldMkLst>
          <pc:docMk/>
          <pc:sldMk cId="2932292674" sldId="263"/>
        </pc:sldMkLst>
        <pc:spChg chg="mod">
          <ac:chgData name="Wendi Cate" userId="S::wcate@ph.lacounty.gov::d1317ce3-bed3-4c85-b16f-91ba5bc815f8" providerId="AD" clId="Web-{E6597C6A-68B5-418D-AB0A-134C51491E74}" dt="2024-01-16T22:11:37.534" v="100" actId="20577"/>
          <ac:spMkLst>
            <pc:docMk/>
            <pc:sldMk cId="2932292674" sldId="263"/>
            <ac:spMk id="2" creationId="{DEA2E41D-DD0E-2BB1-0894-BA5141D4D31B}"/>
          </ac:spMkLst>
        </pc:spChg>
      </pc:sldChg>
      <pc:sldChg chg="modSp">
        <pc:chgData name="Wendi Cate" userId="S::wcate@ph.lacounty.gov::d1317ce3-bed3-4c85-b16f-91ba5bc815f8" providerId="AD" clId="Web-{E6597C6A-68B5-418D-AB0A-134C51491E74}" dt="2024-01-16T22:11:52.581" v="101" actId="20577"/>
        <pc:sldMkLst>
          <pc:docMk/>
          <pc:sldMk cId="3848989472" sldId="264"/>
        </pc:sldMkLst>
        <pc:spChg chg="mod">
          <ac:chgData name="Wendi Cate" userId="S::wcate@ph.lacounty.gov::d1317ce3-bed3-4c85-b16f-91ba5bc815f8" providerId="AD" clId="Web-{E6597C6A-68B5-418D-AB0A-134C51491E74}" dt="2024-01-16T22:11:52.581" v="101" actId="20577"/>
          <ac:spMkLst>
            <pc:docMk/>
            <pc:sldMk cId="3848989472" sldId="264"/>
            <ac:spMk id="2" creationId="{9E9DABE5-39F5-7D86-F56F-753B6E798F3A}"/>
          </ac:spMkLst>
        </pc:spChg>
      </pc:sldChg>
      <pc:sldChg chg="modSp">
        <pc:chgData name="Wendi Cate" userId="S::wcate@ph.lacounty.gov::d1317ce3-bed3-4c85-b16f-91ba5bc815f8" providerId="AD" clId="Web-{E6597C6A-68B5-418D-AB0A-134C51491E74}" dt="2024-01-16T22:12:01.409" v="102"/>
        <pc:sldMkLst>
          <pc:docMk/>
          <pc:sldMk cId="3444432381" sldId="269"/>
        </pc:sldMkLst>
        <pc:spChg chg="mod">
          <ac:chgData name="Wendi Cate" userId="S::wcate@ph.lacounty.gov::d1317ce3-bed3-4c85-b16f-91ba5bc815f8" providerId="AD" clId="Web-{E6597C6A-68B5-418D-AB0A-134C51491E74}" dt="2024-01-16T22:12:01.409" v="102"/>
          <ac:spMkLst>
            <pc:docMk/>
            <pc:sldMk cId="3444432381" sldId="269"/>
            <ac:spMk id="2" creationId="{08702DE6-96D9-47F8-A7C8-D6C9DE4A7C97}"/>
          </ac:spMkLst>
        </pc:spChg>
      </pc:sldChg>
      <pc:sldChg chg="delSp modSp">
        <pc:chgData name="Wendi Cate" userId="S::wcate@ph.lacounty.gov::d1317ce3-bed3-4c85-b16f-91ba5bc815f8" providerId="AD" clId="Web-{E6597C6A-68B5-418D-AB0A-134C51491E74}" dt="2024-01-16T22:12:11.441" v="103" actId="1076"/>
        <pc:sldMkLst>
          <pc:docMk/>
          <pc:sldMk cId="936568949" sldId="270"/>
        </pc:sldMkLst>
        <pc:spChg chg="mod">
          <ac:chgData name="Wendi Cate" userId="S::wcate@ph.lacounty.gov::d1317ce3-bed3-4c85-b16f-91ba5bc815f8" providerId="AD" clId="Web-{E6597C6A-68B5-418D-AB0A-134C51491E74}" dt="2024-01-16T22:12:11.441" v="103" actId="1076"/>
          <ac:spMkLst>
            <pc:docMk/>
            <pc:sldMk cId="936568949" sldId="270"/>
            <ac:spMk id="2" creationId="{08702DE6-96D9-47F8-A7C8-D6C9DE4A7C97}"/>
          </ac:spMkLst>
        </pc:spChg>
        <pc:picChg chg="del">
          <ac:chgData name="Wendi Cate" userId="S::wcate@ph.lacounty.gov::d1317ce3-bed3-4c85-b16f-91ba5bc815f8" providerId="AD" clId="Web-{E6597C6A-68B5-418D-AB0A-134C51491E74}" dt="2024-01-16T22:10:28.579" v="93"/>
          <ac:picMkLst>
            <pc:docMk/>
            <pc:sldMk cId="936568949" sldId="270"/>
            <ac:picMk id="6" creationId="{42E7E027-9873-79E2-EE65-3471E87C1EB6}"/>
          </ac:picMkLst>
        </pc:picChg>
      </pc:sldChg>
      <pc:sldChg chg="modSp add">
        <pc:chgData name="Wendi Cate" userId="S::wcate@ph.lacounty.gov::d1317ce3-bed3-4c85-b16f-91ba5bc815f8" providerId="AD" clId="Web-{E6597C6A-68B5-418D-AB0A-134C51491E74}" dt="2024-01-16T22:10:10.704" v="91" actId="14100"/>
        <pc:sldMkLst>
          <pc:docMk/>
          <pc:sldMk cId="101953020" sldId="273"/>
        </pc:sldMkLst>
        <pc:spChg chg="mod">
          <ac:chgData name="Wendi Cate" userId="S::wcate@ph.lacounty.gov::d1317ce3-bed3-4c85-b16f-91ba5bc815f8" providerId="AD" clId="Web-{E6597C6A-68B5-418D-AB0A-134C51491E74}" dt="2024-01-16T22:08:19.873" v="58"/>
          <ac:spMkLst>
            <pc:docMk/>
            <pc:sldMk cId="101953020" sldId="273"/>
            <ac:spMk id="68" creationId="{2BB5CCC4-D1F2-2934-6F91-24565323DC70}"/>
          </ac:spMkLst>
        </pc:spChg>
        <pc:spChg chg="mod">
          <ac:chgData name="Wendi Cate" userId="S::wcate@ph.lacounty.gov::d1317ce3-bed3-4c85-b16f-91ba5bc815f8" providerId="AD" clId="Web-{E6597C6A-68B5-418D-AB0A-134C51491E74}" dt="2024-01-16T22:07:42.857" v="44"/>
          <ac:spMkLst>
            <pc:docMk/>
            <pc:sldMk cId="101953020" sldId="273"/>
            <ac:spMk id="69" creationId="{11850BC0-9631-253F-552E-27543E105BE2}"/>
          </ac:spMkLst>
        </pc:spChg>
        <pc:spChg chg="mod">
          <ac:chgData name="Wendi Cate" userId="S::wcate@ph.lacounty.gov::d1317ce3-bed3-4c85-b16f-91ba5bc815f8" providerId="AD" clId="Web-{E6597C6A-68B5-418D-AB0A-134C51491E74}" dt="2024-01-16T22:08:35.467" v="63" actId="14100"/>
          <ac:spMkLst>
            <pc:docMk/>
            <pc:sldMk cId="101953020" sldId="273"/>
            <ac:spMk id="70" creationId="{124A680C-55C9-0C79-E65A-22D9292156B8}"/>
          </ac:spMkLst>
        </pc:spChg>
        <pc:spChg chg="mod">
          <ac:chgData name="Wendi Cate" userId="S::wcate@ph.lacounty.gov::d1317ce3-bed3-4c85-b16f-91ba5bc815f8" providerId="AD" clId="Web-{E6597C6A-68B5-418D-AB0A-134C51491E74}" dt="2024-01-16T22:07:47.950" v="46"/>
          <ac:spMkLst>
            <pc:docMk/>
            <pc:sldMk cId="101953020" sldId="273"/>
            <ac:spMk id="71" creationId="{A51E82C1-5D69-D9A6-86E5-7995B9E9AF00}"/>
          </ac:spMkLst>
        </pc:spChg>
        <pc:spChg chg="mod">
          <ac:chgData name="Wendi Cate" userId="S::wcate@ph.lacounty.gov::d1317ce3-bed3-4c85-b16f-91ba5bc815f8" providerId="AD" clId="Web-{E6597C6A-68B5-418D-AB0A-134C51491E74}" dt="2024-01-16T22:10:08.282" v="90" actId="1076"/>
          <ac:spMkLst>
            <pc:docMk/>
            <pc:sldMk cId="101953020" sldId="273"/>
            <ac:spMk id="72" creationId="{1E8BA8CC-0F32-3056-9516-EE81183C7406}"/>
          </ac:spMkLst>
        </pc:spChg>
        <pc:spChg chg="mod">
          <ac:chgData name="Wendi Cate" userId="S::wcate@ph.lacounty.gov::d1317ce3-bed3-4c85-b16f-91ba5bc815f8" providerId="AD" clId="Web-{E6597C6A-68B5-418D-AB0A-134C51491E74}" dt="2024-01-16T22:07:53.497" v="48"/>
          <ac:spMkLst>
            <pc:docMk/>
            <pc:sldMk cId="101953020" sldId="273"/>
            <ac:spMk id="73" creationId="{84C2BBA1-613A-D201-C371-ECB8A0625D7D}"/>
          </ac:spMkLst>
        </pc:spChg>
        <pc:spChg chg="mod">
          <ac:chgData name="Wendi Cate" userId="S::wcate@ph.lacounty.gov::d1317ce3-bed3-4c85-b16f-91ba5bc815f8" providerId="AD" clId="Web-{E6597C6A-68B5-418D-AB0A-134C51491E74}" dt="2024-01-16T22:10:10.704" v="91" actId="14100"/>
          <ac:spMkLst>
            <pc:docMk/>
            <pc:sldMk cId="101953020" sldId="273"/>
            <ac:spMk id="74" creationId="{2547F3EF-F635-8397-FF16-34BD5370FC9A}"/>
          </ac:spMkLst>
        </pc:spChg>
        <pc:spChg chg="mod">
          <ac:chgData name="Wendi Cate" userId="S::wcate@ph.lacounty.gov::d1317ce3-bed3-4c85-b16f-91ba5bc815f8" providerId="AD" clId="Web-{E6597C6A-68B5-418D-AB0A-134C51491E74}" dt="2024-01-16T22:07:59.560" v="50"/>
          <ac:spMkLst>
            <pc:docMk/>
            <pc:sldMk cId="101953020" sldId="273"/>
            <ac:spMk id="75" creationId="{D911F035-0476-1404-096C-A98C78980FBA}"/>
          </ac:spMkLst>
        </pc:spChg>
        <pc:spChg chg="mod">
          <ac:chgData name="Wendi Cate" userId="S::wcate@ph.lacounty.gov::d1317ce3-bed3-4c85-b16f-91ba5bc815f8" providerId="AD" clId="Web-{E6597C6A-68B5-418D-AB0A-134C51491E74}" dt="2024-01-16T22:09:57.563" v="87" actId="14100"/>
          <ac:spMkLst>
            <pc:docMk/>
            <pc:sldMk cId="101953020" sldId="273"/>
            <ac:spMk id="76" creationId="{ADAC816D-F10A-2278-D898-8296A0EB663D}"/>
          </ac:spMkLst>
        </pc:spChg>
        <pc:spChg chg="mod">
          <ac:chgData name="Wendi Cate" userId="S::wcate@ph.lacounty.gov::d1317ce3-bed3-4c85-b16f-91ba5bc815f8" providerId="AD" clId="Web-{E6597C6A-68B5-418D-AB0A-134C51491E74}" dt="2024-01-16T22:08:05.529" v="52"/>
          <ac:spMkLst>
            <pc:docMk/>
            <pc:sldMk cId="101953020" sldId="273"/>
            <ac:spMk id="77" creationId="{B7BBC0E8-1815-6FBD-21A3-AC40CE69FD9B}"/>
          </ac:spMkLst>
        </pc:spChg>
        <pc:spChg chg="mod">
          <ac:chgData name="Wendi Cate" userId="S::wcate@ph.lacounty.gov::d1317ce3-bed3-4c85-b16f-91ba5bc815f8" providerId="AD" clId="Web-{E6597C6A-68B5-418D-AB0A-134C51491E74}" dt="2024-01-16T22:10:00.141" v="88" actId="14100"/>
          <ac:spMkLst>
            <pc:docMk/>
            <pc:sldMk cId="101953020" sldId="273"/>
            <ac:spMk id="78" creationId="{67CACF65-3ABC-6FBB-8ADB-4EAAB470CB21}"/>
          </ac:spMkLst>
        </pc:spChg>
        <pc:spChg chg="mod">
          <ac:chgData name="Wendi Cate" userId="S::wcate@ph.lacounty.gov::d1317ce3-bed3-4c85-b16f-91ba5bc815f8" providerId="AD" clId="Web-{E6597C6A-68B5-418D-AB0A-134C51491E74}" dt="2024-01-16T22:08:10.232" v="54"/>
          <ac:spMkLst>
            <pc:docMk/>
            <pc:sldMk cId="101953020" sldId="273"/>
            <ac:spMk id="79" creationId="{D20382D9-51CC-EA64-F71C-BCAFB1771F6A}"/>
          </ac:spMkLst>
        </pc:spChg>
        <pc:spChg chg="mod">
          <ac:chgData name="Wendi Cate" userId="S::wcate@ph.lacounty.gov::d1317ce3-bed3-4c85-b16f-91ba5bc815f8" providerId="AD" clId="Web-{E6597C6A-68B5-418D-AB0A-134C51491E74}" dt="2024-01-16T22:07:35.263" v="42"/>
          <ac:spMkLst>
            <pc:docMk/>
            <pc:sldMk cId="101953020" sldId="273"/>
            <ac:spMk id="103" creationId="{2074109E-4D6D-36D1-4517-C366D1335210}"/>
          </ac:spMkLst>
        </pc:spChg>
      </pc:sldChg>
      <pc:sldChg chg="modSp add">
        <pc:chgData name="Wendi Cate" userId="S::wcate@ph.lacounty.gov::d1317ce3-bed3-4c85-b16f-91ba5bc815f8" providerId="AD" clId="Web-{E6597C6A-68B5-418D-AB0A-134C51491E74}" dt="2024-01-16T22:07:12.372" v="40"/>
        <pc:sldMkLst>
          <pc:docMk/>
          <pc:sldMk cId="3895353574" sldId="274"/>
        </pc:sldMkLst>
        <pc:spChg chg="mod">
          <ac:chgData name="Wendi Cate" userId="S::wcate@ph.lacounty.gov::d1317ce3-bed3-4c85-b16f-91ba5bc815f8" providerId="AD" clId="Web-{E6597C6A-68B5-418D-AB0A-134C51491E74}" dt="2024-01-16T22:04:27.712" v="6"/>
          <ac:spMkLst>
            <pc:docMk/>
            <pc:sldMk cId="3895353574" sldId="274"/>
            <ac:spMk id="68" creationId="{2BB5CCC4-D1F2-2934-6F91-24565323DC70}"/>
          </ac:spMkLst>
        </pc:spChg>
        <pc:spChg chg="mod">
          <ac:chgData name="Wendi Cate" userId="S::wcate@ph.lacounty.gov::d1317ce3-bed3-4c85-b16f-91ba5bc815f8" providerId="AD" clId="Web-{E6597C6A-68B5-418D-AB0A-134C51491E74}" dt="2024-01-16T22:06:47.387" v="34" actId="14100"/>
          <ac:spMkLst>
            <pc:docMk/>
            <pc:sldMk cId="3895353574" sldId="274"/>
            <ac:spMk id="69" creationId="{11850BC0-9631-253F-552E-27543E105BE2}"/>
          </ac:spMkLst>
        </pc:spChg>
        <pc:spChg chg="mod">
          <ac:chgData name="Wendi Cate" userId="S::wcate@ph.lacounty.gov::d1317ce3-bed3-4c85-b16f-91ba5bc815f8" providerId="AD" clId="Web-{E6597C6A-68B5-418D-AB0A-134C51491E74}" dt="2024-01-16T22:04:45.243" v="11" actId="14100"/>
          <ac:spMkLst>
            <pc:docMk/>
            <pc:sldMk cId="3895353574" sldId="274"/>
            <ac:spMk id="70" creationId="{124A680C-55C9-0C79-E65A-22D9292156B8}"/>
          </ac:spMkLst>
        </pc:spChg>
        <pc:spChg chg="mod">
          <ac:chgData name="Wendi Cate" userId="S::wcate@ph.lacounty.gov::d1317ce3-bed3-4c85-b16f-91ba5bc815f8" providerId="AD" clId="Web-{E6597C6A-68B5-418D-AB0A-134C51491E74}" dt="2024-01-16T22:06:57.090" v="36"/>
          <ac:spMkLst>
            <pc:docMk/>
            <pc:sldMk cId="3895353574" sldId="274"/>
            <ac:spMk id="71" creationId="{A51E82C1-5D69-D9A6-86E5-7995B9E9AF00}"/>
          </ac:spMkLst>
        </pc:spChg>
        <pc:spChg chg="mod">
          <ac:chgData name="Wendi Cate" userId="S::wcate@ph.lacounty.gov::d1317ce3-bed3-4c85-b16f-91ba5bc815f8" providerId="AD" clId="Web-{E6597C6A-68B5-418D-AB0A-134C51491E74}" dt="2024-01-16T22:05:52.120" v="23" actId="1076"/>
          <ac:spMkLst>
            <pc:docMk/>
            <pc:sldMk cId="3895353574" sldId="274"/>
            <ac:spMk id="72" creationId="{1E8BA8CC-0F32-3056-9516-EE81183C7406}"/>
          </ac:spMkLst>
        </pc:spChg>
        <pc:spChg chg="mod">
          <ac:chgData name="Wendi Cate" userId="S::wcate@ph.lacounty.gov::d1317ce3-bed3-4c85-b16f-91ba5bc815f8" providerId="AD" clId="Web-{E6597C6A-68B5-418D-AB0A-134C51491E74}" dt="2024-01-16T22:07:04.590" v="38"/>
          <ac:spMkLst>
            <pc:docMk/>
            <pc:sldMk cId="3895353574" sldId="274"/>
            <ac:spMk id="73" creationId="{84C2BBA1-613A-D201-C371-ECB8A0625D7D}"/>
          </ac:spMkLst>
        </pc:spChg>
        <pc:spChg chg="mod">
          <ac:chgData name="Wendi Cate" userId="S::wcate@ph.lacounty.gov::d1317ce3-bed3-4c85-b16f-91ba5bc815f8" providerId="AD" clId="Web-{E6597C6A-68B5-418D-AB0A-134C51491E74}" dt="2024-01-16T22:05:55.245" v="24" actId="14100"/>
          <ac:spMkLst>
            <pc:docMk/>
            <pc:sldMk cId="3895353574" sldId="274"/>
            <ac:spMk id="74" creationId="{2547F3EF-F635-8397-FF16-34BD5370FC9A}"/>
          </ac:spMkLst>
        </pc:spChg>
        <pc:spChg chg="mod">
          <ac:chgData name="Wendi Cate" userId="S::wcate@ph.lacounty.gov::d1317ce3-bed3-4c85-b16f-91ba5bc815f8" providerId="AD" clId="Web-{E6597C6A-68B5-418D-AB0A-134C51491E74}" dt="2024-01-16T22:07:12.372" v="40"/>
          <ac:spMkLst>
            <pc:docMk/>
            <pc:sldMk cId="3895353574" sldId="274"/>
            <ac:spMk id="75" creationId="{D911F035-0476-1404-096C-A98C78980FBA}"/>
          </ac:spMkLst>
        </pc:spChg>
        <pc:spChg chg="mod">
          <ac:chgData name="Wendi Cate" userId="S::wcate@ph.lacounty.gov::d1317ce3-bed3-4c85-b16f-91ba5bc815f8" providerId="AD" clId="Web-{E6597C6A-68B5-418D-AB0A-134C51491E74}" dt="2024-01-16T22:06:30.042" v="29"/>
          <ac:spMkLst>
            <pc:docMk/>
            <pc:sldMk cId="3895353574" sldId="274"/>
            <ac:spMk id="103" creationId="{2074109E-4D6D-36D1-4517-C366D1335210}"/>
          </ac:spMkLst>
        </pc:spChg>
      </pc:sldChg>
    </pc:docChg>
  </pc:docChgLst>
  <pc:docChgLst>
    <pc:chgData name="Wendi Cate" userId="d1317ce3-bed3-4c85-b16f-91ba5bc815f8" providerId="ADAL" clId="{28BDBEEE-CF55-4F59-99BF-3A0E0ABAC7D7}"/>
    <pc:docChg chg="modSld sldOrd">
      <pc:chgData name="Wendi Cate" userId="d1317ce3-bed3-4c85-b16f-91ba5bc815f8" providerId="ADAL" clId="{28BDBEEE-CF55-4F59-99BF-3A0E0ABAC7D7}" dt="2024-01-17T16:32:33.731" v="1"/>
      <pc:docMkLst>
        <pc:docMk/>
      </pc:docMkLst>
      <pc:sldChg chg="ord">
        <pc:chgData name="Wendi Cate" userId="d1317ce3-bed3-4c85-b16f-91ba5bc815f8" providerId="ADAL" clId="{28BDBEEE-CF55-4F59-99BF-3A0E0ABAC7D7}" dt="2024-01-17T16:32:33.731" v="1"/>
        <pc:sldMkLst>
          <pc:docMk/>
          <pc:sldMk cId="3968242502" sldId="275"/>
        </pc:sldMkLst>
      </pc:sldChg>
    </pc:docChg>
  </pc:docChgLst>
  <pc:docChgLst>
    <pc:chgData name="Wendi Cate" userId="S::wcate@ph.lacounty.gov::d1317ce3-bed3-4c85-b16f-91ba5bc815f8" providerId="AD" clId="Web-{D2BC74EA-210E-40A2-9CAC-5494BA0D00CD}"/>
    <pc:docChg chg="addSld delSld modSld sldOrd">
      <pc:chgData name="Wendi Cate" userId="S::wcate@ph.lacounty.gov::d1317ce3-bed3-4c85-b16f-91ba5bc815f8" providerId="AD" clId="Web-{D2BC74EA-210E-40A2-9CAC-5494BA0D00CD}" dt="2024-01-16T21:58:36.118" v="171" actId="14100"/>
      <pc:docMkLst>
        <pc:docMk/>
      </pc:docMkLst>
      <pc:sldChg chg="modSp">
        <pc:chgData name="Wendi Cate" userId="S::wcate@ph.lacounty.gov::d1317ce3-bed3-4c85-b16f-91ba5bc815f8" providerId="AD" clId="Web-{D2BC74EA-210E-40A2-9CAC-5494BA0D00CD}" dt="2024-01-16T21:37:44.639" v="13" actId="20577"/>
        <pc:sldMkLst>
          <pc:docMk/>
          <pc:sldMk cId="1727417484" sldId="259"/>
        </pc:sldMkLst>
        <pc:spChg chg="mod">
          <ac:chgData name="Wendi Cate" userId="S::wcate@ph.lacounty.gov::d1317ce3-bed3-4c85-b16f-91ba5bc815f8" providerId="AD" clId="Web-{D2BC74EA-210E-40A2-9CAC-5494BA0D00CD}" dt="2024-01-16T21:37:44.639" v="13" actId="20577"/>
          <ac:spMkLst>
            <pc:docMk/>
            <pc:sldMk cId="1727417484" sldId="259"/>
            <ac:spMk id="3" creationId="{CD98B15B-D813-842E-550F-AEBE5FA8454C}"/>
          </ac:spMkLst>
        </pc:spChg>
      </pc:sldChg>
      <pc:sldChg chg="del">
        <pc:chgData name="Wendi Cate" userId="S::wcate@ph.lacounty.gov::d1317ce3-bed3-4c85-b16f-91ba5bc815f8" providerId="AD" clId="Web-{D2BC74EA-210E-40A2-9CAC-5494BA0D00CD}" dt="2024-01-16T21:57:00.053" v="161"/>
        <pc:sldMkLst>
          <pc:docMk/>
          <pc:sldMk cId="361957937" sldId="265"/>
        </pc:sldMkLst>
      </pc:sldChg>
      <pc:sldChg chg="del ord">
        <pc:chgData name="Wendi Cate" userId="S::wcate@ph.lacounty.gov::d1317ce3-bed3-4c85-b16f-91ba5bc815f8" providerId="AD" clId="Web-{D2BC74EA-210E-40A2-9CAC-5494BA0D00CD}" dt="2024-01-16T21:38:00.233" v="15"/>
        <pc:sldMkLst>
          <pc:docMk/>
          <pc:sldMk cId="3629010321" sldId="266"/>
        </pc:sldMkLst>
      </pc:sldChg>
      <pc:sldChg chg="add">
        <pc:chgData name="Wendi Cate" userId="S::wcate@ph.lacounty.gov::d1317ce3-bed3-4c85-b16f-91ba5bc815f8" providerId="AD" clId="Web-{D2BC74EA-210E-40A2-9CAC-5494BA0D00CD}" dt="2024-01-16T21:32:47.820" v="2"/>
        <pc:sldMkLst>
          <pc:docMk/>
          <pc:sldMk cId="859122775" sldId="267"/>
        </pc:sldMkLst>
      </pc:sldChg>
      <pc:sldChg chg="add">
        <pc:chgData name="Wendi Cate" userId="S::wcate@ph.lacounty.gov::d1317ce3-bed3-4c85-b16f-91ba5bc815f8" providerId="AD" clId="Web-{D2BC74EA-210E-40A2-9CAC-5494BA0D00CD}" dt="2024-01-16T21:32:48.023" v="3"/>
        <pc:sldMkLst>
          <pc:docMk/>
          <pc:sldMk cId="2588096702" sldId="268"/>
        </pc:sldMkLst>
      </pc:sldChg>
      <pc:sldChg chg="delSp modSp add">
        <pc:chgData name="Wendi Cate" userId="S::wcate@ph.lacounty.gov::d1317ce3-bed3-4c85-b16f-91ba5bc815f8" providerId="AD" clId="Web-{D2BC74EA-210E-40A2-9CAC-5494BA0D00CD}" dt="2024-01-16T21:49:57.607" v="160" actId="1076"/>
        <pc:sldMkLst>
          <pc:docMk/>
          <pc:sldMk cId="3444432381" sldId="269"/>
        </pc:sldMkLst>
        <pc:spChg chg="mod">
          <ac:chgData name="Wendi Cate" userId="S::wcate@ph.lacounty.gov::d1317ce3-bed3-4c85-b16f-91ba5bc815f8" providerId="AD" clId="Web-{D2BC74EA-210E-40A2-9CAC-5494BA0D00CD}" dt="2024-01-16T21:49:57.607" v="160" actId="1076"/>
          <ac:spMkLst>
            <pc:docMk/>
            <pc:sldMk cId="3444432381" sldId="269"/>
            <ac:spMk id="2" creationId="{08702DE6-96D9-47F8-A7C8-D6C9DE4A7C97}"/>
          </ac:spMkLst>
        </pc:spChg>
        <pc:spChg chg="mod">
          <ac:chgData name="Wendi Cate" userId="S::wcate@ph.lacounty.gov::d1317ce3-bed3-4c85-b16f-91ba5bc815f8" providerId="AD" clId="Web-{D2BC74EA-210E-40A2-9CAC-5494BA0D00CD}" dt="2024-01-16T21:49:47.107" v="159" actId="14100"/>
          <ac:spMkLst>
            <pc:docMk/>
            <pc:sldMk cId="3444432381" sldId="269"/>
            <ac:spMk id="3" creationId="{C865C503-D623-B501-3CE0-05A6CAAFD48B}"/>
          </ac:spMkLst>
        </pc:spChg>
        <pc:spChg chg="del">
          <ac:chgData name="Wendi Cate" userId="S::wcate@ph.lacounty.gov::d1317ce3-bed3-4c85-b16f-91ba5bc815f8" providerId="AD" clId="Web-{D2BC74EA-210E-40A2-9CAC-5494BA0D00CD}" dt="2024-01-16T21:49:27.919" v="155"/>
          <ac:spMkLst>
            <pc:docMk/>
            <pc:sldMk cId="3444432381" sldId="269"/>
            <ac:spMk id="4" creationId="{95512496-CEE0-41FD-92DC-8A1BC7F138B1}"/>
          </ac:spMkLst>
        </pc:spChg>
        <pc:picChg chg="del">
          <ac:chgData name="Wendi Cate" userId="S::wcate@ph.lacounty.gov::d1317ce3-bed3-4c85-b16f-91ba5bc815f8" providerId="AD" clId="Web-{D2BC74EA-210E-40A2-9CAC-5494BA0D00CD}" dt="2024-01-16T21:48:54.996" v="151"/>
          <ac:picMkLst>
            <pc:docMk/>
            <pc:sldMk cId="3444432381" sldId="269"/>
            <ac:picMk id="6" creationId="{42E7E027-9873-79E2-EE65-3471E87C1EB6}"/>
          </ac:picMkLst>
        </pc:picChg>
      </pc:sldChg>
      <pc:sldChg chg="modSp add">
        <pc:chgData name="Wendi Cate" userId="S::wcate@ph.lacounty.gov::d1317ce3-bed3-4c85-b16f-91ba5bc815f8" providerId="AD" clId="Web-{D2BC74EA-210E-40A2-9CAC-5494BA0D00CD}" dt="2024-01-16T21:58:36.118" v="171" actId="14100"/>
        <pc:sldMkLst>
          <pc:docMk/>
          <pc:sldMk cId="936568949" sldId="270"/>
        </pc:sldMkLst>
        <pc:spChg chg="mod">
          <ac:chgData name="Wendi Cate" userId="S::wcate@ph.lacounty.gov::d1317ce3-bed3-4c85-b16f-91ba5bc815f8" providerId="AD" clId="Web-{D2BC74EA-210E-40A2-9CAC-5494BA0D00CD}" dt="2024-01-16T21:57:13.679" v="164"/>
          <ac:spMkLst>
            <pc:docMk/>
            <pc:sldMk cId="936568949" sldId="270"/>
            <ac:spMk id="2" creationId="{08702DE6-96D9-47F8-A7C8-D6C9DE4A7C97}"/>
          </ac:spMkLst>
        </pc:spChg>
        <pc:spChg chg="mod">
          <ac:chgData name="Wendi Cate" userId="S::wcate@ph.lacounty.gov::d1317ce3-bed3-4c85-b16f-91ba5bc815f8" providerId="AD" clId="Web-{D2BC74EA-210E-40A2-9CAC-5494BA0D00CD}" dt="2024-01-16T21:58:36.118" v="171" actId="14100"/>
          <ac:spMkLst>
            <pc:docMk/>
            <pc:sldMk cId="936568949" sldId="270"/>
            <ac:spMk id="3" creationId="{C865C503-D623-B501-3CE0-05A6CAAFD48B}"/>
          </ac:spMkLst>
        </pc:spChg>
        <pc:spChg chg="mod">
          <ac:chgData name="Wendi Cate" userId="S::wcate@ph.lacounty.gov::d1317ce3-bed3-4c85-b16f-91ba5bc815f8" providerId="AD" clId="Web-{D2BC74EA-210E-40A2-9CAC-5494BA0D00CD}" dt="2024-01-16T21:57:54.836" v="169"/>
          <ac:spMkLst>
            <pc:docMk/>
            <pc:sldMk cId="936568949" sldId="270"/>
            <ac:spMk id="5" creationId="{B0F03977-9D55-7D02-D13F-A711D40657C9}"/>
          </ac:spMkLst>
        </pc:spChg>
      </pc:sldChg>
      <pc:sldChg chg="modSp add">
        <pc:chgData name="Wendi Cate" userId="S::wcate@ph.lacounty.gov::d1317ce3-bed3-4c85-b16f-91ba5bc815f8" providerId="AD" clId="Web-{D2BC74EA-210E-40A2-9CAC-5494BA0D00CD}" dt="2024-01-16T21:44:58.179" v="147" actId="14100"/>
        <pc:sldMkLst>
          <pc:docMk/>
          <pc:sldMk cId="1933479145" sldId="271"/>
        </pc:sldMkLst>
        <pc:spChg chg="mod">
          <ac:chgData name="Wendi Cate" userId="S::wcate@ph.lacounty.gov::d1317ce3-bed3-4c85-b16f-91ba5bc815f8" providerId="AD" clId="Web-{D2BC74EA-210E-40A2-9CAC-5494BA0D00CD}" dt="2024-01-16T21:44:19.022" v="141"/>
          <ac:spMkLst>
            <pc:docMk/>
            <pc:sldMk cId="1933479145" sldId="271"/>
            <ac:spMk id="2" creationId="{A49DCB9F-BCA5-038B-93CE-41C276BBB6F3}"/>
          </ac:spMkLst>
        </pc:spChg>
        <pc:spChg chg="mod">
          <ac:chgData name="Wendi Cate" userId="S::wcate@ph.lacounty.gov::d1317ce3-bed3-4c85-b16f-91ba5bc815f8" providerId="AD" clId="Web-{D2BC74EA-210E-40A2-9CAC-5494BA0D00CD}" dt="2024-01-16T21:44:53.179" v="146" actId="14100"/>
          <ac:spMkLst>
            <pc:docMk/>
            <pc:sldMk cId="1933479145" sldId="271"/>
            <ac:spMk id="3" creationId="{46DB7C56-653E-7316-C041-512483E29827}"/>
          </ac:spMkLst>
        </pc:spChg>
        <pc:picChg chg="mod">
          <ac:chgData name="Wendi Cate" userId="S::wcate@ph.lacounty.gov::d1317ce3-bed3-4c85-b16f-91ba5bc815f8" providerId="AD" clId="Web-{D2BC74EA-210E-40A2-9CAC-5494BA0D00CD}" dt="2024-01-16T21:44:58.179" v="147" actId="14100"/>
          <ac:picMkLst>
            <pc:docMk/>
            <pc:sldMk cId="1933479145" sldId="271"/>
            <ac:picMk id="7" creationId="{A99D983C-6D4E-FB76-FCC0-7F427DCDEFF3}"/>
          </ac:picMkLst>
        </pc:picChg>
      </pc:sldChg>
      <pc:sldChg chg="delSp modSp add">
        <pc:chgData name="Wendi Cate" userId="S::wcate@ph.lacounty.gov::d1317ce3-bed3-4c85-b16f-91ba5bc815f8" providerId="AD" clId="Web-{D2BC74EA-210E-40A2-9CAC-5494BA0D00CD}" dt="2024-01-16T21:43:53.131" v="139"/>
        <pc:sldMkLst>
          <pc:docMk/>
          <pc:sldMk cId="2892956841" sldId="272"/>
        </pc:sldMkLst>
        <pc:spChg chg="del">
          <ac:chgData name="Wendi Cate" userId="S::wcate@ph.lacounty.gov::d1317ce3-bed3-4c85-b16f-91ba5bc815f8" providerId="AD" clId="Web-{D2BC74EA-210E-40A2-9CAC-5494BA0D00CD}" dt="2024-01-16T21:40:00.970" v="51"/>
          <ac:spMkLst>
            <pc:docMk/>
            <pc:sldMk cId="2892956841" sldId="272"/>
            <ac:spMk id="4" creationId="{40C265CC-F1BE-400B-4E50-2152026543C8}"/>
          </ac:spMkLst>
        </pc:spChg>
        <pc:spChg chg="mod">
          <ac:chgData name="Wendi Cate" userId="S::wcate@ph.lacounty.gov::d1317ce3-bed3-4c85-b16f-91ba5bc815f8" providerId="AD" clId="Web-{D2BC74EA-210E-40A2-9CAC-5494BA0D00CD}" dt="2024-01-16T21:42:57.676" v="128" actId="1076"/>
          <ac:spMkLst>
            <pc:docMk/>
            <pc:sldMk cId="2892956841" sldId="272"/>
            <ac:spMk id="5" creationId="{22D29CA7-D2D2-C86D-46D4-16645C8CC7A1}"/>
          </ac:spMkLst>
        </pc:spChg>
        <pc:spChg chg="mod">
          <ac:chgData name="Wendi Cate" userId="S::wcate@ph.lacounty.gov::d1317ce3-bed3-4c85-b16f-91ba5bc815f8" providerId="AD" clId="Web-{D2BC74EA-210E-40A2-9CAC-5494BA0D00CD}" dt="2024-01-16T21:43:53.131" v="139"/>
          <ac:spMkLst>
            <pc:docMk/>
            <pc:sldMk cId="2892956841" sldId="272"/>
            <ac:spMk id="6" creationId="{68930184-C654-2042-9758-5751E719B532}"/>
          </ac:spMkLst>
        </pc:spChg>
        <pc:spChg chg="mod">
          <ac:chgData name="Wendi Cate" userId="S::wcate@ph.lacounty.gov::d1317ce3-bed3-4c85-b16f-91ba5bc815f8" providerId="AD" clId="Web-{D2BC74EA-210E-40A2-9CAC-5494BA0D00CD}" dt="2024-01-16T21:42:15.707" v="122" actId="1076"/>
          <ac:spMkLst>
            <pc:docMk/>
            <pc:sldMk cId="2892956841" sldId="272"/>
            <ac:spMk id="7" creationId="{9530AD05-51E8-F1BA-080E-8FB10A3C4D11}"/>
          </ac:spMkLst>
        </pc:spChg>
        <pc:spChg chg="mod">
          <ac:chgData name="Wendi Cate" userId="S::wcate@ph.lacounty.gov::d1317ce3-bed3-4c85-b16f-91ba5bc815f8" providerId="AD" clId="Web-{D2BC74EA-210E-40A2-9CAC-5494BA0D00CD}" dt="2024-01-16T21:42:11.754" v="121" actId="1076"/>
          <ac:spMkLst>
            <pc:docMk/>
            <pc:sldMk cId="2892956841" sldId="272"/>
            <ac:spMk id="9" creationId="{F8DE5922-9460-1D22-5CDA-D278FD2942BA}"/>
          </ac:spMkLst>
        </pc:spChg>
        <pc:graphicFrameChg chg="mod modGraphic">
          <ac:chgData name="Wendi Cate" userId="S::wcate@ph.lacounty.gov::d1317ce3-bed3-4c85-b16f-91ba5bc815f8" providerId="AD" clId="Web-{D2BC74EA-210E-40A2-9CAC-5494BA0D00CD}" dt="2024-01-16T21:41:39.253" v="112" actId="1076"/>
          <ac:graphicFrameMkLst>
            <pc:docMk/>
            <pc:sldMk cId="2892956841" sldId="272"/>
            <ac:graphicFrameMk id="3" creationId="{5D6D627E-7CF4-BA7D-7F9B-35763F0CE43F}"/>
          </ac:graphicFrameMkLst>
        </pc:graphicFrameChg>
        <pc:picChg chg="mod">
          <ac:chgData name="Wendi Cate" userId="S::wcate@ph.lacounty.gov::d1317ce3-bed3-4c85-b16f-91ba5bc815f8" providerId="AD" clId="Web-{D2BC74EA-210E-40A2-9CAC-5494BA0D00CD}" dt="2024-01-16T21:43:00.817" v="129" actId="14100"/>
          <ac:picMkLst>
            <pc:docMk/>
            <pc:sldMk cId="2892956841" sldId="272"/>
            <ac:picMk id="8" creationId="{3C7A89F5-164B-57A2-402E-02169D0C7DB4}"/>
          </ac:picMkLst>
        </pc:picChg>
      </pc:sldChg>
      <pc:sldMasterChg chg="addSldLayout">
        <pc:chgData name="Wendi Cate" userId="S::wcate@ph.lacounty.gov::d1317ce3-bed3-4c85-b16f-91ba5bc815f8" providerId="AD" clId="Web-{D2BC74EA-210E-40A2-9CAC-5494BA0D00CD}" dt="2024-01-16T21:35:23.355" v="4"/>
        <pc:sldMasterMkLst>
          <pc:docMk/>
          <pc:sldMasterMk cId="3576739180" sldId="2147483697"/>
        </pc:sldMasterMkLst>
        <pc:sldLayoutChg chg="add">
          <pc:chgData name="Wendi Cate" userId="S::wcate@ph.lacounty.gov::d1317ce3-bed3-4c85-b16f-91ba5bc815f8" providerId="AD" clId="Web-{D2BC74EA-210E-40A2-9CAC-5494BA0D00CD}" dt="2024-01-16T21:35:23.355" v="4"/>
          <pc:sldLayoutMkLst>
            <pc:docMk/>
            <pc:sldMasterMk cId="3576739180" sldId="2147483697"/>
            <pc:sldLayoutMk cId="2492531103" sldId="214748370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9F7D7-CF78-4B3E-8B53-F19F86D0AB09}"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B5E5E-EEF6-4741-A165-F7F9107A49AA}" type="slidenum">
              <a:rPr lang="en-US" smtClean="0"/>
              <a:t>‹#›</a:t>
            </a:fld>
            <a:endParaRPr lang="en-US"/>
          </a:p>
        </p:txBody>
      </p:sp>
    </p:spTree>
    <p:extLst>
      <p:ext uri="{BB962C8B-B14F-4D97-AF65-F5344CB8AC3E}">
        <p14:creationId xmlns:p14="http://schemas.microsoft.com/office/powerpoint/2010/main" val="200740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00415-6829-3E8C-66B0-7B25E582FA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3F1196-853F-C95E-749F-13835ADD8E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2272AC-7310-E6DD-FBB9-86F107F99D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C213BD-AD50-D7DB-6201-805AA284CB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826C4-68C7-4F7F-B78B-E5E7DFFBAB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893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826C4-68C7-4F7F-B78B-E5E7DFFBAB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784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4.wdp"/><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microsoft.com/office/2007/relationships/hdphoto" Target="../media/hdphoto7.wdp"/><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microsoft.com/office/2007/relationships/hdphoto" Target="../media/hdphoto4.wdp"/><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3202109"/>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4084758"/>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30225DD-0EBA-4986-9B94-9CFC1DBDB178}" type="datetimeFigureOut">
              <a:rPr lang="en-US" smtClean="0"/>
              <a:t>1/17/2024</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256596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804D-0B8E-5A46-BBB5-264EB4C89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3D32F-E177-9446-B09D-D533B9555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635A01-1FDF-C045-A5F1-1C9E52D47860}"/>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396193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2971801"/>
            <a:ext cx="7350693" cy="638175"/>
          </a:xfrm>
        </p:spPr>
        <p:txBody>
          <a:bodyPr anchor="t" anchorCtr="0">
            <a:noAutofit/>
          </a:bodyPr>
          <a:lstStyle>
            <a:lvl1pPr algn="l">
              <a:lnSpc>
                <a:spcPct val="1000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70" y="4084758"/>
            <a:ext cx="6124375" cy="520700"/>
          </a:xfrm>
        </p:spPr>
        <p:txBody>
          <a:bodyPr>
            <a:noAutofit/>
          </a:bodyPr>
          <a:lstStyle>
            <a:lvl1pPr marL="0" indent="0" algn="l">
              <a:lnSpc>
                <a:spcPct val="1000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C3ED585-F3FD-3549-A994-39826905F8BC}" type="datetime1">
              <a:rPr lang="en-US" smtClean="0"/>
              <a:t>1/17/2024</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44083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69"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1580193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854195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88171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ct val="100000"/>
              </a:lnSpc>
              <a:defRPr sz="2800" b="0" cap="none" spc="100">
                <a:solidFill>
                  <a:srgbClr val="FFFFFF"/>
                </a:solidFill>
                <a:latin typeface="Arial Black" panose="020B0A04020102020204" pitchFamily="34" charset="0"/>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ct val="1000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4238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788781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596197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210883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362861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371911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ctr" anchorCtr="0"/>
          <a:lstStyle>
            <a:lvl1pPr>
              <a:lnSpc>
                <a:spcPct val="100000"/>
              </a:lnSpc>
              <a:defRPr sz="3200" b="1" baseline="0">
                <a:solidFill>
                  <a:schemeClr val="accent6"/>
                </a:solidFill>
                <a:effectLst>
                  <a:outerShdw blurRad="38100" dist="38100" dir="2700000" algn="tl" rotWithShape="0">
                    <a:schemeClr val="accent4">
                      <a:lumMod val="20000"/>
                      <a:lumOff val="80000"/>
                    </a:schemeClr>
                  </a:outerShdw>
                </a:effectLst>
              </a:defRPr>
            </a:lvl1pPr>
          </a:lstStyle>
          <a:p>
            <a:r>
              <a:rPr lang="en-US"/>
              <a:t>Headline – Myriad Pro, Bold, Shadow</a:t>
            </a:r>
          </a:p>
        </p:txBody>
      </p:sp>
      <p:sp>
        <p:nvSpPr>
          <p:cNvPr id="9" name="Text Placeholder 3"/>
          <p:cNvSpPr>
            <a:spLocks noGrp="1"/>
          </p:cNvSpPr>
          <p:nvPr>
            <p:ph type="body" sz="half" idx="2" hasCustomPrompt="1"/>
          </p:nvPr>
        </p:nvSpPr>
        <p:spPr>
          <a:xfrm>
            <a:off x="407093" y="6164236"/>
            <a:ext cx="11367112" cy="527124"/>
          </a:xfrm>
          <a:prstGeom prst="rect">
            <a:avLst/>
          </a:prstGeom>
        </p:spPr>
        <p:txBody>
          <a:bodyPr/>
          <a:lstStyle>
            <a:lvl1pPr marL="0" indent="0">
              <a:buNone/>
              <a:defRPr sz="1200" i="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Caption or credits for photo – Myriad Pro, 14pt</a:t>
            </a:r>
          </a:p>
        </p:txBody>
      </p:sp>
    </p:spTree>
    <p:extLst>
      <p:ext uri="{BB962C8B-B14F-4D97-AF65-F5344CB8AC3E}">
        <p14:creationId xmlns:p14="http://schemas.microsoft.com/office/powerpoint/2010/main" val="105495023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804D-0B8E-5A46-BBB5-264EB4C89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3D32F-E177-9446-B09D-D533B9555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635A01-1FDF-C045-A5F1-1C9E52D47860}"/>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177794536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9"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4" y="2527305"/>
            <a:ext cx="4755005" cy="4330699"/>
          </a:xfrm>
          <a:prstGeom prst="rect">
            <a:avLst/>
          </a:prstGeom>
        </p:spPr>
      </p:pic>
      <p:sp>
        <p:nvSpPr>
          <p:cNvPr id="2" name="Title 1"/>
          <p:cNvSpPr>
            <a:spLocks noGrp="1"/>
          </p:cNvSpPr>
          <p:nvPr>
            <p:ph type="ctrTitle"/>
          </p:nvPr>
        </p:nvSpPr>
        <p:spPr>
          <a:xfrm>
            <a:off x="434471" y="3202111"/>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5" y="4084758"/>
            <a:ext cx="6124375" cy="520700"/>
          </a:xfrm>
        </p:spPr>
        <p:txBody>
          <a:bodyPr>
            <a:noAutofit/>
          </a:bodyPr>
          <a:lstStyle>
            <a:lvl1pPr marL="0" indent="0" algn="l">
              <a:lnSpc>
                <a:spcPts val="2300"/>
              </a:lnSpc>
              <a:buNone/>
              <a:defRPr sz="22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700"/>
            <a:ext cx="2844800" cy="365125"/>
          </a:xfrm>
        </p:spPr>
        <p:txBody>
          <a:bodyPr/>
          <a:lstStyle>
            <a:lvl1pPr>
              <a:defRPr sz="1000">
                <a:solidFill>
                  <a:srgbClr val="FFFFFF"/>
                </a:solidFill>
              </a:defRPr>
            </a:lvl1pPr>
          </a:lstStyle>
          <a:p>
            <a:fld id="{AC3ED585-F3FD-3549-A994-39826905F8BC}" type="datetime1">
              <a:rPr lang="en-US" smtClean="0"/>
              <a:t>1/17/2024</a:t>
            </a:fld>
            <a:endParaRPr lang="en-US"/>
          </a:p>
        </p:txBody>
      </p:sp>
      <p:grpSp>
        <p:nvGrpSpPr>
          <p:cNvPr id="10" name="Group 9"/>
          <p:cNvGrpSpPr/>
          <p:nvPr/>
        </p:nvGrpSpPr>
        <p:grpSpPr>
          <a:xfrm>
            <a:off x="16933" y="6787278"/>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713883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5" y="2456579"/>
            <a:ext cx="4435963" cy="4330699"/>
          </a:xfrm>
          <a:prstGeom prst="rect">
            <a:avLst/>
          </a:prstGeom>
        </p:spPr>
      </p:pic>
      <p:sp>
        <p:nvSpPr>
          <p:cNvPr id="2" name="Title 1"/>
          <p:cNvSpPr>
            <a:spLocks noGrp="1"/>
          </p:cNvSpPr>
          <p:nvPr>
            <p:ph type="ctrTitle"/>
          </p:nvPr>
        </p:nvSpPr>
        <p:spPr>
          <a:xfrm>
            <a:off x="434472" y="2846520"/>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5" y="3729165"/>
            <a:ext cx="6124375" cy="520700"/>
          </a:xfrm>
        </p:spPr>
        <p:txBody>
          <a:bodyPr>
            <a:noAutofit/>
          </a:bodyPr>
          <a:lstStyle>
            <a:lvl1pPr marL="0" indent="0" algn="l">
              <a:lnSpc>
                <a:spcPts val="2300"/>
              </a:lnSpc>
              <a:buNone/>
              <a:defRPr sz="22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8"/>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6"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3" y="5342472"/>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2589525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171904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3"/>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p:nvGrpSpPr>
        <p:grpSpPr>
          <a:xfrm>
            <a:off x="597533"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1" y="1765306"/>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712061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7"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898" marR="0" indent="-88898" algn="l" defTabSz="914377"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3698650"/>
            <a:ext cx="10363200" cy="403455"/>
          </a:xfrm>
        </p:spPr>
        <p:txBody>
          <a:bodyPr anchor="b" anchorCtr="0"/>
          <a:lstStyle>
            <a:lvl1pPr marL="0" indent="0">
              <a:lnSpc>
                <a:spcPts val="2100"/>
              </a:lnSpc>
              <a:buNone/>
              <a:defRPr sz="2000" b="0">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2" y="2527301"/>
            <a:ext cx="3586041" cy="3266046"/>
          </a:xfrm>
          <a:prstGeom prst="rect">
            <a:avLst/>
          </a:prstGeom>
        </p:spPr>
      </p:pic>
      <p:cxnSp>
        <p:nvCxnSpPr>
          <p:cNvPr id="10" name="Straight Connector 9"/>
          <p:cNvCxnSpPr/>
          <p:nvPr/>
        </p:nvCxnSpPr>
        <p:spPr>
          <a:xfrm>
            <a:off x="3"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9"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5441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88" indent="-201163">
              <a:defRPr sz="2200"/>
            </a:lvl1pPr>
            <a:lvl2pPr marL="530339" indent="-256026">
              <a:defRPr sz="2000"/>
            </a:lvl2pPr>
            <a:lvl3pPr marL="713214" indent="-182875">
              <a:defRPr sz="1800"/>
            </a:lvl3pPr>
            <a:lvl4pPr marL="960096">
              <a:defRPr sz="1600"/>
            </a:lvl4pPr>
            <a:lvl5pPr marL="118869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3">
              <a:defRPr sz="2200"/>
            </a:lvl1pPr>
            <a:lvl2pPr marL="530339" indent="-256026">
              <a:defRPr sz="2000"/>
            </a:lvl2pPr>
            <a:lvl3pPr marL="713214" indent="-182875">
              <a:defRPr sz="1800"/>
            </a:lvl3pPr>
            <a:lvl4pPr marL="960096">
              <a:defRPr sz="1600"/>
            </a:lvl4pPr>
            <a:lvl5pPr marL="118869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02172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123534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24334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0225DD-0EBA-4986-9B94-9CFC1DBDB17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927566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5"/>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9" y="5494342"/>
            <a:ext cx="10850033" cy="296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1" y="5791200"/>
            <a:ext cx="982062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70" y="838204"/>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2972852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AF5B-C2DB-8C4E-AA27-8BEA759F6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9FD92-57F6-A64C-9225-67011BC445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A2AEF-84C8-7A4E-8C35-6C79835FEF52}"/>
              </a:ext>
            </a:extLst>
          </p:cNvPr>
          <p:cNvSpPr>
            <a:spLocks noGrp="1"/>
          </p:cNvSpPr>
          <p:nvPr>
            <p:ph type="dt" sz="half" idx="10"/>
          </p:nvPr>
        </p:nvSpPr>
        <p:spPr/>
        <p:txBody>
          <a:bodyPr/>
          <a:lstStyle/>
          <a:p>
            <a:fld id="{F16692F2-18BC-D248-9BC0-3853100542C8}" type="datetimeFigureOut">
              <a:rPr lang="en-US" smtClean="0"/>
              <a:t>1/17/2024</a:t>
            </a:fld>
            <a:endParaRPr lang="en-US"/>
          </a:p>
        </p:txBody>
      </p:sp>
      <p:sp>
        <p:nvSpPr>
          <p:cNvPr id="5" name="Footer Placeholder 4">
            <a:extLst>
              <a:ext uri="{FF2B5EF4-FFF2-40B4-BE49-F238E27FC236}">
                <a16:creationId xmlns:a16="http://schemas.microsoft.com/office/drawing/2014/main" id="{98953A4C-84AE-C84F-B34A-42158AAA6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0F276-4E5D-9943-8140-5DB78B4AB158}"/>
              </a:ext>
            </a:extLst>
          </p:cNvPr>
          <p:cNvSpPr>
            <a:spLocks noGrp="1"/>
          </p:cNvSpPr>
          <p:nvPr>
            <p:ph type="sldNum" sz="quarter" idx="12"/>
          </p:nvPr>
        </p:nvSpPr>
        <p:spPr/>
        <p:txBody>
          <a:bodyPr/>
          <a:lstStyle/>
          <a:p>
            <a:fld id="{6E0309EB-B379-6341-9AFE-C56C94E0C536}" type="slidenum">
              <a:rPr lang="en-US" smtClean="0"/>
              <a:t>‹#›</a:t>
            </a:fld>
            <a:endParaRPr lang="en-US"/>
          </a:p>
        </p:txBody>
      </p:sp>
    </p:spTree>
    <p:extLst>
      <p:ext uri="{BB962C8B-B14F-4D97-AF65-F5344CB8AC3E}">
        <p14:creationId xmlns:p14="http://schemas.microsoft.com/office/powerpoint/2010/main" val="777527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3202109"/>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4084758"/>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30225DD-0EBA-4986-9B94-9CFC1DBDB178}" type="datetimeFigureOut">
              <a:rPr lang="en-US" smtClean="0"/>
              <a:t>1/17/2024</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2613975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3722387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0225DD-0EBA-4986-9B94-9CFC1DBDB17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296706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225DD-0EBA-4986-9B94-9CFC1DBDB178}"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B61D-FCC8-4650-870C-D3DAE5269797}"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2168061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0225DD-0EBA-4986-9B94-9CFC1DBDB17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3890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0225DD-0EBA-4986-9B94-9CFC1DBDB178}"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FB61D-FCC8-4650-870C-D3DAE5269797}"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237251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225DD-0EBA-4986-9B94-9CFC1DBDB178}"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B61D-FCC8-4650-870C-D3DAE5269797}" type="slidenum">
              <a:rPr lang="en-US" smtClean="0"/>
              <a:t>‹#›</a:t>
            </a:fld>
            <a:endParaRPr lang="en-US"/>
          </a:p>
        </p:txBody>
      </p:sp>
    </p:spTree>
    <p:extLst>
      <p:ext uri="{BB962C8B-B14F-4D97-AF65-F5344CB8AC3E}">
        <p14:creationId xmlns:p14="http://schemas.microsoft.com/office/powerpoint/2010/main" val="2786771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225DD-0EBA-4986-9B94-9CFC1DBDB178}"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FB61D-FCC8-4650-870C-D3DAE5269797}" type="slidenum">
              <a:rPr lang="en-US" smtClean="0"/>
              <a:t>‹#›</a:t>
            </a:fld>
            <a:endParaRPr lang="en-US"/>
          </a:p>
        </p:txBody>
      </p:sp>
    </p:spTree>
    <p:extLst>
      <p:ext uri="{BB962C8B-B14F-4D97-AF65-F5344CB8AC3E}">
        <p14:creationId xmlns:p14="http://schemas.microsoft.com/office/powerpoint/2010/main" val="119463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225DD-0EBA-4986-9B94-9CFC1DBDB178}"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B61D-FCC8-4650-870C-D3DAE5269797}"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919354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0225DD-0EBA-4986-9B94-9CFC1DBDB178}"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7769360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804D-0B8E-5A46-BBB5-264EB4C8979F}"/>
              </a:ext>
            </a:extLst>
          </p:cNvPr>
          <p:cNvSpPr>
            <a:spLocks noGrp="1"/>
          </p:cNvSpPr>
          <p:nvPr>
            <p:ph type="title"/>
          </p:nvPr>
        </p:nvSpPr>
        <p:spPr>
          <a:xfrm>
            <a:off x="275493" y="1"/>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B33D32F-E177-9446-B09D-D533B9555434}"/>
              </a:ext>
            </a:extLst>
          </p:cNvPr>
          <p:cNvSpPr>
            <a:spLocks noGrp="1"/>
          </p:cNvSpPr>
          <p:nvPr>
            <p:ph idx="1"/>
          </p:nvPr>
        </p:nvSpPr>
        <p:spPr>
          <a:xfrm>
            <a:off x="512885" y="14035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635A01-1FDF-C045-A5F1-1C9E52D47860}"/>
              </a:ext>
            </a:extLst>
          </p:cNvPr>
          <p:cNvSpPr>
            <a:spLocks noGrp="1"/>
          </p:cNvSpPr>
          <p:nvPr>
            <p:ph type="sldNum" sz="quarter" idx="12"/>
          </p:nvPr>
        </p:nvSpPr>
        <p:spPr>
          <a:xfrm>
            <a:off x="9258300" y="6302375"/>
            <a:ext cx="2743200" cy="365125"/>
          </a:xfrm>
          <a:prstGeom prst="rect">
            <a:avLst/>
          </a:prstGeom>
        </p:spPr>
        <p:txBody>
          <a:bodyPr/>
          <a:lstStyle/>
          <a:p>
            <a:fld id="{13D703BF-151A-0D40-8508-CABBAD09F9A9}" type="slidenum">
              <a:rPr lang="en-US" smtClean="0"/>
              <a:t>‹#›</a:t>
            </a:fld>
            <a:endParaRPr lang="en-US"/>
          </a:p>
        </p:txBody>
      </p:sp>
      <p:cxnSp>
        <p:nvCxnSpPr>
          <p:cNvPr id="5" name="Straight Connector 4">
            <a:extLst>
              <a:ext uri="{FF2B5EF4-FFF2-40B4-BE49-F238E27FC236}">
                <a16:creationId xmlns:a16="http://schemas.microsoft.com/office/drawing/2014/main" id="{F39D4280-EECF-47B5-8BC4-86C321A3E7F2}"/>
              </a:ext>
            </a:extLst>
          </p:cNvPr>
          <p:cNvCxnSpPr/>
          <p:nvPr userDrawn="1"/>
        </p:nvCxnSpPr>
        <p:spPr>
          <a:xfrm>
            <a:off x="2929" y="1037492"/>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531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2971801"/>
            <a:ext cx="7350693" cy="638175"/>
          </a:xfrm>
        </p:spPr>
        <p:txBody>
          <a:bodyPr anchor="t" anchorCtr="0">
            <a:noAutofit/>
          </a:bodyPr>
          <a:lstStyle>
            <a:lvl1pPr algn="l">
              <a:lnSpc>
                <a:spcPct val="1000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70" y="4084758"/>
            <a:ext cx="6124375" cy="520700"/>
          </a:xfrm>
        </p:spPr>
        <p:txBody>
          <a:bodyPr>
            <a:noAutofit/>
          </a:bodyPr>
          <a:lstStyle>
            <a:lvl1pPr marL="0" indent="0" algn="l">
              <a:lnSpc>
                <a:spcPct val="1000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C3ED585-F3FD-3549-A994-39826905F8BC}" type="datetime1">
              <a:rPr lang="en-US" smtClean="0"/>
              <a:t>1/17/2024</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246124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69"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3141185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8484213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25505856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ct val="100000"/>
              </a:lnSpc>
              <a:defRPr sz="2800" b="0" cap="none" spc="100">
                <a:solidFill>
                  <a:srgbClr val="FFFFFF"/>
                </a:solidFill>
                <a:latin typeface="Arial Black" panose="020B0A04020102020204" pitchFamily="34" charset="0"/>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ct val="1000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39587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806436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6805421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74479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0225DD-0EBA-4986-9B94-9CFC1DBDB178}"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2229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25472584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ctr" anchorCtr="0"/>
          <a:lstStyle>
            <a:lvl1pPr>
              <a:lnSpc>
                <a:spcPct val="100000"/>
              </a:lnSpc>
              <a:defRPr sz="3200" b="1" baseline="0">
                <a:solidFill>
                  <a:schemeClr val="accent6"/>
                </a:solidFill>
                <a:effectLst>
                  <a:outerShdw blurRad="38100" dist="38100" dir="2700000" algn="tl" rotWithShape="0">
                    <a:schemeClr val="accent4">
                      <a:lumMod val="20000"/>
                      <a:lumOff val="80000"/>
                    </a:schemeClr>
                  </a:outerShdw>
                </a:effectLst>
              </a:defRPr>
            </a:lvl1pPr>
          </a:lstStyle>
          <a:p>
            <a:r>
              <a:rPr lang="en-US"/>
              <a:t>Headline – Myriad Pro, Bold, Shadow</a:t>
            </a:r>
          </a:p>
        </p:txBody>
      </p:sp>
      <p:sp>
        <p:nvSpPr>
          <p:cNvPr id="9" name="Text Placeholder 3"/>
          <p:cNvSpPr>
            <a:spLocks noGrp="1"/>
          </p:cNvSpPr>
          <p:nvPr>
            <p:ph type="body" sz="half" idx="2" hasCustomPrompt="1"/>
          </p:nvPr>
        </p:nvSpPr>
        <p:spPr>
          <a:xfrm>
            <a:off x="407093" y="6164236"/>
            <a:ext cx="11367112" cy="527124"/>
          </a:xfrm>
          <a:prstGeom prst="rect">
            <a:avLst/>
          </a:prstGeom>
        </p:spPr>
        <p:txBody>
          <a:bodyPr/>
          <a:lstStyle>
            <a:lvl1pPr marL="0" indent="0">
              <a:buNone/>
              <a:defRPr sz="1200" i="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Caption or credits for photo – Myriad Pro, 14pt</a:t>
            </a:r>
          </a:p>
        </p:txBody>
      </p:sp>
    </p:spTree>
    <p:extLst>
      <p:ext uri="{BB962C8B-B14F-4D97-AF65-F5344CB8AC3E}">
        <p14:creationId xmlns:p14="http://schemas.microsoft.com/office/powerpoint/2010/main" val="123337651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0225DD-0EBA-4986-9B94-9CFC1DBDB178}"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FB61D-FCC8-4650-870C-D3DAE5269797}"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947445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225DD-0EBA-4986-9B94-9CFC1DBDB178}"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B61D-FCC8-4650-870C-D3DAE5269797}" type="slidenum">
              <a:rPr lang="en-US" smtClean="0"/>
              <a:t>‹#›</a:t>
            </a:fld>
            <a:endParaRPr lang="en-US"/>
          </a:p>
        </p:txBody>
      </p:sp>
    </p:spTree>
    <p:extLst>
      <p:ext uri="{BB962C8B-B14F-4D97-AF65-F5344CB8AC3E}">
        <p14:creationId xmlns:p14="http://schemas.microsoft.com/office/powerpoint/2010/main" val="2656592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225DD-0EBA-4986-9B94-9CFC1DBDB178}"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FB61D-FCC8-4650-870C-D3DAE5269797}" type="slidenum">
              <a:rPr lang="en-US" smtClean="0"/>
              <a:t>‹#›</a:t>
            </a:fld>
            <a:endParaRPr lang="en-US"/>
          </a:p>
        </p:txBody>
      </p:sp>
    </p:spTree>
    <p:extLst>
      <p:ext uri="{BB962C8B-B14F-4D97-AF65-F5344CB8AC3E}">
        <p14:creationId xmlns:p14="http://schemas.microsoft.com/office/powerpoint/2010/main" val="3975685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0225DD-0EBA-4986-9B94-9CFC1DBDB178}"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4046607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1.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0"/>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225DD-0EBA-4986-9B94-9CFC1DBDB178}" type="datetimeFigureOut">
              <a:rPr lang="en-US" smtClean="0"/>
              <a:t>1/17/2024</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FB61D-FCC8-4650-870C-D3DAE5269797}"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1305661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2" r:id="rId10"/>
  </p:sldLayoutIdLs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89016"/>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1/17/2024</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85258835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96" r:id="rId11"/>
  </p:sldLayoutIdLst>
  <p:hf hdr="0" dt="0"/>
  <p:txStyles>
    <p:titleStyle>
      <a:lvl1pPr algn="l" defTabSz="457200" rtl="0" eaLnBrk="1" latinLnBrk="0" hangingPunct="1">
        <a:spcBef>
          <a:spcPct val="0"/>
        </a:spcBef>
        <a:buNone/>
        <a:defRPr sz="4400" b="0" kern="1200">
          <a:solidFill>
            <a:schemeClr val="tx1"/>
          </a:solidFill>
          <a:latin typeface="Franklin Gothic Demi" panose="020B0703020102020204" pitchFamily="34" charset="0"/>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4"/>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1/17/2024</a:t>
            </a:fld>
            <a:endParaRPr lang="en-US"/>
          </a:p>
        </p:txBody>
      </p:sp>
      <p:sp>
        <p:nvSpPr>
          <p:cNvPr id="5" name="Footer Placeholder 4"/>
          <p:cNvSpPr>
            <a:spLocks noGrp="1"/>
          </p:cNvSpPr>
          <p:nvPr>
            <p:ph type="ftr" sz="quarter" idx="3"/>
          </p:nvPr>
        </p:nvSpPr>
        <p:spPr>
          <a:xfrm>
            <a:off x="6688667"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5"/>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8"/>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11287990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hdr="0" dt="0"/>
  <p:txStyles>
    <p:titleStyle>
      <a:lvl1pPr algn="l" defTabSz="457189" rtl="0" eaLnBrk="1" latinLnBrk="0" hangingPunct="1">
        <a:spcBef>
          <a:spcPct val="0"/>
        </a:spcBef>
        <a:buNone/>
        <a:defRPr sz="2800" b="1" kern="1200">
          <a:solidFill>
            <a:schemeClr val="tx1"/>
          </a:solidFill>
          <a:latin typeface="+mj-lt"/>
          <a:ea typeface="+mj-ea"/>
          <a:cs typeface="+mj-cs"/>
        </a:defRPr>
      </a:lvl1pPr>
    </p:titleStyle>
    <p:bodyStyle>
      <a:lvl1pPr marL="256026" indent="-256026" algn="l" defTabSz="457189"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70" indent="-285744" algn="l" defTabSz="457189" rtl="0" eaLnBrk="1" latinLnBrk="0" hangingPunct="1">
        <a:spcBef>
          <a:spcPct val="20000"/>
        </a:spcBef>
        <a:buFont typeface="Arial"/>
        <a:buChar char="–"/>
        <a:defRPr sz="2400" kern="1200">
          <a:solidFill>
            <a:schemeClr val="tx1"/>
          </a:solidFill>
          <a:latin typeface="+mn-lt"/>
          <a:ea typeface="+mn-ea"/>
          <a:cs typeface="+mn-cs"/>
        </a:defRPr>
      </a:lvl2pPr>
      <a:lvl3pPr marL="1142971" indent="-228594" algn="l" defTabSz="457189"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0"/>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225DD-0EBA-4986-9B94-9CFC1DBDB178}" type="datetimeFigureOut">
              <a:rPr lang="en-US" smtClean="0"/>
              <a:t>1/17/2024</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FB61D-FCC8-4650-870C-D3DAE5269797}"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5767391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89016"/>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1/17/2024</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9763397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hf hdr="0" dt="0"/>
  <p:txStyles>
    <p:titleStyle>
      <a:lvl1pPr algn="l" defTabSz="457200" rtl="0" eaLnBrk="1" latinLnBrk="0" hangingPunct="1">
        <a:spcBef>
          <a:spcPct val="0"/>
        </a:spcBef>
        <a:buNone/>
        <a:defRPr sz="4400" b="0" kern="1200">
          <a:solidFill>
            <a:schemeClr val="tx1"/>
          </a:solidFill>
          <a:latin typeface="Franklin Gothic Demi" panose="020B0703020102020204" pitchFamily="34" charset="0"/>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ziz.org/vaccine-storage/digital-data-loggers/" TargetMode="Externa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41.xml"/><Relationship Id="rId1" Type="http://schemas.openxmlformats.org/officeDocument/2006/relationships/tags" Target="../tags/tag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urldefense.com/v3/__https:/eziz.org/assets/docs/COVID19/WarmTemperatureMonitors1.5.24.pdf__;!!AvL6XA!00jJe3t9NvDUX2--0u7Ajh-fUxpqenF5cA50Gsn0gggZWcE-pxGx-1U4KBZbo6i1J2SJJsKriY5BF79ACVmENpg7_JN3ygr-mpGwEOBQOx63Vw$"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hyperlink" Target="mailto:VaccineReq@ph.lacounty.gov" TargetMode="Externa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hyperlink" Target="https://lnks.gd/l/eyJhbGciOiJIUzI1NiJ9.eyJidWxsZXRpbl9saW5rX2lkIjoxMjMsInVyaSI6ImJwMjpjbGljayIsInVybCI6Imh0dHBzOi8vd3d3LmNkcGguY2EuZ292L1Byb2dyYW1zL0NJRC9EQ0RDL0NBSVIvUGFnZXMvQ0FJUi11c2Vycy1MQ1IuYXNweD91dG1fY29udGVudD0mdXRtX21lZGl1bT1lbWFpbCZ1dG1fbmFtZT0mdXRtX3NvdXJjZT1nb3ZkZWxpdmVyeSZ1dG1fdGVybT0iLCJidWxsZXRpbl9pZCI6IjIwMjQwMTEzLjg4NDgyODgxIn0.bcHhv9sRULOL08GDS5jx-P8z6i61E4w5czi7l7SGHts/s/860068762/br/235014647257-l" TargetMode="External"/><Relationship Id="rId2" Type="http://schemas.openxmlformats.org/officeDocument/2006/relationships/hyperlink" Target="mailto:CAIRHelpdesk@cdph.ca.gov" TargetMode="External"/><Relationship Id="rId1" Type="http://schemas.openxmlformats.org/officeDocument/2006/relationships/slideLayout" Target="../slideLayouts/slideLayout34.xml"/><Relationship Id="rId6" Type="http://schemas.openxmlformats.org/officeDocument/2006/relationships/hyperlink" Target="https://lnks.gd/l/eyJhbGciOiJIUzI1NiJ9.eyJidWxsZXRpbl9saW5rX2lkIjoxMjYsInVyaSI6ImJwMjpjbGljayIsInVybCI6Imh0dHBzOi8vZXppei5vcmcvYXNzZXRzL2RvY3MvSU1NLTEyNDUucGRmP3V0bV9jb250ZW50PSZ1dG1fbWVkaXVtPWVtYWlsJnV0bV9uYW1lPSZ1dG1fc291cmNlPWdvdmRlbGl2ZXJ5JnV0bV90ZXJtPSIsImJ1bGxldGluX2lkIjoiMjAyNDAxMTMuODg0ODI4ODEifQ.xoBFLNIWhJtbZguFyOq8Tzw1fre5L6RuG6nJUzMGTZI/s/860068762/br/235014647257-l" TargetMode="External"/><Relationship Id="rId5" Type="http://schemas.openxmlformats.org/officeDocument/2006/relationships/hyperlink" Target="https://lnks.gd/l/eyJhbGciOiJIUzI1NiJ9.eyJidWxsZXRpbl9saW5rX2lkIjoxMjUsInVyaSI6ImJwMjpjbGljayIsInVybCI6Imh0dHBzOi8vZXppei5vcmcvdmZjL3Byb3ZpZGVyLXJlcXVpcmVtZW50cy9yZWNlcnRpZmljYXRpb24vP3V0bV9jb250ZW50PSZ1dG1fbWVkaXVtPWVtYWlsJnV0bV9uYW1lPSZ1dG1fc291cmNlPWdvdmRlbGl2ZXJ5JnV0bV90ZXJtPSIsImJ1bGxldGluX2lkIjoiMjAyNDAxMTMuODg0ODI4ODEifQ.SD7LH-Y_JSwwwPdlIKw-BW2sfJZOlTjPZKxIpzWRarI/s/860068762/br/235014647257-l" TargetMode="External"/><Relationship Id="rId4" Type="http://schemas.openxmlformats.org/officeDocument/2006/relationships/hyperlink" Target="https://lnks.gd/l/eyJhbGciOiJIUzI1NiJ9.eyJidWxsZXRpbl9saW5rX2lkIjoxMjQsInVyaSI6ImJwMjpjbGljayIsInVybCI6Imh0dHBzOi8vZXppei5vcmcvYXNzZXRzL2RvY3MvTWVtby8yMDIzRGVjMTVfVkZDVmFjY2luZVN1cHBseS1SZWNlcnQtSG9saWRheS5wZGY_dXRtX2NvbnRlbnQ9JnV0bV9tZWRpdW09ZW1haWwmdXRtX25hbWU9JnV0bV9zb3VyY2U9Z292ZGVsaXZlcnkmdXRtX3Rlcm09IiwiYnVsbGV0aW5faWQiOiIyMDI0MDExMy44ODQ4Mjg4MSJ9.9ljrXwT9DHuLIr8AuyVOzSh9ARA9_T873DPI1ATKbUQ/s/860068762/br/235014647257-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ziz.org/vaccine-storage/" TargetMode="Externa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89077-D780-4E97-B90A-8319F316B493}"/>
              </a:ext>
            </a:extLst>
          </p:cNvPr>
          <p:cNvSpPr>
            <a:spLocks noGrp="1"/>
          </p:cNvSpPr>
          <p:nvPr>
            <p:ph type="title"/>
          </p:nvPr>
        </p:nvSpPr>
        <p:spPr>
          <a:xfrm>
            <a:off x="432319" y="2423604"/>
            <a:ext cx="7963536" cy="2647160"/>
          </a:xfrm>
        </p:spPr>
        <p:txBody>
          <a:bodyPr/>
          <a:lstStyle/>
          <a:p>
            <a:pPr algn="ctr">
              <a:lnSpc>
                <a:spcPct val="110000"/>
              </a:lnSpc>
              <a:spcBef>
                <a:spcPts val="600"/>
              </a:spcBef>
              <a:spcAft>
                <a:spcPts val="1200"/>
              </a:spcAft>
            </a:pPr>
            <a:r>
              <a:rPr lang="en-US" sz="4000" b="1" dirty="0">
                <a:latin typeface="+mj-lt"/>
              </a:rPr>
              <a:t>Vaccine Management Updates</a:t>
            </a:r>
            <a:br>
              <a:rPr lang="en-US" sz="4000" b="1" dirty="0">
                <a:latin typeface="+mj-lt"/>
              </a:rPr>
            </a:br>
            <a:br>
              <a:rPr lang="en-US" sz="4000" b="1" dirty="0">
                <a:latin typeface="+mj-lt"/>
              </a:rPr>
            </a:br>
            <a:r>
              <a:rPr lang="en-US" sz="3200" b="1" dirty="0">
                <a:cs typeface="Calibri"/>
              </a:rPr>
              <a:t>01/17/2024</a:t>
            </a:r>
            <a:endParaRPr lang="en-US" sz="2000" b="1" dirty="0">
              <a:cs typeface="Calibri"/>
            </a:endParaRPr>
          </a:p>
        </p:txBody>
      </p:sp>
    </p:spTree>
    <p:extLst>
      <p:ext uri="{BB962C8B-B14F-4D97-AF65-F5344CB8AC3E}">
        <p14:creationId xmlns:p14="http://schemas.microsoft.com/office/powerpoint/2010/main" val="60740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B08BEA-2CFC-2C56-7A93-503D9FE34EE9}"/>
              </a:ext>
            </a:extLst>
          </p:cNvPr>
          <p:cNvSpPr>
            <a:spLocks noGrp="1"/>
          </p:cNvSpPr>
          <p:nvPr>
            <p:ph type="title"/>
          </p:nvPr>
        </p:nvSpPr>
        <p:spPr>
          <a:xfrm>
            <a:off x="243962" y="611664"/>
            <a:ext cx="10515600" cy="878523"/>
          </a:xfrm>
        </p:spPr>
        <p:txBody>
          <a:bodyPr/>
          <a:lstStyle/>
          <a:p>
            <a:r>
              <a:rPr lang="en-US"/>
              <a:t>EZIZ Digital Data Loggers (DDLs)</a:t>
            </a:r>
          </a:p>
        </p:txBody>
      </p:sp>
      <p:sp>
        <p:nvSpPr>
          <p:cNvPr id="3" name="Slide Number Placeholder 2">
            <a:extLst>
              <a:ext uri="{FF2B5EF4-FFF2-40B4-BE49-F238E27FC236}">
                <a16:creationId xmlns:a16="http://schemas.microsoft.com/office/drawing/2014/main" id="{841BBBE5-46C6-6165-AA35-3360081301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703BF-151A-0D40-8508-CABBAD09F9A9}" type="slidenum">
              <a:rPr kumimoji="0" lang="en-US" sz="11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180DFA19-D0A2-7CEC-0D26-AAE68C9886D0}"/>
              </a:ext>
            </a:extLst>
          </p:cNvPr>
          <p:cNvSpPr txBox="1"/>
          <p:nvPr/>
        </p:nvSpPr>
        <p:spPr>
          <a:xfrm>
            <a:off x="428473" y="5206414"/>
            <a:ext cx="6096000"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cs typeface="Calibri"/>
                <a:hlinkClick r:id="rId2"/>
              </a:rPr>
              <a:t>EZIZ Digital Data Loggers (DDLs)</a:t>
            </a:r>
            <a:endParaRPr kumimoji="0" lang="en-US" sz="2400" b="1" i="0" u="none" strike="noStrike" kern="1200" cap="none" spc="0" normalizeH="0" baseline="0" noProof="0" dirty="0">
              <a:ln>
                <a:noFill/>
              </a:ln>
              <a:solidFill>
                <a:srgbClr val="000000"/>
              </a:solidFill>
              <a:effectLst/>
              <a:uLnTx/>
              <a:uFillTx/>
              <a:latin typeface="Calibri"/>
              <a:cs typeface="Calibri"/>
            </a:endParaRPr>
          </a:p>
        </p:txBody>
      </p:sp>
      <p:sp>
        <p:nvSpPr>
          <p:cNvPr id="13" name="TextBox 12">
            <a:extLst>
              <a:ext uri="{FF2B5EF4-FFF2-40B4-BE49-F238E27FC236}">
                <a16:creationId xmlns:a16="http://schemas.microsoft.com/office/drawing/2014/main" id="{247E4605-F3E1-8029-B6A0-E5934A1140B2}"/>
              </a:ext>
            </a:extLst>
          </p:cNvPr>
          <p:cNvSpPr txBox="1"/>
          <p:nvPr/>
        </p:nvSpPr>
        <p:spPr>
          <a:xfrm>
            <a:off x="773913" y="2513942"/>
            <a:ext cx="4026814" cy="1667222"/>
          </a:xfrm>
          <a:prstGeom prst="rect">
            <a:avLst/>
          </a:prstGeom>
          <a:solidFill>
            <a:schemeClr val="accent6">
              <a:lumMod val="20000"/>
              <a:lumOff val="80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20479E"/>
                </a:solidFill>
                <a:effectLst/>
                <a:uLnTx/>
                <a:uFillTx/>
                <a:latin typeface="Calibri"/>
                <a:cs typeface="Calibri"/>
              </a:rPr>
              <a:t>DDLs information </a:t>
            </a:r>
            <a:r>
              <a:rPr kumimoji="0" lang="en-US" sz="2200" b="0" i="0" u="none" strike="noStrike" kern="1200" cap="none" spc="0" normalizeH="0" baseline="0" noProof="0" dirty="0">
                <a:ln>
                  <a:noFill/>
                </a:ln>
                <a:solidFill>
                  <a:srgbClr val="20479E"/>
                </a:solidFill>
                <a:effectLst/>
                <a:uLnTx/>
                <a:uFillTx/>
                <a:latin typeface="Calibri"/>
                <a:cs typeface="Calibri"/>
              </a:rPr>
              <a:t>includes</a:t>
            </a:r>
            <a:r>
              <a:rPr kumimoji="0" lang="en-US" sz="2400" b="0" i="0" u="none" strike="noStrike" kern="1200" cap="none" spc="0" normalizeH="0" baseline="0" noProof="0" dirty="0">
                <a:ln>
                  <a:noFill/>
                </a:ln>
                <a:solidFill>
                  <a:srgbClr val="20479E"/>
                </a:solidFill>
                <a:effectLst/>
                <a:uLnTx/>
                <a:uFillTx/>
                <a:latin typeface="Calibri"/>
                <a:cs typeface="Calibri"/>
              </a:rPr>
              <a:t>:</a:t>
            </a:r>
          </a:p>
          <a:p>
            <a:pPr marL="342900" indent="-342900" defTabSz="914400">
              <a:spcAft>
                <a:spcPts val="600"/>
              </a:spcAft>
              <a:buFont typeface="Arial" panose="020B0604020202020204" pitchFamily="34" charset="0"/>
              <a:buChar char="•"/>
              <a:defRPr/>
            </a:pPr>
            <a:r>
              <a:rPr lang="en-US" sz="2400" dirty="0">
                <a:solidFill>
                  <a:srgbClr val="20479E"/>
                </a:solidFill>
                <a:latin typeface="Calibri"/>
                <a:cs typeface="Calibri"/>
              </a:rPr>
              <a:t> </a:t>
            </a:r>
            <a:r>
              <a:rPr kumimoji="0" lang="en-US" sz="2000" b="0" i="0" u="none" strike="noStrike" kern="1200" cap="none" spc="0" normalizeH="0" baseline="0" noProof="0" dirty="0">
                <a:ln>
                  <a:noFill/>
                </a:ln>
                <a:solidFill>
                  <a:srgbClr val="20479E"/>
                </a:solidFill>
                <a:effectLst/>
                <a:uLnTx/>
                <a:uFillTx/>
                <a:latin typeface="Calibri"/>
                <a:cs typeface="Calibri"/>
              </a:rPr>
              <a:t>Specifications</a:t>
            </a:r>
            <a:endParaRPr lang="en-US" sz="2000" b="0" i="0" u="none" strike="noStrike" kern="1200" cap="none" spc="0" normalizeH="0" baseline="0" noProof="0" dirty="0">
              <a:ln>
                <a:noFill/>
              </a:ln>
              <a:solidFill>
                <a:srgbClr val="20479E"/>
              </a:solidFill>
              <a:effectLst/>
              <a:uLnTx/>
              <a:uFillTx/>
              <a:latin typeface="Calibri"/>
              <a:cs typeface="Calibri"/>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0479E"/>
                </a:solidFill>
                <a:effectLst/>
                <a:uLnTx/>
                <a:uFillTx/>
                <a:latin typeface="Calibri"/>
                <a:cs typeface="Calibri"/>
              </a:rPr>
              <a:t>Temperature Monitoring</a:t>
            </a:r>
            <a:endParaRPr lang="en-US" sz="2000" b="0" i="0" u="none" strike="noStrike" kern="1200" cap="none" spc="0" normalizeH="0" baseline="0" noProof="0" dirty="0">
              <a:ln>
                <a:noFill/>
              </a:ln>
              <a:solidFill>
                <a:srgbClr val="20479E"/>
              </a:solidFill>
              <a:effectLst/>
              <a:uLnTx/>
              <a:uFillTx/>
              <a:latin typeface="Calibri"/>
              <a:cs typeface="Calibri"/>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0479E"/>
                </a:solidFill>
                <a:effectLst/>
                <a:uLnTx/>
                <a:uFillTx/>
                <a:latin typeface="Calibri"/>
                <a:cs typeface="Calibri"/>
              </a:rPr>
              <a:t>Purchasing Considerations</a:t>
            </a:r>
            <a:endParaRPr lang="en-US" sz="2000" b="0" i="0" u="none" strike="noStrike" kern="1200" cap="none" spc="0" normalizeH="0" baseline="0" noProof="0" dirty="0">
              <a:ln>
                <a:noFill/>
              </a:ln>
              <a:solidFill>
                <a:srgbClr val="20479E"/>
              </a:solidFill>
              <a:effectLst/>
              <a:uLnTx/>
              <a:uFillTx/>
              <a:latin typeface="Calibri"/>
              <a:cs typeface="Calibri"/>
            </a:endParaRPr>
          </a:p>
        </p:txBody>
      </p:sp>
      <p:pic>
        <p:nvPicPr>
          <p:cNvPr id="4" name="Picture 3">
            <a:extLst>
              <a:ext uri="{FF2B5EF4-FFF2-40B4-BE49-F238E27FC236}">
                <a16:creationId xmlns:a16="http://schemas.microsoft.com/office/drawing/2014/main" id="{DDD11C1F-893A-F81D-21CD-D22A32B0AC08}"/>
              </a:ext>
            </a:extLst>
          </p:cNvPr>
          <p:cNvPicPr>
            <a:picLocks noChangeAspect="1"/>
          </p:cNvPicPr>
          <p:nvPr/>
        </p:nvPicPr>
        <p:blipFill>
          <a:blip r:embed="rId3"/>
          <a:stretch>
            <a:fillRect/>
          </a:stretch>
        </p:blipFill>
        <p:spPr>
          <a:xfrm>
            <a:off x="5359274" y="856351"/>
            <a:ext cx="6528051" cy="5856498"/>
          </a:xfrm>
          <a:prstGeom prst="rect">
            <a:avLst/>
          </a:prstGeom>
          <a:ln>
            <a:solidFill>
              <a:schemeClr val="tx2"/>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5912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DABE5-39F5-7D86-F56F-753B6E798F3A}"/>
              </a:ext>
            </a:extLst>
          </p:cNvPr>
          <p:cNvSpPr>
            <a:spLocks noGrp="1"/>
          </p:cNvSpPr>
          <p:nvPr>
            <p:ph type="title"/>
          </p:nvPr>
        </p:nvSpPr>
        <p:spPr>
          <a:xfrm>
            <a:off x="357674" y="672051"/>
            <a:ext cx="10972800" cy="634985"/>
          </a:xfrm>
        </p:spPr>
        <p:txBody>
          <a:bodyPr/>
          <a:lstStyle/>
          <a:p>
            <a:r>
              <a:rPr lang="en-US" i="0" u="none" strike="noStrike" baseline="0" dirty="0"/>
              <a:t>Recertification for LHD-317 and VFA Providers</a:t>
            </a:r>
            <a:endParaRPr lang="en-US" sz="4000">
              <a:cs typeface="Calibri"/>
            </a:endParaRPr>
          </a:p>
        </p:txBody>
      </p:sp>
      <p:sp>
        <p:nvSpPr>
          <p:cNvPr id="3" name="Content Placeholder 2">
            <a:extLst>
              <a:ext uri="{FF2B5EF4-FFF2-40B4-BE49-F238E27FC236}">
                <a16:creationId xmlns:a16="http://schemas.microsoft.com/office/drawing/2014/main" id="{4327B701-F815-0FBA-D937-341CC4E53DA5}"/>
              </a:ext>
            </a:extLst>
          </p:cNvPr>
          <p:cNvSpPr>
            <a:spLocks noGrp="1"/>
          </p:cNvSpPr>
          <p:nvPr>
            <p:ph idx="1"/>
          </p:nvPr>
        </p:nvSpPr>
        <p:spPr>
          <a:xfrm>
            <a:off x="429208" y="1307036"/>
            <a:ext cx="11280710" cy="5327029"/>
          </a:xfrm>
        </p:spPr>
        <p:txBody>
          <a:bodyPr vert="horz" lIns="91440" tIns="45720" rIns="91440" bIns="45720" rtlCol="0" anchor="t">
            <a:noAutofit/>
          </a:bodyPr>
          <a:lstStyle/>
          <a:p>
            <a:pPr marL="255905" indent="-255905" algn="l">
              <a:lnSpc>
                <a:spcPct val="110000"/>
              </a:lnSpc>
            </a:pPr>
            <a:r>
              <a:rPr lang="en-US" sz="2200" b="0" i="0" u="none" strike="noStrike" baseline="0" dirty="0"/>
              <a:t>VFC Recertification in </a:t>
            </a:r>
            <a:r>
              <a:rPr lang="en-US" sz="2200" b="0" i="0" u="none" strike="noStrike" baseline="0" dirty="0" err="1"/>
              <a:t>myVFCvaccines</a:t>
            </a:r>
            <a:r>
              <a:rPr lang="en-US" sz="2200" b="0" i="0" u="none" strike="noStrike" baseline="0" dirty="0"/>
              <a:t> must be completed by 1/31/2024, prior to the transition to myCAvax in February 2024 in order to:</a:t>
            </a:r>
            <a:endParaRPr lang="en-US"/>
          </a:p>
          <a:p>
            <a:pPr marL="822960" lvl="1">
              <a:lnSpc>
                <a:spcPct val="110000"/>
              </a:lnSpc>
              <a:spcBef>
                <a:spcPts val="600"/>
              </a:spcBef>
            </a:pPr>
            <a:r>
              <a:rPr lang="en-US" sz="2200" b="0" i="0" u="none" strike="noStrike" baseline="0" dirty="0"/>
              <a:t>Maintain PIN’s active status in the VFC Program</a:t>
            </a:r>
            <a:endParaRPr lang="en-US" sz="2200" b="0" i="0" u="none" strike="noStrike" baseline="0" dirty="0">
              <a:cs typeface="Calibri"/>
            </a:endParaRPr>
          </a:p>
          <a:p>
            <a:pPr marL="822960" lvl="1">
              <a:lnSpc>
                <a:spcPct val="110000"/>
              </a:lnSpc>
              <a:spcBef>
                <a:spcPts val="600"/>
              </a:spcBef>
            </a:pPr>
            <a:r>
              <a:rPr lang="en-US" sz="2200" b="0" i="0" u="none" strike="noStrike" baseline="0" dirty="0"/>
              <a:t>Capture the primary VFA contact. This contact will receive all communications related to the myCAvax transition</a:t>
            </a:r>
            <a:endParaRPr lang="en-US" sz="2200" b="0" i="0" u="none" strike="noStrike" baseline="0" dirty="0">
              <a:cs typeface="Calibri"/>
            </a:endParaRPr>
          </a:p>
          <a:p>
            <a:pPr marL="255905" indent="-255905" algn="l">
              <a:lnSpc>
                <a:spcPct val="110000"/>
              </a:lnSpc>
            </a:pPr>
            <a:r>
              <a:rPr lang="en-US" sz="2200" b="0" i="0" u="none" strike="noStrike" baseline="0" dirty="0"/>
              <a:t>Part 2 of the LHD-317 and VFA Recertification process will be in myCAvax when those programs transition.</a:t>
            </a:r>
            <a:endParaRPr lang="en-US" sz="2200" b="0" i="0" u="none" strike="noStrike" baseline="0" dirty="0">
              <a:cs typeface="Calibri"/>
            </a:endParaRPr>
          </a:p>
          <a:p>
            <a:pPr marL="822960" lvl="1">
              <a:lnSpc>
                <a:spcPct val="110000"/>
              </a:lnSpc>
              <a:spcBef>
                <a:spcPts val="600"/>
              </a:spcBef>
            </a:pPr>
            <a:r>
              <a:rPr lang="en-US" sz="2200" b="0" i="0" u="none" strike="noStrike" baseline="0" dirty="0"/>
              <a:t>Update Key Practice Staff for the adult programs</a:t>
            </a:r>
            <a:endParaRPr lang="en-US" sz="2200" b="0" i="0" u="none" strike="noStrike" baseline="0" dirty="0">
              <a:cs typeface="Calibri"/>
            </a:endParaRPr>
          </a:p>
          <a:p>
            <a:pPr marL="822960" lvl="1">
              <a:lnSpc>
                <a:spcPct val="110000"/>
              </a:lnSpc>
              <a:spcBef>
                <a:spcPts val="600"/>
              </a:spcBef>
            </a:pPr>
            <a:r>
              <a:rPr lang="en-US" sz="2200" b="0" i="0" u="none" strike="noStrike" baseline="0" dirty="0"/>
              <a:t>The LHD-317 and VFA Provider of Record will sign the updated 2024 317 Provider Agreement or VFA Provider Agreement</a:t>
            </a:r>
            <a:endParaRPr lang="en-US" sz="2200" b="0" i="0" u="none" strike="noStrike" baseline="0" dirty="0">
              <a:cs typeface="Calibri"/>
            </a:endParaRPr>
          </a:p>
          <a:p>
            <a:pPr marL="1280160" lvl="2">
              <a:lnSpc>
                <a:spcPct val="110000"/>
              </a:lnSpc>
              <a:spcBef>
                <a:spcPts val="600"/>
              </a:spcBef>
            </a:pPr>
            <a:r>
              <a:rPr lang="en-US" sz="2200" b="0" i="0" u="none" strike="noStrike" baseline="0" dirty="0"/>
              <a:t>The 317 and VFA Provider Agreements are not included in the VFC Recertification form so that the provider of record (POR) for the adult programs can sign these agreements in myCAvax.</a:t>
            </a:r>
            <a:endParaRPr lang="en-US" sz="2200" dirty="0">
              <a:cs typeface="Calibri"/>
            </a:endParaRPr>
          </a:p>
        </p:txBody>
      </p:sp>
    </p:spTree>
    <p:extLst>
      <p:ext uri="{BB962C8B-B14F-4D97-AF65-F5344CB8AC3E}">
        <p14:creationId xmlns:p14="http://schemas.microsoft.com/office/powerpoint/2010/main" val="3848989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39423-ECB2-905C-A24F-69DEBAE3CBD1}"/>
              </a:ext>
            </a:extLst>
          </p:cNvPr>
          <p:cNvSpPr>
            <a:spLocks noGrp="1"/>
          </p:cNvSpPr>
          <p:nvPr>
            <p:ph type="title"/>
          </p:nvPr>
        </p:nvSpPr>
        <p:spPr>
          <a:xfrm>
            <a:off x="336453" y="172721"/>
            <a:ext cx="10515600" cy="644843"/>
          </a:xfrm>
        </p:spPr>
        <p:txBody>
          <a:bodyPr/>
          <a:lstStyle/>
          <a:p>
            <a:r>
              <a:rPr lang="en-US" dirty="0">
                <a:cs typeface="Calibri"/>
              </a:rPr>
              <a:t>VFA/LHD 317 Recertification and Data Migration </a:t>
            </a:r>
            <a:endParaRPr lang="en-US" b="0" dirty="0">
              <a:cs typeface="Calibri"/>
            </a:endParaRPr>
          </a:p>
        </p:txBody>
      </p:sp>
      <p:sp>
        <p:nvSpPr>
          <p:cNvPr id="3" name="Content Placeholder 2">
            <a:extLst>
              <a:ext uri="{FF2B5EF4-FFF2-40B4-BE49-F238E27FC236}">
                <a16:creationId xmlns:a16="http://schemas.microsoft.com/office/drawing/2014/main" id="{1E033E1E-07D6-84E4-FE1F-FB6A81B89581}"/>
              </a:ext>
            </a:extLst>
          </p:cNvPr>
          <p:cNvSpPr>
            <a:spLocks noGrp="1"/>
          </p:cNvSpPr>
          <p:nvPr>
            <p:ph idx="1"/>
          </p:nvPr>
        </p:nvSpPr>
        <p:spPr>
          <a:xfrm>
            <a:off x="228405" y="814315"/>
            <a:ext cx="11643360" cy="5885498"/>
          </a:xfrm>
        </p:spPr>
        <p:txBody>
          <a:bodyPr vert="horz" lIns="91440" tIns="45720" rIns="91440" bIns="45720" rtlCol="0" anchor="t">
            <a:noAutofit/>
          </a:bodyPr>
          <a:lstStyle/>
          <a:p>
            <a:pPr marL="255905" indent="-255905">
              <a:lnSpc>
                <a:spcPct val="110000"/>
              </a:lnSpc>
              <a:spcBef>
                <a:spcPts val="600"/>
              </a:spcBef>
            </a:pPr>
            <a:r>
              <a:rPr lang="en-US" sz="2200" dirty="0">
                <a:cs typeface="Calibri"/>
              </a:rPr>
              <a:t>With the VFA / LHD 317 program being released in </a:t>
            </a:r>
            <a:r>
              <a:rPr lang="en-US" sz="2200" err="1">
                <a:cs typeface="Calibri"/>
              </a:rPr>
              <a:t>myCAvax</a:t>
            </a:r>
            <a:r>
              <a:rPr lang="en-US" sz="2200" dirty="0">
                <a:cs typeface="Calibri"/>
              </a:rPr>
              <a:t> on </a:t>
            </a:r>
            <a:r>
              <a:rPr lang="en-US" sz="2200" b="1" dirty="0">
                <a:solidFill>
                  <a:srgbClr val="20479E"/>
                </a:solidFill>
                <a:cs typeface="Calibri"/>
              </a:rPr>
              <a:t>Tuesday,</a:t>
            </a:r>
            <a:r>
              <a:rPr lang="en-US" sz="2200" dirty="0">
                <a:cs typeface="Calibri"/>
              </a:rPr>
              <a:t> </a:t>
            </a:r>
            <a:r>
              <a:rPr lang="en-US" sz="2200" b="1" dirty="0">
                <a:solidFill>
                  <a:schemeClr val="tx2"/>
                </a:solidFill>
                <a:cs typeface="Calibri"/>
              </a:rPr>
              <a:t>February 20, 2024</a:t>
            </a:r>
            <a:r>
              <a:rPr lang="en-US" sz="2200" dirty="0">
                <a:cs typeface="Calibri"/>
              </a:rPr>
              <a:t>, all </a:t>
            </a:r>
            <a:br>
              <a:rPr lang="en-US" sz="2200" dirty="0">
                <a:cs typeface="Calibri"/>
              </a:rPr>
            </a:br>
            <a:r>
              <a:rPr lang="en-US" sz="2200" dirty="0">
                <a:cs typeface="Calibri"/>
              </a:rPr>
              <a:t>VFA/LHD 317 providers must complete the recertification process. </a:t>
            </a:r>
          </a:p>
          <a:p>
            <a:pPr marL="255905" indent="-255905">
              <a:lnSpc>
                <a:spcPct val="110000"/>
              </a:lnSpc>
              <a:spcBef>
                <a:spcPts val="600"/>
              </a:spcBef>
              <a:buClr>
                <a:srgbClr val="376092"/>
              </a:buClr>
            </a:pPr>
            <a:r>
              <a:rPr lang="en-US" sz="2200" dirty="0">
                <a:cs typeface="Calibri"/>
              </a:rPr>
              <a:t>During the VFC recertification process, all VFA and LHDs providers must: </a:t>
            </a:r>
          </a:p>
          <a:p>
            <a:pPr marL="822960" lvl="1">
              <a:lnSpc>
                <a:spcPct val="110000"/>
              </a:lnSpc>
              <a:spcBef>
                <a:spcPts val="600"/>
              </a:spcBef>
              <a:buFont typeface="Arial,Sans-Serif"/>
            </a:pPr>
            <a:r>
              <a:rPr lang="en-US" sz="2200" dirty="0">
                <a:cs typeface="Calibri"/>
              </a:rPr>
              <a:t>Enter/update clinic information in </a:t>
            </a:r>
            <a:r>
              <a:rPr lang="en-US" sz="2200" err="1">
                <a:cs typeface="Calibri"/>
              </a:rPr>
              <a:t>myVFCvaccines</a:t>
            </a:r>
            <a:r>
              <a:rPr lang="en-US" sz="2200" dirty="0">
                <a:cs typeface="Calibri"/>
              </a:rPr>
              <a:t> by </a:t>
            </a:r>
            <a:r>
              <a:rPr lang="en-US" sz="2200" b="1" dirty="0">
                <a:solidFill>
                  <a:srgbClr val="20479E"/>
                </a:solidFill>
                <a:cs typeface="Calibri"/>
              </a:rPr>
              <a:t>Wednesday, January 31, 2024</a:t>
            </a:r>
            <a:r>
              <a:rPr lang="en-US" sz="2200" dirty="0">
                <a:cs typeface="Calibri"/>
              </a:rPr>
              <a:t>; this information will be migrated and pre-populated in the </a:t>
            </a:r>
            <a:r>
              <a:rPr lang="en-US" sz="2200" err="1">
                <a:cs typeface="Calibri"/>
              </a:rPr>
              <a:t>myCAvax</a:t>
            </a:r>
            <a:r>
              <a:rPr lang="en-US" sz="2200" dirty="0">
                <a:cs typeface="Calibri"/>
              </a:rPr>
              <a:t> recertification form</a:t>
            </a:r>
          </a:p>
          <a:p>
            <a:pPr marL="822960" lvl="1">
              <a:lnSpc>
                <a:spcPct val="110000"/>
              </a:lnSpc>
              <a:spcBef>
                <a:spcPts val="600"/>
              </a:spcBef>
              <a:buFont typeface="Arial,Sans-Serif"/>
            </a:pPr>
            <a:r>
              <a:rPr lang="en-US" sz="2200" dirty="0">
                <a:cs typeface="Calibri"/>
              </a:rPr>
              <a:t>Review and update their site’s VFA contact on </a:t>
            </a:r>
            <a:r>
              <a:rPr lang="en-US" sz="2200" err="1">
                <a:cs typeface="Calibri"/>
              </a:rPr>
              <a:t>myVFCvaccines</a:t>
            </a:r>
            <a:r>
              <a:rPr lang="en-US" sz="2200" dirty="0">
                <a:cs typeface="Calibri"/>
              </a:rPr>
              <a:t>. This will be the only key practice staff information migrated to </a:t>
            </a:r>
            <a:r>
              <a:rPr lang="en-US" sz="2200" err="1">
                <a:cs typeface="Calibri"/>
              </a:rPr>
              <a:t>myCAvax</a:t>
            </a:r>
            <a:r>
              <a:rPr lang="en-US" sz="2200" dirty="0">
                <a:cs typeface="Calibri"/>
              </a:rPr>
              <a:t>. The VFA contact will be designated as the Primary Vaccine Coordinator in </a:t>
            </a:r>
            <a:r>
              <a:rPr lang="en-US" sz="2200" err="1">
                <a:cs typeface="Calibri"/>
              </a:rPr>
              <a:t>myCAvax</a:t>
            </a:r>
            <a:r>
              <a:rPr lang="en-US" sz="2200" dirty="0">
                <a:cs typeface="Calibri"/>
              </a:rPr>
              <a:t>.</a:t>
            </a:r>
          </a:p>
          <a:p>
            <a:pPr marL="255905" indent="-255905">
              <a:lnSpc>
                <a:spcPct val="110000"/>
              </a:lnSpc>
              <a:spcBef>
                <a:spcPts val="600"/>
              </a:spcBef>
              <a:buClr>
                <a:srgbClr val="376092"/>
              </a:buClr>
            </a:pPr>
            <a:r>
              <a:rPr lang="en-US" sz="2200" dirty="0">
                <a:cs typeface="Calibri"/>
              </a:rPr>
              <a:t>After VFA/LHD 317 release in </a:t>
            </a:r>
            <a:r>
              <a:rPr lang="en-US" sz="2200" err="1">
                <a:cs typeface="Calibri"/>
              </a:rPr>
              <a:t>myCAvax</a:t>
            </a:r>
            <a:r>
              <a:rPr lang="en-US" sz="2200" dirty="0">
                <a:cs typeface="Calibri"/>
              </a:rPr>
              <a:t> on Tuesday, February 20, 2024:</a:t>
            </a:r>
          </a:p>
          <a:p>
            <a:pPr marL="822960" lvl="1">
              <a:lnSpc>
                <a:spcPct val="110000"/>
              </a:lnSpc>
              <a:spcBef>
                <a:spcPts val="600"/>
              </a:spcBef>
              <a:buFont typeface="Arial,Sans-Serif"/>
            </a:pPr>
            <a:r>
              <a:rPr lang="en-US" sz="2200" dirty="0">
                <a:cs typeface="Calibri"/>
              </a:rPr>
              <a:t>Complete the information verification process in </a:t>
            </a:r>
            <a:r>
              <a:rPr lang="en-US" sz="2200" dirty="0" err="1">
                <a:cs typeface="Calibri"/>
              </a:rPr>
              <a:t>myCAvax</a:t>
            </a:r>
            <a:r>
              <a:rPr lang="en-US" sz="2200" dirty="0">
                <a:cs typeface="Calibri"/>
              </a:rPr>
              <a:t> in </a:t>
            </a:r>
            <a:r>
              <a:rPr lang="en-US" sz="2200" b="1" dirty="0">
                <a:solidFill>
                  <a:srgbClr val="20479E"/>
                </a:solidFill>
                <a:cs typeface="Calibri"/>
              </a:rPr>
              <a:t>February 2024</a:t>
            </a:r>
            <a:endParaRPr lang="en-US" sz="2200">
              <a:solidFill>
                <a:srgbClr val="20479E"/>
              </a:solidFill>
              <a:cs typeface="Calibri"/>
            </a:endParaRPr>
          </a:p>
          <a:p>
            <a:pPr marL="822960" lvl="1">
              <a:lnSpc>
                <a:spcPct val="110000"/>
              </a:lnSpc>
              <a:spcBef>
                <a:spcPts val="600"/>
              </a:spcBef>
              <a:buFont typeface="Arial,Sans-Serif"/>
            </a:pPr>
            <a:r>
              <a:rPr lang="en-US" sz="2200" dirty="0">
                <a:cs typeface="Calibri"/>
              </a:rPr>
              <a:t>Update the key practice staff managing the adult population on </a:t>
            </a:r>
            <a:r>
              <a:rPr lang="en-US" sz="2200" dirty="0" err="1">
                <a:cs typeface="Calibri"/>
              </a:rPr>
              <a:t>myCAvax</a:t>
            </a:r>
            <a:endParaRPr lang="en-US" sz="2200" dirty="0">
              <a:cs typeface="Calibri"/>
            </a:endParaRPr>
          </a:p>
          <a:p>
            <a:pPr marL="822960" lvl="1">
              <a:lnSpc>
                <a:spcPct val="110000"/>
              </a:lnSpc>
              <a:spcBef>
                <a:spcPts val="600"/>
              </a:spcBef>
              <a:buFont typeface="Arial,Sans-Serif"/>
            </a:pPr>
            <a:r>
              <a:rPr lang="en-US" sz="2200" dirty="0">
                <a:cs typeface="Calibri"/>
              </a:rPr>
              <a:t>Complete all required EZIZ training (Lesson details forthcoming)</a:t>
            </a:r>
          </a:p>
          <a:p>
            <a:pPr marL="255905" indent="-255905">
              <a:lnSpc>
                <a:spcPct val="110000"/>
              </a:lnSpc>
              <a:spcBef>
                <a:spcPts val="600"/>
              </a:spcBef>
              <a:buClr>
                <a:srgbClr val="376092"/>
              </a:buClr>
            </a:pPr>
            <a:r>
              <a:rPr lang="en-US" sz="2200" dirty="0">
                <a:cs typeface="Calibri"/>
              </a:rPr>
              <a:t>The Provider of Record must review, acknowledge, and sign the VFA/LHD 317 Agreement and Addendum on </a:t>
            </a:r>
            <a:r>
              <a:rPr lang="en-US" sz="2200" err="1">
                <a:cs typeface="Calibri"/>
              </a:rPr>
              <a:t>myCAvax</a:t>
            </a:r>
            <a:r>
              <a:rPr lang="en-US" sz="2200" dirty="0">
                <a:cs typeface="Calibri"/>
              </a:rPr>
              <a:t> to complete the recertification process.</a:t>
            </a:r>
            <a:endParaRPr lang="en-US" sz="2200">
              <a:cs typeface="Calibri"/>
            </a:endParaRPr>
          </a:p>
        </p:txBody>
      </p:sp>
    </p:spTree>
    <p:extLst>
      <p:ext uri="{BB962C8B-B14F-4D97-AF65-F5344CB8AC3E}">
        <p14:creationId xmlns:p14="http://schemas.microsoft.com/office/powerpoint/2010/main" val="1155517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7DB55EAB-0F28-B0DC-7888-7E2EA44D2EAD}"/>
              </a:ext>
            </a:extLst>
          </p:cNvPr>
          <p:cNvSpPr/>
          <p:nvPr/>
        </p:nvSpPr>
        <p:spPr>
          <a:xfrm>
            <a:off x="9832" y="16328"/>
            <a:ext cx="12193792" cy="6767579"/>
          </a:xfrm>
          <a:custGeom>
            <a:avLst/>
            <a:gdLst>
              <a:gd name="connsiteX0" fmla="*/ 0 w 12193792"/>
              <a:gd name="connsiteY0" fmla="*/ 0 h 6677160"/>
              <a:gd name="connsiteX1" fmla="*/ 12193793 w 12193792"/>
              <a:gd name="connsiteY1" fmla="*/ 0 h 6677160"/>
              <a:gd name="connsiteX2" fmla="*/ 12193793 w 12193792"/>
              <a:gd name="connsiteY2" fmla="*/ 6677160 h 6677160"/>
              <a:gd name="connsiteX3" fmla="*/ 0 w 12193792"/>
              <a:gd name="connsiteY3" fmla="*/ 6677160 h 6677160"/>
            </a:gdLst>
            <a:ahLst/>
            <a:cxnLst>
              <a:cxn ang="0">
                <a:pos x="connsiteX0" y="connsiteY0"/>
              </a:cxn>
              <a:cxn ang="0">
                <a:pos x="connsiteX1" y="connsiteY1"/>
              </a:cxn>
              <a:cxn ang="0">
                <a:pos x="connsiteX2" y="connsiteY2"/>
              </a:cxn>
              <a:cxn ang="0">
                <a:pos x="connsiteX3" y="connsiteY3"/>
              </a:cxn>
            </a:cxnLst>
            <a:rect l="l" t="t" r="r" b="b"/>
            <a:pathLst>
              <a:path w="12193792" h="6677160">
                <a:moveTo>
                  <a:pt x="0" y="0"/>
                </a:moveTo>
                <a:lnTo>
                  <a:pt x="12193793" y="0"/>
                </a:lnTo>
                <a:lnTo>
                  <a:pt x="12193793" y="6677160"/>
                </a:lnTo>
                <a:lnTo>
                  <a:pt x="0" y="6677160"/>
                </a:lnTo>
                <a:close/>
              </a:path>
            </a:pathLst>
          </a:custGeom>
          <a:gradFill>
            <a:gsLst>
              <a:gs pos="0">
                <a:srgbClr val="E1EAF2"/>
              </a:gs>
              <a:gs pos="50000">
                <a:srgbClr val="F0F4F8"/>
              </a:gs>
              <a:gs pos="100000">
                <a:srgbClr val="FFFFFF"/>
              </a:gs>
            </a:gsLst>
            <a:lin ang="5400000" scaled="1"/>
          </a:gra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05" name="Straight Connector 104">
            <a:extLst>
              <a:ext uri="{FF2B5EF4-FFF2-40B4-BE49-F238E27FC236}">
                <a16:creationId xmlns:a16="http://schemas.microsoft.com/office/drawing/2014/main" id="{049547F9-F5F2-BA9D-CC5D-B685CACCB31D}"/>
              </a:ext>
            </a:extLst>
          </p:cNvPr>
          <p:cNvCxnSpPr/>
          <p:nvPr/>
        </p:nvCxnSpPr>
        <p:spPr>
          <a:xfrm>
            <a:off x="0" y="1056215"/>
            <a:ext cx="12192000" cy="0"/>
          </a:xfrm>
          <a:prstGeom prst="line">
            <a:avLst/>
          </a:prstGeom>
          <a:ln w="2857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0E52AD65-37A2-1FE9-AB49-DC69FC63A741}"/>
              </a:ext>
            </a:extLst>
          </p:cNvPr>
          <p:cNvSpPr/>
          <p:nvPr/>
        </p:nvSpPr>
        <p:spPr>
          <a:xfrm>
            <a:off x="0" y="5020019"/>
            <a:ext cx="12193793" cy="1747560"/>
          </a:xfrm>
          <a:custGeom>
            <a:avLst/>
            <a:gdLst>
              <a:gd name="connsiteX0" fmla="*/ 0 w 12193793"/>
              <a:gd name="connsiteY0" fmla="*/ 888990 h 1747560"/>
              <a:gd name="connsiteX1" fmla="*/ 1836776 w 12193793"/>
              <a:gd name="connsiteY1" fmla="*/ 311910 h 1747560"/>
              <a:gd name="connsiteX2" fmla="*/ 2168964 w 12193793"/>
              <a:gd name="connsiteY2" fmla="*/ 427091 h 1747560"/>
              <a:gd name="connsiteX3" fmla="*/ 4286428 w 12193793"/>
              <a:gd name="connsiteY3" fmla="*/ 888990 h 1747560"/>
              <a:gd name="connsiteX4" fmla="*/ 5884928 w 12193793"/>
              <a:gd name="connsiteY4" fmla="*/ 427091 h 1747560"/>
              <a:gd name="connsiteX5" fmla="*/ 6652986 w 12193793"/>
              <a:gd name="connsiteY5" fmla="*/ 1062843 h 1747560"/>
              <a:gd name="connsiteX6" fmla="*/ 7970737 w 12193793"/>
              <a:gd name="connsiteY6" fmla="*/ 0 h 1747560"/>
              <a:gd name="connsiteX7" fmla="*/ 9588464 w 12193793"/>
              <a:gd name="connsiteY7" fmla="*/ 614299 h 1747560"/>
              <a:gd name="connsiteX8" fmla="*/ 10026436 w 12193793"/>
              <a:gd name="connsiteY8" fmla="*/ 544126 h 1747560"/>
              <a:gd name="connsiteX9" fmla="*/ 12193793 w 12193793"/>
              <a:gd name="connsiteY9" fmla="*/ 587157 h 1747560"/>
              <a:gd name="connsiteX10" fmla="*/ 12193793 w 12193793"/>
              <a:gd name="connsiteY10" fmla="*/ 1747561 h 1747560"/>
              <a:gd name="connsiteX11" fmla="*/ 0 w 12193793"/>
              <a:gd name="connsiteY11" fmla="*/ 1747561 h 1747560"/>
              <a:gd name="connsiteX12" fmla="*/ 0 w 12193793"/>
              <a:gd name="connsiteY12" fmla="*/ 888990 h 174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3793" h="1747560">
                <a:moveTo>
                  <a:pt x="0" y="888990"/>
                </a:moveTo>
                <a:lnTo>
                  <a:pt x="1836776" y="311910"/>
                </a:lnTo>
                <a:lnTo>
                  <a:pt x="2168964" y="427091"/>
                </a:lnTo>
                <a:lnTo>
                  <a:pt x="4286428" y="888990"/>
                </a:lnTo>
                <a:lnTo>
                  <a:pt x="5884928" y="427091"/>
                </a:lnTo>
                <a:lnTo>
                  <a:pt x="6652986" y="1062843"/>
                </a:lnTo>
                <a:lnTo>
                  <a:pt x="7970737" y="0"/>
                </a:lnTo>
                <a:lnTo>
                  <a:pt x="9588464" y="614299"/>
                </a:lnTo>
                <a:lnTo>
                  <a:pt x="10026436" y="544126"/>
                </a:lnTo>
                <a:lnTo>
                  <a:pt x="12193793" y="587157"/>
                </a:lnTo>
                <a:lnTo>
                  <a:pt x="12193793" y="1747561"/>
                </a:lnTo>
                <a:lnTo>
                  <a:pt x="0" y="1747561"/>
                </a:lnTo>
                <a:lnTo>
                  <a:pt x="0" y="888990"/>
                </a:lnTo>
                <a:close/>
              </a:path>
            </a:pathLst>
          </a:custGeom>
          <a:gradFill>
            <a:gsLst>
              <a:gs pos="0">
                <a:srgbClr val="D7E5F2"/>
              </a:gs>
              <a:gs pos="50000">
                <a:srgbClr val="EBF2F8"/>
              </a:gs>
              <a:gs pos="100000">
                <a:srgbClr val="FFFFFF"/>
              </a:gs>
            </a:gsLst>
            <a:lin ang="5400000" scaled="1"/>
          </a:gra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58" name="Group 57">
            <a:extLst>
              <a:ext uri="{FF2B5EF4-FFF2-40B4-BE49-F238E27FC236}">
                <a16:creationId xmlns:a16="http://schemas.microsoft.com/office/drawing/2014/main" id="{13A7FA63-2F4C-2610-18E8-731ABE94EFBE}"/>
              </a:ext>
            </a:extLst>
          </p:cNvPr>
          <p:cNvGrpSpPr/>
          <p:nvPr/>
        </p:nvGrpSpPr>
        <p:grpSpPr>
          <a:xfrm>
            <a:off x="-422496" y="3150731"/>
            <a:ext cx="3709426" cy="4248366"/>
            <a:chOff x="-242561" y="3200114"/>
            <a:chExt cx="3709426" cy="4248366"/>
          </a:xfrm>
        </p:grpSpPr>
        <p:sp>
          <p:nvSpPr>
            <p:cNvPr id="32" name="Freeform: Shape 31">
              <a:extLst>
                <a:ext uri="{FF2B5EF4-FFF2-40B4-BE49-F238E27FC236}">
                  <a16:creationId xmlns:a16="http://schemas.microsoft.com/office/drawing/2014/main" id="{E044C5E2-F607-1E3F-C8A0-7B6DF6517F9A}"/>
                </a:ext>
              </a:extLst>
            </p:cNvPr>
            <p:cNvSpPr/>
            <p:nvPr/>
          </p:nvSpPr>
          <p:spPr>
            <a:xfrm>
              <a:off x="-61343" y="3985498"/>
              <a:ext cx="3528208" cy="3387337"/>
            </a:xfrm>
            <a:custGeom>
              <a:avLst/>
              <a:gdLst>
                <a:gd name="connsiteX0" fmla="*/ 2737698 w 2737697"/>
                <a:gd name="connsiteY0" fmla="*/ 2628390 h 2628389"/>
                <a:gd name="connsiteX1" fmla="*/ 0 w 2737697"/>
                <a:gd name="connsiteY1" fmla="*/ 2628390 h 2628389"/>
                <a:gd name="connsiteX2" fmla="*/ 1368880 w 2737697"/>
                <a:gd name="connsiteY2" fmla="*/ 0 h 2628389"/>
                <a:gd name="connsiteX3" fmla="*/ 2737698 w 2737697"/>
                <a:gd name="connsiteY3" fmla="*/ 2628390 h 2628389"/>
              </a:gdLst>
              <a:ahLst/>
              <a:cxnLst>
                <a:cxn ang="0">
                  <a:pos x="connsiteX0" y="connsiteY0"/>
                </a:cxn>
                <a:cxn ang="0">
                  <a:pos x="connsiteX1" y="connsiteY1"/>
                </a:cxn>
                <a:cxn ang="0">
                  <a:pos x="connsiteX2" y="connsiteY2"/>
                </a:cxn>
                <a:cxn ang="0">
                  <a:pos x="connsiteX3" y="connsiteY3"/>
                </a:cxn>
              </a:cxnLst>
              <a:rect l="l" t="t" r="r" b="b"/>
              <a:pathLst>
                <a:path w="2737697" h="2628389">
                  <a:moveTo>
                    <a:pt x="2737698" y="2628390"/>
                  </a:moveTo>
                  <a:lnTo>
                    <a:pt x="0" y="2628390"/>
                  </a:lnTo>
                  <a:lnTo>
                    <a:pt x="1368880" y="0"/>
                  </a:lnTo>
                  <a:lnTo>
                    <a:pt x="2737698" y="2628390"/>
                  </a:lnTo>
                  <a:close/>
                </a:path>
              </a:pathLst>
            </a:custGeom>
            <a:gradFill>
              <a:gsLst>
                <a:gs pos="0">
                  <a:schemeClr val="tx2"/>
                </a:gs>
                <a:gs pos="100000">
                  <a:schemeClr val="tx2">
                    <a:lumMod val="50000"/>
                  </a:scheme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54" name="Group 53">
              <a:extLst>
                <a:ext uri="{FF2B5EF4-FFF2-40B4-BE49-F238E27FC236}">
                  <a16:creationId xmlns:a16="http://schemas.microsoft.com/office/drawing/2014/main" id="{F4F2D543-ED34-300A-E356-599D12C25B33}"/>
                </a:ext>
              </a:extLst>
            </p:cNvPr>
            <p:cNvGrpSpPr/>
            <p:nvPr/>
          </p:nvGrpSpPr>
          <p:grpSpPr>
            <a:xfrm>
              <a:off x="-242561" y="3200114"/>
              <a:ext cx="3528208" cy="4248366"/>
              <a:chOff x="-242561" y="3200114"/>
              <a:chExt cx="3528208" cy="4248366"/>
            </a:xfrm>
          </p:grpSpPr>
          <p:grpSp>
            <p:nvGrpSpPr>
              <p:cNvPr id="100" name="Group 99">
                <a:extLst>
                  <a:ext uri="{FF2B5EF4-FFF2-40B4-BE49-F238E27FC236}">
                    <a16:creationId xmlns:a16="http://schemas.microsoft.com/office/drawing/2014/main" id="{72CDDCDE-3B7A-AF2B-20CF-4DACBC16254B}"/>
                  </a:ext>
                </a:extLst>
              </p:cNvPr>
              <p:cNvGrpSpPr/>
              <p:nvPr/>
            </p:nvGrpSpPr>
            <p:grpSpPr>
              <a:xfrm>
                <a:off x="875666" y="3200114"/>
                <a:ext cx="1556264" cy="2641396"/>
                <a:chOff x="2671698" y="4088962"/>
                <a:chExt cx="1207576" cy="2049579"/>
              </a:xfrm>
            </p:grpSpPr>
            <p:sp>
              <p:nvSpPr>
                <p:cNvPr id="11" name="Freeform: Shape 10">
                  <a:extLst>
                    <a:ext uri="{FF2B5EF4-FFF2-40B4-BE49-F238E27FC236}">
                      <a16:creationId xmlns:a16="http://schemas.microsoft.com/office/drawing/2014/main" id="{A1C60C9B-C9BC-00C9-98FC-6806F2BF1BAD}"/>
                    </a:ext>
                  </a:extLst>
                </p:cNvPr>
                <p:cNvSpPr/>
                <p:nvPr/>
              </p:nvSpPr>
              <p:spPr>
                <a:xfrm>
                  <a:off x="3313262" y="4100585"/>
                  <a:ext cx="6182" cy="733374"/>
                </a:xfrm>
                <a:custGeom>
                  <a:avLst/>
                  <a:gdLst>
                    <a:gd name="connsiteX0" fmla="*/ 0 w 6182"/>
                    <a:gd name="connsiteY0" fmla="*/ 733375 h 733374"/>
                    <a:gd name="connsiteX1" fmla="*/ 0 w 6182"/>
                    <a:gd name="connsiteY1" fmla="*/ 0 h 733374"/>
                  </a:gdLst>
                  <a:ahLst/>
                  <a:cxnLst>
                    <a:cxn ang="0">
                      <a:pos x="connsiteX0" y="connsiteY0"/>
                    </a:cxn>
                    <a:cxn ang="0">
                      <a:pos x="connsiteX1" y="connsiteY1"/>
                    </a:cxn>
                  </a:cxnLst>
                  <a:rect l="l" t="t" r="r" b="b"/>
                  <a:pathLst>
                    <a:path w="6182" h="733374">
                      <a:moveTo>
                        <a:pt x="0" y="733375"/>
                      </a:moveTo>
                      <a:lnTo>
                        <a:pt x="0" y="0"/>
                      </a:lnTo>
                    </a:path>
                  </a:pathLst>
                </a:custGeom>
                <a:ln w="18548" cap="rnd">
                  <a:solidFill>
                    <a:srgbClr val="CFCFC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Freeform: Shape 11">
                  <a:extLst>
                    <a:ext uri="{FF2B5EF4-FFF2-40B4-BE49-F238E27FC236}">
                      <a16:creationId xmlns:a16="http://schemas.microsoft.com/office/drawing/2014/main" id="{1F2DDC48-E947-6A7A-681C-33D6406D3661}"/>
                    </a:ext>
                  </a:extLst>
                </p:cNvPr>
                <p:cNvSpPr/>
                <p:nvPr/>
              </p:nvSpPr>
              <p:spPr>
                <a:xfrm>
                  <a:off x="3303803" y="4088962"/>
                  <a:ext cx="506969" cy="228692"/>
                </a:xfrm>
                <a:custGeom>
                  <a:avLst/>
                  <a:gdLst>
                    <a:gd name="connsiteX0" fmla="*/ 0 w 506969"/>
                    <a:gd name="connsiteY0" fmla="*/ 0 h 228692"/>
                    <a:gd name="connsiteX1" fmla="*/ 506970 w 506969"/>
                    <a:gd name="connsiteY1" fmla="*/ 101270 h 228692"/>
                    <a:gd name="connsiteX2" fmla="*/ 0 w 506969"/>
                    <a:gd name="connsiteY2" fmla="*/ 228693 h 228692"/>
                    <a:gd name="connsiteX3" fmla="*/ 0 w 506969"/>
                    <a:gd name="connsiteY3" fmla="*/ 0 h 228692"/>
                  </a:gdLst>
                  <a:ahLst/>
                  <a:cxnLst>
                    <a:cxn ang="0">
                      <a:pos x="connsiteX0" y="connsiteY0"/>
                    </a:cxn>
                    <a:cxn ang="0">
                      <a:pos x="connsiteX1" y="connsiteY1"/>
                    </a:cxn>
                    <a:cxn ang="0">
                      <a:pos x="connsiteX2" y="connsiteY2"/>
                    </a:cxn>
                    <a:cxn ang="0">
                      <a:pos x="connsiteX3" y="connsiteY3"/>
                    </a:cxn>
                  </a:cxnLst>
                  <a:rect l="l" t="t" r="r" b="b"/>
                  <a:pathLst>
                    <a:path w="506969" h="228692">
                      <a:moveTo>
                        <a:pt x="0" y="0"/>
                      </a:moveTo>
                      <a:lnTo>
                        <a:pt x="506970" y="101270"/>
                      </a:lnTo>
                      <a:lnTo>
                        <a:pt x="0" y="228693"/>
                      </a:lnTo>
                      <a:lnTo>
                        <a:pt x="0" y="0"/>
                      </a:lnTo>
                      <a:close/>
                    </a:path>
                  </a:pathLst>
                </a:custGeom>
                <a:solidFill>
                  <a:schemeClr val="accent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Freeform: Shape 32">
                  <a:extLst>
                    <a:ext uri="{FF2B5EF4-FFF2-40B4-BE49-F238E27FC236}">
                      <a16:creationId xmlns:a16="http://schemas.microsoft.com/office/drawing/2014/main" id="{4A4763A0-B027-9373-3CCC-0487BEBE6F6A}"/>
                    </a:ext>
                  </a:extLst>
                </p:cNvPr>
                <p:cNvSpPr/>
                <p:nvPr/>
              </p:nvSpPr>
              <p:spPr>
                <a:xfrm>
                  <a:off x="2671698" y="4698377"/>
                  <a:ext cx="1207576" cy="1440164"/>
                </a:xfrm>
                <a:custGeom>
                  <a:avLst/>
                  <a:gdLst>
                    <a:gd name="connsiteX0" fmla="*/ 0 w 1207576"/>
                    <a:gd name="connsiteY0" fmla="*/ 1232245 h 1440164"/>
                    <a:gd name="connsiteX1" fmla="*/ 324028 w 1207576"/>
                    <a:gd name="connsiteY1" fmla="*/ 960336 h 1440164"/>
                    <a:gd name="connsiteX2" fmla="*/ 354508 w 1207576"/>
                    <a:gd name="connsiteY2" fmla="*/ 1440165 h 1440164"/>
                    <a:gd name="connsiteX3" fmla="*/ 643913 w 1207576"/>
                    <a:gd name="connsiteY3" fmla="*/ 998421 h 1440164"/>
                    <a:gd name="connsiteX4" fmla="*/ 887691 w 1207576"/>
                    <a:gd name="connsiteY4" fmla="*/ 1424955 h 1440164"/>
                    <a:gd name="connsiteX5" fmla="*/ 925776 w 1207576"/>
                    <a:gd name="connsiteY5" fmla="*/ 975545 h 1440164"/>
                    <a:gd name="connsiteX6" fmla="*/ 1207577 w 1207576"/>
                    <a:gd name="connsiteY6" fmla="*/ 1310702 h 1440164"/>
                    <a:gd name="connsiteX7" fmla="*/ 1193914 w 1207576"/>
                    <a:gd name="connsiteY7" fmla="*/ 1060123 h 1440164"/>
                    <a:gd name="connsiteX8" fmla="*/ 641811 w 1207576"/>
                    <a:gd name="connsiteY8" fmla="*/ 0 h 1440164"/>
                    <a:gd name="connsiteX9" fmla="*/ 0 w 1207576"/>
                    <a:gd name="connsiteY9" fmla="*/ 1232245 h 144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576" h="1440164">
                      <a:moveTo>
                        <a:pt x="0" y="1232245"/>
                      </a:moveTo>
                      <a:lnTo>
                        <a:pt x="324028" y="960336"/>
                      </a:lnTo>
                      <a:lnTo>
                        <a:pt x="354508" y="1440165"/>
                      </a:lnTo>
                      <a:lnTo>
                        <a:pt x="643913" y="998421"/>
                      </a:lnTo>
                      <a:lnTo>
                        <a:pt x="887691" y="1424955"/>
                      </a:lnTo>
                      <a:lnTo>
                        <a:pt x="925776" y="975545"/>
                      </a:lnTo>
                      <a:lnTo>
                        <a:pt x="1207577" y="1310702"/>
                      </a:lnTo>
                      <a:lnTo>
                        <a:pt x="1193914" y="1060123"/>
                      </a:lnTo>
                      <a:lnTo>
                        <a:pt x="641811" y="0"/>
                      </a:lnTo>
                      <a:lnTo>
                        <a:pt x="0" y="1232245"/>
                      </a:lnTo>
                      <a:close/>
                    </a:path>
                  </a:pathLst>
                </a:custGeom>
                <a:solidFill>
                  <a:srgbClr val="CFD5D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Freeform: Shape 33">
                  <a:extLst>
                    <a:ext uri="{FF2B5EF4-FFF2-40B4-BE49-F238E27FC236}">
                      <a16:creationId xmlns:a16="http://schemas.microsoft.com/office/drawing/2014/main" id="{16BDE216-7A0C-223D-07A6-0E94D08D4575}"/>
                    </a:ext>
                  </a:extLst>
                </p:cNvPr>
                <p:cNvSpPr/>
                <p:nvPr/>
              </p:nvSpPr>
              <p:spPr>
                <a:xfrm>
                  <a:off x="2671698" y="4698377"/>
                  <a:ext cx="641811" cy="1232245"/>
                </a:xfrm>
                <a:custGeom>
                  <a:avLst/>
                  <a:gdLst>
                    <a:gd name="connsiteX0" fmla="*/ 0 w 641811"/>
                    <a:gd name="connsiteY0" fmla="*/ 1232245 h 1232245"/>
                    <a:gd name="connsiteX1" fmla="*/ 324028 w 641811"/>
                    <a:gd name="connsiteY1" fmla="*/ 960336 h 1232245"/>
                    <a:gd name="connsiteX2" fmla="*/ 641811 w 641811"/>
                    <a:gd name="connsiteY2" fmla="*/ 0 h 1232245"/>
                    <a:gd name="connsiteX3" fmla="*/ 0 w 641811"/>
                    <a:gd name="connsiteY3" fmla="*/ 1232245 h 1232245"/>
                  </a:gdLst>
                  <a:ahLst/>
                  <a:cxnLst>
                    <a:cxn ang="0">
                      <a:pos x="connsiteX0" y="connsiteY0"/>
                    </a:cxn>
                    <a:cxn ang="0">
                      <a:pos x="connsiteX1" y="connsiteY1"/>
                    </a:cxn>
                    <a:cxn ang="0">
                      <a:pos x="connsiteX2" y="connsiteY2"/>
                    </a:cxn>
                    <a:cxn ang="0">
                      <a:pos x="connsiteX3" y="connsiteY3"/>
                    </a:cxn>
                  </a:cxnLst>
                  <a:rect l="l" t="t" r="r" b="b"/>
                  <a:pathLst>
                    <a:path w="641811" h="1232245">
                      <a:moveTo>
                        <a:pt x="0" y="1232245"/>
                      </a:moveTo>
                      <a:lnTo>
                        <a:pt x="324028" y="960336"/>
                      </a:lnTo>
                      <a:lnTo>
                        <a:pt x="641811" y="0"/>
                      </a:lnTo>
                      <a:lnTo>
                        <a:pt x="0" y="1232245"/>
                      </a:lnTo>
                      <a:close/>
                    </a:path>
                  </a:pathLst>
                </a:custGeom>
                <a:solidFill>
                  <a:srgbClr val="E7EEF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 name="Freeform: Shape 34">
                  <a:extLst>
                    <a:ext uri="{FF2B5EF4-FFF2-40B4-BE49-F238E27FC236}">
                      <a16:creationId xmlns:a16="http://schemas.microsoft.com/office/drawing/2014/main" id="{EB971271-F623-BD6F-6941-8FB22D5A5155}"/>
                    </a:ext>
                  </a:extLst>
                </p:cNvPr>
                <p:cNvSpPr/>
                <p:nvPr/>
              </p:nvSpPr>
              <p:spPr>
                <a:xfrm>
                  <a:off x="3313509" y="4698377"/>
                  <a:ext cx="283964" cy="1424955"/>
                </a:xfrm>
                <a:custGeom>
                  <a:avLst/>
                  <a:gdLst>
                    <a:gd name="connsiteX0" fmla="*/ 2102 w 283964"/>
                    <a:gd name="connsiteY0" fmla="*/ 998421 h 1424955"/>
                    <a:gd name="connsiteX1" fmla="*/ 245880 w 283964"/>
                    <a:gd name="connsiteY1" fmla="*/ 1424955 h 1424955"/>
                    <a:gd name="connsiteX2" fmla="*/ 283965 w 283964"/>
                    <a:gd name="connsiteY2" fmla="*/ 975545 h 1424955"/>
                    <a:gd name="connsiteX3" fmla="*/ 0 w 283964"/>
                    <a:gd name="connsiteY3" fmla="*/ 0 h 1424955"/>
                    <a:gd name="connsiteX4" fmla="*/ 2102 w 283964"/>
                    <a:gd name="connsiteY4" fmla="*/ 998421 h 1424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964" h="1424955">
                      <a:moveTo>
                        <a:pt x="2102" y="998421"/>
                      </a:moveTo>
                      <a:lnTo>
                        <a:pt x="245880" y="1424955"/>
                      </a:lnTo>
                      <a:lnTo>
                        <a:pt x="283965" y="975545"/>
                      </a:lnTo>
                      <a:lnTo>
                        <a:pt x="0" y="0"/>
                      </a:lnTo>
                      <a:lnTo>
                        <a:pt x="2102" y="998421"/>
                      </a:lnTo>
                      <a:close/>
                    </a:path>
                  </a:pathLst>
                </a:custGeom>
                <a:solidFill>
                  <a:srgbClr val="E7EEF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36" name="Freeform: Shape 35">
                <a:extLst>
                  <a:ext uri="{FF2B5EF4-FFF2-40B4-BE49-F238E27FC236}">
                    <a16:creationId xmlns:a16="http://schemas.microsoft.com/office/drawing/2014/main" id="{E085C51C-6ECB-531D-C572-FD6DC1CA5D69}"/>
                  </a:ext>
                </a:extLst>
              </p:cNvPr>
              <p:cNvSpPr/>
              <p:nvPr/>
            </p:nvSpPr>
            <p:spPr>
              <a:xfrm>
                <a:off x="-242561" y="6211644"/>
                <a:ext cx="3528208" cy="1236836"/>
              </a:xfrm>
              <a:custGeom>
                <a:avLst/>
                <a:gdLst>
                  <a:gd name="connsiteX0" fmla="*/ 2458555 w 2737697"/>
                  <a:gd name="connsiteY0" fmla="*/ 423752 h 959717"/>
                  <a:gd name="connsiteX1" fmla="*/ 2079317 w 2737697"/>
                  <a:gd name="connsiteY1" fmla="*/ 53355 h 959717"/>
                  <a:gd name="connsiteX2" fmla="*/ 2237034 w 2737697"/>
                  <a:gd name="connsiteY2" fmla="*/ 868773 h 959717"/>
                  <a:gd name="connsiteX3" fmla="*/ 1797516 w 2737697"/>
                  <a:gd name="connsiteY3" fmla="*/ 114254 h 959717"/>
                  <a:gd name="connsiteX4" fmla="*/ 1835601 w 2737697"/>
                  <a:gd name="connsiteY4" fmla="*/ 837860 h 959717"/>
                  <a:gd name="connsiteX5" fmla="*/ 1492840 w 2737697"/>
                  <a:gd name="connsiteY5" fmla="*/ 114254 h 959717"/>
                  <a:gd name="connsiteX6" fmla="*/ 1378586 w 2737697"/>
                  <a:gd name="connsiteY6" fmla="*/ 868340 h 959717"/>
                  <a:gd name="connsiteX7" fmla="*/ 1165350 w 2737697"/>
                  <a:gd name="connsiteY7" fmla="*/ 91440 h 959717"/>
                  <a:gd name="connsiteX8" fmla="*/ 860674 w 2737697"/>
                  <a:gd name="connsiteY8" fmla="*/ 708397 h 959717"/>
                  <a:gd name="connsiteX9" fmla="*/ 936843 w 2737697"/>
                  <a:gd name="connsiteY9" fmla="*/ 0 h 959717"/>
                  <a:gd name="connsiteX10" fmla="*/ 396055 w 2737697"/>
                  <a:gd name="connsiteY10" fmla="*/ 738815 h 959717"/>
                  <a:gd name="connsiteX11" fmla="*/ 487495 w 2737697"/>
                  <a:gd name="connsiteY11" fmla="*/ 319947 h 959717"/>
                  <a:gd name="connsiteX12" fmla="*/ 34190 w 2737697"/>
                  <a:gd name="connsiteY12" fmla="*/ 894059 h 959717"/>
                  <a:gd name="connsiteX13" fmla="*/ 0 w 2737697"/>
                  <a:gd name="connsiteY13" fmla="*/ 959718 h 959717"/>
                  <a:gd name="connsiteX14" fmla="*/ 2737698 w 2737697"/>
                  <a:gd name="connsiteY14" fmla="*/ 959718 h 959717"/>
                  <a:gd name="connsiteX15" fmla="*/ 2458555 w 2737697"/>
                  <a:gd name="connsiteY15" fmla="*/ 423752 h 95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7697" h="959717">
                    <a:moveTo>
                      <a:pt x="2458555" y="423752"/>
                    </a:moveTo>
                    <a:lnTo>
                      <a:pt x="2079317" y="53355"/>
                    </a:lnTo>
                    <a:lnTo>
                      <a:pt x="2237034" y="868773"/>
                    </a:lnTo>
                    <a:lnTo>
                      <a:pt x="1797516" y="114254"/>
                    </a:lnTo>
                    <a:lnTo>
                      <a:pt x="1835601" y="837860"/>
                    </a:lnTo>
                    <a:lnTo>
                      <a:pt x="1492840" y="114254"/>
                    </a:lnTo>
                    <a:lnTo>
                      <a:pt x="1378586" y="868340"/>
                    </a:lnTo>
                    <a:lnTo>
                      <a:pt x="1165350" y="91440"/>
                    </a:lnTo>
                    <a:lnTo>
                      <a:pt x="860674" y="708397"/>
                    </a:lnTo>
                    <a:lnTo>
                      <a:pt x="936843" y="0"/>
                    </a:lnTo>
                    <a:lnTo>
                      <a:pt x="396055" y="738815"/>
                    </a:lnTo>
                    <a:lnTo>
                      <a:pt x="487495" y="319947"/>
                    </a:lnTo>
                    <a:lnTo>
                      <a:pt x="34190" y="894059"/>
                    </a:lnTo>
                    <a:lnTo>
                      <a:pt x="0" y="959718"/>
                    </a:lnTo>
                    <a:lnTo>
                      <a:pt x="2737698" y="959718"/>
                    </a:lnTo>
                    <a:lnTo>
                      <a:pt x="2458555" y="423752"/>
                    </a:lnTo>
                    <a:close/>
                  </a:path>
                </a:pathLst>
              </a:custGeom>
              <a:solidFill>
                <a:schemeClr val="tx2">
                  <a:lumMod val="75000"/>
                </a:scheme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nvGrpSpPr>
          <p:cNvPr id="57" name="Group 56">
            <a:extLst>
              <a:ext uri="{FF2B5EF4-FFF2-40B4-BE49-F238E27FC236}">
                <a16:creationId xmlns:a16="http://schemas.microsoft.com/office/drawing/2014/main" id="{A7BF769F-F728-C62A-B607-8A72B86D50BD}"/>
              </a:ext>
            </a:extLst>
          </p:cNvPr>
          <p:cNvGrpSpPr/>
          <p:nvPr/>
        </p:nvGrpSpPr>
        <p:grpSpPr>
          <a:xfrm>
            <a:off x="8011428" y="3584019"/>
            <a:ext cx="3151840" cy="4069587"/>
            <a:chOff x="8606924" y="3810260"/>
            <a:chExt cx="2988162" cy="3858250"/>
          </a:xfrm>
        </p:grpSpPr>
        <p:sp>
          <p:nvSpPr>
            <p:cNvPr id="14" name="Freeform: Shape 13">
              <a:extLst>
                <a:ext uri="{FF2B5EF4-FFF2-40B4-BE49-F238E27FC236}">
                  <a16:creationId xmlns:a16="http://schemas.microsoft.com/office/drawing/2014/main" id="{58E5E22A-0CDA-43B6-11C6-B51C33D23038}"/>
                </a:ext>
              </a:extLst>
            </p:cNvPr>
            <p:cNvSpPr/>
            <p:nvPr/>
          </p:nvSpPr>
          <p:spPr>
            <a:xfrm>
              <a:off x="10100959" y="3828041"/>
              <a:ext cx="9457" cy="1121826"/>
            </a:xfrm>
            <a:custGeom>
              <a:avLst/>
              <a:gdLst>
                <a:gd name="connsiteX0" fmla="*/ 0 w 6182"/>
                <a:gd name="connsiteY0" fmla="*/ 733313 h 733312"/>
                <a:gd name="connsiteX1" fmla="*/ 0 w 6182"/>
                <a:gd name="connsiteY1" fmla="*/ 0 h 733312"/>
              </a:gdLst>
              <a:ahLst/>
              <a:cxnLst>
                <a:cxn ang="0">
                  <a:pos x="connsiteX0" y="connsiteY0"/>
                </a:cxn>
                <a:cxn ang="0">
                  <a:pos x="connsiteX1" y="connsiteY1"/>
                </a:cxn>
              </a:cxnLst>
              <a:rect l="l" t="t" r="r" b="b"/>
              <a:pathLst>
                <a:path w="6182" h="733312">
                  <a:moveTo>
                    <a:pt x="0" y="733313"/>
                  </a:moveTo>
                  <a:lnTo>
                    <a:pt x="0" y="0"/>
                  </a:lnTo>
                </a:path>
              </a:pathLst>
            </a:custGeom>
            <a:ln w="18548" cap="rnd">
              <a:solidFill>
                <a:srgbClr val="CFCFC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Freeform: Shape 14">
              <a:extLst>
                <a:ext uri="{FF2B5EF4-FFF2-40B4-BE49-F238E27FC236}">
                  <a16:creationId xmlns:a16="http://schemas.microsoft.com/office/drawing/2014/main" id="{191485AC-C073-C9AA-E9F5-E6AEC991693F}"/>
                </a:ext>
              </a:extLst>
            </p:cNvPr>
            <p:cNvSpPr/>
            <p:nvPr/>
          </p:nvSpPr>
          <p:spPr>
            <a:xfrm>
              <a:off x="10086582" y="3810260"/>
              <a:ext cx="775580" cy="349760"/>
            </a:xfrm>
            <a:custGeom>
              <a:avLst/>
              <a:gdLst>
                <a:gd name="connsiteX0" fmla="*/ 0 w 506969"/>
                <a:gd name="connsiteY0" fmla="*/ 0 h 228630"/>
                <a:gd name="connsiteX1" fmla="*/ 506970 w 506969"/>
                <a:gd name="connsiteY1" fmla="*/ 101270 h 228630"/>
                <a:gd name="connsiteX2" fmla="*/ 0 w 506969"/>
                <a:gd name="connsiteY2" fmla="*/ 228631 h 228630"/>
                <a:gd name="connsiteX3" fmla="*/ 0 w 506969"/>
                <a:gd name="connsiteY3" fmla="*/ 0 h 228630"/>
              </a:gdLst>
              <a:ahLst/>
              <a:cxnLst>
                <a:cxn ang="0">
                  <a:pos x="connsiteX0" y="connsiteY0"/>
                </a:cxn>
                <a:cxn ang="0">
                  <a:pos x="connsiteX1" y="connsiteY1"/>
                </a:cxn>
                <a:cxn ang="0">
                  <a:pos x="connsiteX2" y="connsiteY2"/>
                </a:cxn>
                <a:cxn ang="0">
                  <a:pos x="connsiteX3" y="connsiteY3"/>
                </a:cxn>
              </a:cxnLst>
              <a:rect l="l" t="t" r="r" b="b"/>
              <a:pathLst>
                <a:path w="506969" h="228630">
                  <a:moveTo>
                    <a:pt x="0" y="0"/>
                  </a:moveTo>
                  <a:lnTo>
                    <a:pt x="506970" y="101270"/>
                  </a:lnTo>
                  <a:lnTo>
                    <a:pt x="0" y="228631"/>
                  </a:lnTo>
                  <a:lnTo>
                    <a:pt x="0" y="0"/>
                  </a:lnTo>
                  <a:close/>
                </a:path>
              </a:pathLst>
            </a:custGeom>
            <a:solidFill>
              <a:schemeClr val="accent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 name="Freeform: Shape 37">
              <a:extLst>
                <a:ext uri="{FF2B5EF4-FFF2-40B4-BE49-F238E27FC236}">
                  <a16:creationId xmlns:a16="http://schemas.microsoft.com/office/drawing/2014/main" id="{1DB22CE9-38DF-ABD9-330F-60F4D7615A0E}"/>
                </a:ext>
              </a:extLst>
            </p:cNvPr>
            <p:cNvSpPr/>
            <p:nvPr/>
          </p:nvSpPr>
          <p:spPr>
            <a:xfrm>
              <a:off x="8606924" y="4799769"/>
              <a:ext cx="2988162" cy="2868741"/>
            </a:xfrm>
            <a:custGeom>
              <a:avLst/>
              <a:gdLst>
                <a:gd name="connsiteX0" fmla="*/ 1953255 w 1953254"/>
                <a:gd name="connsiteY0" fmla="*/ 1875231 h 1875230"/>
                <a:gd name="connsiteX1" fmla="*/ 0 w 1953254"/>
                <a:gd name="connsiteY1" fmla="*/ 1875231 h 1875230"/>
                <a:gd name="connsiteX2" fmla="*/ 976597 w 1953254"/>
                <a:gd name="connsiteY2" fmla="*/ 0 h 1875230"/>
                <a:gd name="connsiteX3" fmla="*/ 1953255 w 1953254"/>
                <a:gd name="connsiteY3" fmla="*/ 1875231 h 1875230"/>
              </a:gdLst>
              <a:ahLst/>
              <a:cxnLst>
                <a:cxn ang="0">
                  <a:pos x="connsiteX0" y="connsiteY0"/>
                </a:cxn>
                <a:cxn ang="0">
                  <a:pos x="connsiteX1" y="connsiteY1"/>
                </a:cxn>
                <a:cxn ang="0">
                  <a:pos x="connsiteX2" y="connsiteY2"/>
                </a:cxn>
                <a:cxn ang="0">
                  <a:pos x="connsiteX3" y="connsiteY3"/>
                </a:cxn>
              </a:cxnLst>
              <a:rect l="l" t="t" r="r" b="b"/>
              <a:pathLst>
                <a:path w="1953254" h="1875230">
                  <a:moveTo>
                    <a:pt x="1953255" y="1875231"/>
                  </a:moveTo>
                  <a:lnTo>
                    <a:pt x="0" y="1875231"/>
                  </a:lnTo>
                  <a:lnTo>
                    <a:pt x="976597" y="0"/>
                  </a:lnTo>
                  <a:lnTo>
                    <a:pt x="1953255" y="1875231"/>
                  </a:lnTo>
                  <a:close/>
                </a:path>
              </a:pathLst>
            </a:custGeom>
            <a:gradFill>
              <a:gsLst>
                <a:gs pos="0">
                  <a:schemeClr val="tx2"/>
                </a:gs>
                <a:gs pos="100000">
                  <a:schemeClr val="tx2">
                    <a:lumMod val="50000"/>
                  </a:scheme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 name="Freeform: Shape 38">
              <a:extLst>
                <a:ext uri="{FF2B5EF4-FFF2-40B4-BE49-F238E27FC236}">
                  <a16:creationId xmlns:a16="http://schemas.microsoft.com/office/drawing/2014/main" id="{69C0DEEE-077E-EEB1-84AE-A1471764DB66}"/>
                </a:ext>
              </a:extLst>
            </p:cNvPr>
            <p:cNvSpPr/>
            <p:nvPr/>
          </p:nvSpPr>
          <p:spPr>
            <a:xfrm>
              <a:off x="9400570" y="4799769"/>
              <a:ext cx="1317920" cy="1571844"/>
            </a:xfrm>
            <a:custGeom>
              <a:avLst/>
              <a:gdLst>
                <a:gd name="connsiteX0" fmla="*/ 0 w 861477"/>
                <a:gd name="connsiteY0" fmla="*/ 879160 h 1027478"/>
                <a:gd name="connsiteX1" fmla="*/ 231104 w 861477"/>
                <a:gd name="connsiteY1" fmla="*/ 685151 h 1027478"/>
                <a:gd name="connsiteX2" fmla="*/ 252867 w 861477"/>
                <a:gd name="connsiteY2" fmla="*/ 1027479 h 1027478"/>
                <a:gd name="connsiteX3" fmla="*/ 459364 w 861477"/>
                <a:gd name="connsiteY3" fmla="*/ 712354 h 1027478"/>
                <a:gd name="connsiteX4" fmla="*/ 633280 w 861477"/>
                <a:gd name="connsiteY4" fmla="*/ 1016659 h 1027478"/>
                <a:gd name="connsiteX5" fmla="*/ 660421 w 861477"/>
                <a:gd name="connsiteY5" fmla="*/ 696032 h 1027478"/>
                <a:gd name="connsiteX6" fmla="*/ 861478 w 861477"/>
                <a:gd name="connsiteY6" fmla="*/ 935112 h 1027478"/>
                <a:gd name="connsiteX7" fmla="*/ 851771 w 861477"/>
                <a:gd name="connsiteY7" fmla="*/ 756374 h 1027478"/>
                <a:gd name="connsiteX8" fmla="*/ 457819 w 861477"/>
                <a:gd name="connsiteY8" fmla="*/ 0 h 1027478"/>
                <a:gd name="connsiteX9" fmla="*/ 0 w 861477"/>
                <a:gd name="connsiteY9" fmla="*/ 879160 h 102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1477" h="1027478">
                  <a:moveTo>
                    <a:pt x="0" y="879160"/>
                  </a:moveTo>
                  <a:lnTo>
                    <a:pt x="231104" y="685151"/>
                  </a:lnTo>
                  <a:lnTo>
                    <a:pt x="252867" y="1027479"/>
                  </a:lnTo>
                  <a:lnTo>
                    <a:pt x="459364" y="712354"/>
                  </a:lnTo>
                  <a:lnTo>
                    <a:pt x="633280" y="1016659"/>
                  </a:lnTo>
                  <a:lnTo>
                    <a:pt x="660421" y="696032"/>
                  </a:lnTo>
                  <a:lnTo>
                    <a:pt x="861478" y="935112"/>
                  </a:lnTo>
                  <a:lnTo>
                    <a:pt x="851771" y="756374"/>
                  </a:lnTo>
                  <a:lnTo>
                    <a:pt x="457819" y="0"/>
                  </a:lnTo>
                  <a:lnTo>
                    <a:pt x="0" y="879160"/>
                  </a:lnTo>
                  <a:close/>
                </a:path>
              </a:pathLst>
            </a:custGeom>
            <a:solidFill>
              <a:srgbClr val="CFD5D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 name="Freeform: Shape 39">
              <a:extLst>
                <a:ext uri="{FF2B5EF4-FFF2-40B4-BE49-F238E27FC236}">
                  <a16:creationId xmlns:a16="http://schemas.microsoft.com/office/drawing/2014/main" id="{FB0C2205-503B-063F-6D69-91E1DC81879C}"/>
                </a:ext>
              </a:extLst>
            </p:cNvPr>
            <p:cNvSpPr/>
            <p:nvPr/>
          </p:nvSpPr>
          <p:spPr>
            <a:xfrm>
              <a:off x="9400570" y="4799769"/>
              <a:ext cx="700387" cy="1344944"/>
            </a:xfrm>
            <a:custGeom>
              <a:avLst/>
              <a:gdLst>
                <a:gd name="connsiteX0" fmla="*/ 0 w 457818"/>
                <a:gd name="connsiteY0" fmla="*/ 879160 h 879159"/>
                <a:gd name="connsiteX1" fmla="*/ 231104 w 457818"/>
                <a:gd name="connsiteY1" fmla="*/ 685151 h 879159"/>
                <a:gd name="connsiteX2" fmla="*/ 457819 w 457818"/>
                <a:gd name="connsiteY2" fmla="*/ 0 h 879159"/>
                <a:gd name="connsiteX3" fmla="*/ 0 w 457818"/>
                <a:gd name="connsiteY3" fmla="*/ 879160 h 879159"/>
              </a:gdLst>
              <a:ahLst/>
              <a:cxnLst>
                <a:cxn ang="0">
                  <a:pos x="connsiteX0" y="connsiteY0"/>
                </a:cxn>
                <a:cxn ang="0">
                  <a:pos x="connsiteX1" y="connsiteY1"/>
                </a:cxn>
                <a:cxn ang="0">
                  <a:pos x="connsiteX2" y="connsiteY2"/>
                </a:cxn>
                <a:cxn ang="0">
                  <a:pos x="connsiteX3" y="connsiteY3"/>
                </a:cxn>
              </a:cxnLst>
              <a:rect l="l" t="t" r="r" b="b"/>
              <a:pathLst>
                <a:path w="457818" h="879159">
                  <a:moveTo>
                    <a:pt x="0" y="879160"/>
                  </a:moveTo>
                  <a:lnTo>
                    <a:pt x="231104" y="685151"/>
                  </a:lnTo>
                  <a:lnTo>
                    <a:pt x="457819" y="0"/>
                  </a:lnTo>
                  <a:lnTo>
                    <a:pt x="0" y="879160"/>
                  </a:lnTo>
                  <a:close/>
                </a:path>
              </a:pathLst>
            </a:custGeom>
            <a:solidFill>
              <a:srgbClr val="E7EEF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 name="Freeform: Shape 40">
              <a:extLst>
                <a:ext uri="{FF2B5EF4-FFF2-40B4-BE49-F238E27FC236}">
                  <a16:creationId xmlns:a16="http://schemas.microsoft.com/office/drawing/2014/main" id="{6C9C366F-BE6C-2088-7CC1-545A16076BAD}"/>
                </a:ext>
              </a:extLst>
            </p:cNvPr>
            <p:cNvSpPr/>
            <p:nvPr/>
          </p:nvSpPr>
          <p:spPr>
            <a:xfrm>
              <a:off x="10100959" y="4799769"/>
              <a:ext cx="309948" cy="1555293"/>
            </a:xfrm>
            <a:custGeom>
              <a:avLst/>
              <a:gdLst>
                <a:gd name="connsiteX0" fmla="*/ 1546 w 202602"/>
                <a:gd name="connsiteY0" fmla="*/ 712354 h 1016659"/>
                <a:gd name="connsiteX1" fmla="*/ 175461 w 202602"/>
                <a:gd name="connsiteY1" fmla="*/ 1016659 h 1016659"/>
                <a:gd name="connsiteX2" fmla="*/ 202602 w 202602"/>
                <a:gd name="connsiteY2" fmla="*/ 696032 h 1016659"/>
                <a:gd name="connsiteX3" fmla="*/ 0 w 202602"/>
                <a:gd name="connsiteY3" fmla="*/ 0 h 1016659"/>
                <a:gd name="connsiteX4" fmla="*/ 1546 w 202602"/>
                <a:gd name="connsiteY4" fmla="*/ 712354 h 1016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02" h="1016659">
                  <a:moveTo>
                    <a:pt x="1546" y="712354"/>
                  </a:moveTo>
                  <a:lnTo>
                    <a:pt x="175461" y="1016659"/>
                  </a:lnTo>
                  <a:lnTo>
                    <a:pt x="202602" y="696032"/>
                  </a:lnTo>
                  <a:lnTo>
                    <a:pt x="0" y="0"/>
                  </a:lnTo>
                  <a:lnTo>
                    <a:pt x="1546" y="712354"/>
                  </a:lnTo>
                  <a:close/>
                </a:path>
              </a:pathLst>
            </a:custGeom>
            <a:solidFill>
              <a:srgbClr val="E7EEF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 name="Freeform: Shape 41">
              <a:extLst>
                <a:ext uri="{FF2B5EF4-FFF2-40B4-BE49-F238E27FC236}">
                  <a16:creationId xmlns:a16="http://schemas.microsoft.com/office/drawing/2014/main" id="{788E1363-C730-DA3B-F36E-DCE07ADCCF72}"/>
                </a:ext>
              </a:extLst>
            </p:cNvPr>
            <p:cNvSpPr/>
            <p:nvPr/>
          </p:nvSpPr>
          <p:spPr>
            <a:xfrm>
              <a:off x="8606924" y="6621023"/>
              <a:ext cx="2988162" cy="1047487"/>
            </a:xfrm>
            <a:custGeom>
              <a:avLst/>
              <a:gdLst>
                <a:gd name="connsiteX0" fmla="*/ 1754053 w 1953254"/>
                <a:gd name="connsiteY0" fmla="*/ 302327 h 684718"/>
                <a:gd name="connsiteX1" fmla="*/ 1483504 w 1953254"/>
                <a:gd name="connsiteY1" fmla="*/ 38084 h 684718"/>
                <a:gd name="connsiteX2" fmla="*/ 1596027 w 1953254"/>
                <a:gd name="connsiteY2" fmla="*/ 619801 h 684718"/>
                <a:gd name="connsiteX3" fmla="*/ 1282448 w 1953254"/>
                <a:gd name="connsiteY3" fmla="*/ 81548 h 684718"/>
                <a:gd name="connsiteX4" fmla="*/ 1309651 w 1953254"/>
                <a:gd name="connsiteY4" fmla="*/ 597791 h 684718"/>
                <a:gd name="connsiteX5" fmla="*/ 1065069 w 1953254"/>
                <a:gd name="connsiteY5" fmla="*/ 81548 h 684718"/>
                <a:gd name="connsiteX6" fmla="*/ 983583 w 1953254"/>
                <a:gd name="connsiteY6" fmla="*/ 619492 h 684718"/>
                <a:gd name="connsiteX7" fmla="*/ 831430 w 1953254"/>
                <a:gd name="connsiteY7" fmla="*/ 65226 h 684718"/>
                <a:gd name="connsiteX8" fmla="*/ 614052 w 1953254"/>
                <a:gd name="connsiteY8" fmla="*/ 505362 h 684718"/>
                <a:gd name="connsiteX9" fmla="*/ 668396 w 1953254"/>
                <a:gd name="connsiteY9" fmla="*/ 0 h 684718"/>
                <a:gd name="connsiteX10" fmla="*/ 282605 w 1953254"/>
                <a:gd name="connsiteY10" fmla="*/ 527125 h 684718"/>
                <a:gd name="connsiteX11" fmla="*/ 347769 w 1953254"/>
                <a:gd name="connsiteY11" fmla="*/ 228260 h 684718"/>
                <a:gd name="connsiteX12" fmla="*/ 24421 w 1953254"/>
                <a:gd name="connsiteY12" fmla="*/ 637855 h 684718"/>
                <a:gd name="connsiteX13" fmla="*/ 0 w 1953254"/>
                <a:gd name="connsiteY13" fmla="*/ 684718 h 684718"/>
                <a:gd name="connsiteX14" fmla="*/ 1953255 w 1953254"/>
                <a:gd name="connsiteY14" fmla="*/ 684718 h 684718"/>
                <a:gd name="connsiteX15" fmla="*/ 1754053 w 1953254"/>
                <a:gd name="connsiteY15" fmla="*/ 302327 h 68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3254" h="684718">
                  <a:moveTo>
                    <a:pt x="1754053" y="302327"/>
                  </a:moveTo>
                  <a:lnTo>
                    <a:pt x="1483504" y="38084"/>
                  </a:lnTo>
                  <a:lnTo>
                    <a:pt x="1596027" y="619801"/>
                  </a:lnTo>
                  <a:lnTo>
                    <a:pt x="1282448" y="81548"/>
                  </a:lnTo>
                  <a:lnTo>
                    <a:pt x="1309651" y="597791"/>
                  </a:lnTo>
                  <a:lnTo>
                    <a:pt x="1065069" y="81548"/>
                  </a:lnTo>
                  <a:lnTo>
                    <a:pt x="983583" y="619492"/>
                  </a:lnTo>
                  <a:lnTo>
                    <a:pt x="831430" y="65226"/>
                  </a:lnTo>
                  <a:lnTo>
                    <a:pt x="614052" y="505362"/>
                  </a:lnTo>
                  <a:lnTo>
                    <a:pt x="668396" y="0"/>
                  </a:lnTo>
                  <a:lnTo>
                    <a:pt x="282605" y="527125"/>
                  </a:lnTo>
                  <a:lnTo>
                    <a:pt x="347769" y="228260"/>
                  </a:lnTo>
                  <a:lnTo>
                    <a:pt x="24421" y="637855"/>
                  </a:lnTo>
                  <a:lnTo>
                    <a:pt x="0" y="684718"/>
                  </a:lnTo>
                  <a:lnTo>
                    <a:pt x="1953255" y="684718"/>
                  </a:lnTo>
                  <a:lnTo>
                    <a:pt x="1754053" y="302327"/>
                  </a:lnTo>
                  <a:close/>
                </a:path>
              </a:pathLst>
            </a:custGeom>
            <a:solidFill>
              <a:schemeClr val="tx2">
                <a:lumMod val="75000"/>
              </a:scheme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6" name="Group 55">
            <a:extLst>
              <a:ext uri="{FF2B5EF4-FFF2-40B4-BE49-F238E27FC236}">
                <a16:creationId xmlns:a16="http://schemas.microsoft.com/office/drawing/2014/main" id="{2F8842B4-1EDF-A20B-BF3F-7417402B1814}"/>
              </a:ext>
            </a:extLst>
          </p:cNvPr>
          <p:cNvGrpSpPr/>
          <p:nvPr/>
        </p:nvGrpSpPr>
        <p:grpSpPr>
          <a:xfrm>
            <a:off x="5227892" y="3066709"/>
            <a:ext cx="3847144" cy="4562755"/>
            <a:chOff x="5644384" y="3347477"/>
            <a:chExt cx="3634906" cy="4311039"/>
          </a:xfrm>
        </p:grpSpPr>
        <p:grpSp>
          <p:nvGrpSpPr>
            <p:cNvPr id="55" name="Group 54">
              <a:extLst>
                <a:ext uri="{FF2B5EF4-FFF2-40B4-BE49-F238E27FC236}">
                  <a16:creationId xmlns:a16="http://schemas.microsoft.com/office/drawing/2014/main" id="{2B30AF34-D313-AF6F-BFF1-1F48622A5386}"/>
                </a:ext>
              </a:extLst>
            </p:cNvPr>
            <p:cNvGrpSpPr/>
            <p:nvPr/>
          </p:nvGrpSpPr>
          <p:grpSpPr>
            <a:xfrm>
              <a:off x="5644384" y="3347477"/>
              <a:ext cx="3634906" cy="4311039"/>
              <a:chOff x="5644384" y="3347477"/>
              <a:chExt cx="3634906" cy="4311039"/>
            </a:xfrm>
          </p:grpSpPr>
          <p:sp>
            <p:nvSpPr>
              <p:cNvPr id="17" name="Freeform: Shape 16">
                <a:extLst>
                  <a:ext uri="{FF2B5EF4-FFF2-40B4-BE49-F238E27FC236}">
                    <a16:creationId xmlns:a16="http://schemas.microsoft.com/office/drawing/2014/main" id="{872E80D5-CD9B-2825-9917-D729DBACEDA6}"/>
                  </a:ext>
                </a:extLst>
              </p:cNvPr>
              <p:cNvSpPr/>
              <p:nvPr/>
            </p:nvSpPr>
            <p:spPr>
              <a:xfrm>
                <a:off x="7461552" y="3362836"/>
                <a:ext cx="8169" cy="969037"/>
              </a:xfrm>
              <a:custGeom>
                <a:avLst/>
                <a:gdLst>
                  <a:gd name="connsiteX0" fmla="*/ 0 w 6182"/>
                  <a:gd name="connsiteY0" fmla="*/ 733313 h 733312"/>
                  <a:gd name="connsiteX1" fmla="*/ 0 w 6182"/>
                  <a:gd name="connsiteY1" fmla="*/ 0 h 733312"/>
                </a:gdLst>
                <a:ahLst/>
                <a:cxnLst>
                  <a:cxn ang="0">
                    <a:pos x="connsiteX0" y="connsiteY0"/>
                  </a:cxn>
                  <a:cxn ang="0">
                    <a:pos x="connsiteX1" y="connsiteY1"/>
                  </a:cxn>
                </a:cxnLst>
                <a:rect l="l" t="t" r="r" b="b"/>
                <a:pathLst>
                  <a:path w="6182" h="733312">
                    <a:moveTo>
                      <a:pt x="0" y="733313"/>
                    </a:moveTo>
                    <a:lnTo>
                      <a:pt x="0" y="0"/>
                    </a:lnTo>
                  </a:path>
                </a:pathLst>
              </a:custGeom>
              <a:ln w="18548" cap="rnd">
                <a:solidFill>
                  <a:srgbClr val="CFCFC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Freeform: Shape 17">
                <a:extLst>
                  <a:ext uri="{FF2B5EF4-FFF2-40B4-BE49-F238E27FC236}">
                    <a16:creationId xmlns:a16="http://schemas.microsoft.com/office/drawing/2014/main" id="{D22B353F-1915-D1CF-8F97-EB4F92A37E8F}"/>
                  </a:ext>
                </a:extLst>
              </p:cNvPr>
              <p:cNvSpPr/>
              <p:nvPr/>
            </p:nvSpPr>
            <p:spPr>
              <a:xfrm>
                <a:off x="7449134" y="3347477"/>
                <a:ext cx="669908" cy="302124"/>
              </a:xfrm>
              <a:custGeom>
                <a:avLst/>
                <a:gdLst>
                  <a:gd name="connsiteX0" fmla="*/ 0 w 506969"/>
                  <a:gd name="connsiteY0" fmla="*/ 0 h 228630"/>
                  <a:gd name="connsiteX1" fmla="*/ 506970 w 506969"/>
                  <a:gd name="connsiteY1" fmla="*/ 101270 h 228630"/>
                  <a:gd name="connsiteX2" fmla="*/ 0 w 506969"/>
                  <a:gd name="connsiteY2" fmla="*/ 228631 h 228630"/>
                  <a:gd name="connsiteX3" fmla="*/ 0 w 506969"/>
                  <a:gd name="connsiteY3" fmla="*/ 0 h 228630"/>
                </a:gdLst>
                <a:ahLst/>
                <a:cxnLst>
                  <a:cxn ang="0">
                    <a:pos x="connsiteX0" y="connsiteY0"/>
                  </a:cxn>
                  <a:cxn ang="0">
                    <a:pos x="connsiteX1" y="connsiteY1"/>
                  </a:cxn>
                  <a:cxn ang="0">
                    <a:pos x="connsiteX2" y="connsiteY2"/>
                  </a:cxn>
                  <a:cxn ang="0">
                    <a:pos x="connsiteX3" y="connsiteY3"/>
                  </a:cxn>
                </a:cxnLst>
                <a:rect l="l" t="t" r="r" b="b"/>
                <a:pathLst>
                  <a:path w="506969" h="228630">
                    <a:moveTo>
                      <a:pt x="0" y="0"/>
                    </a:moveTo>
                    <a:lnTo>
                      <a:pt x="506970" y="101270"/>
                    </a:lnTo>
                    <a:lnTo>
                      <a:pt x="0" y="228631"/>
                    </a:lnTo>
                    <a:lnTo>
                      <a:pt x="0" y="0"/>
                    </a:lnTo>
                    <a:close/>
                  </a:path>
                </a:pathLst>
              </a:custGeom>
              <a:solidFill>
                <a:schemeClr val="accent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 name="Freeform: Shape 43">
                <a:extLst>
                  <a:ext uri="{FF2B5EF4-FFF2-40B4-BE49-F238E27FC236}">
                    <a16:creationId xmlns:a16="http://schemas.microsoft.com/office/drawing/2014/main" id="{47D33AC3-16BD-489E-E156-D0EF9C0BF6D2}"/>
                  </a:ext>
                </a:extLst>
              </p:cNvPr>
              <p:cNvSpPr/>
              <p:nvPr/>
            </p:nvSpPr>
            <p:spPr>
              <a:xfrm>
                <a:off x="5644384" y="4168638"/>
                <a:ext cx="3634906" cy="3489878"/>
              </a:xfrm>
              <a:custGeom>
                <a:avLst/>
                <a:gdLst>
                  <a:gd name="connsiteX0" fmla="*/ 2750805 w 2750804"/>
                  <a:gd name="connsiteY0" fmla="*/ 2640940 h 2640940"/>
                  <a:gd name="connsiteX1" fmla="*/ 0 w 2750804"/>
                  <a:gd name="connsiteY1" fmla="*/ 2640940 h 2640940"/>
                  <a:gd name="connsiteX2" fmla="*/ 1375433 w 2750804"/>
                  <a:gd name="connsiteY2" fmla="*/ 0 h 2640940"/>
                  <a:gd name="connsiteX3" fmla="*/ 2750805 w 2750804"/>
                  <a:gd name="connsiteY3" fmla="*/ 2640940 h 2640940"/>
                </a:gdLst>
                <a:ahLst/>
                <a:cxnLst>
                  <a:cxn ang="0">
                    <a:pos x="connsiteX0" y="connsiteY0"/>
                  </a:cxn>
                  <a:cxn ang="0">
                    <a:pos x="connsiteX1" y="connsiteY1"/>
                  </a:cxn>
                  <a:cxn ang="0">
                    <a:pos x="connsiteX2" y="connsiteY2"/>
                  </a:cxn>
                  <a:cxn ang="0">
                    <a:pos x="connsiteX3" y="connsiteY3"/>
                  </a:cxn>
                </a:cxnLst>
                <a:rect l="l" t="t" r="r" b="b"/>
                <a:pathLst>
                  <a:path w="2750804" h="2640940">
                    <a:moveTo>
                      <a:pt x="2750805" y="2640940"/>
                    </a:moveTo>
                    <a:lnTo>
                      <a:pt x="0" y="2640940"/>
                    </a:lnTo>
                    <a:lnTo>
                      <a:pt x="1375433" y="0"/>
                    </a:lnTo>
                    <a:lnTo>
                      <a:pt x="2750805" y="2640940"/>
                    </a:lnTo>
                    <a:close/>
                  </a:path>
                </a:pathLst>
              </a:custGeom>
              <a:gradFill>
                <a:gsLst>
                  <a:gs pos="0">
                    <a:schemeClr val="tx2"/>
                  </a:gs>
                  <a:gs pos="100000">
                    <a:schemeClr val="tx2">
                      <a:lumMod val="50000"/>
                    </a:scheme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 name="Freeform: Shape 44">
                <a:extLst>
                  <a:ext uri="{FF2B5EF4-FFF2-40B4-BE49-F238E27FC236}">
                    <a16:creationId xmlns:a16="http://schemas.microsoft.com/office/drawing/2014/main" id="{0D9E7AE7-84B6-47B7-1BAA-A7234A1C849F}"/>
                  </a:ext>
                </a:extLst>
              </p:cNvPr>
              <p:cNvSpPr/>
              <p:nvPr/>
            </p:nvSpPr>
            <p:spPr>
              <a:xfrm>
                <a:off x="6609788" y="4168638"/>
                <a:ext cx="1603286" cy="1912178"/>
              </a:xfrm>
              <a:custGeom>
                <a:avLst/>
                <a:gdLst>
                  <a:gd name="connsiteX0" fmla="*/ 0 w 1213326"/>
                  <a:gd name="connsiteY0" fmla="*/ 1238118 h 1447027"/>
                  <a:gd name="connsiteX1" fmla="*/ 325511 w 1213326"/>
                  <a:gd name="connsiteY1" fmla="*/ 964911 h 1447027"/>
                  <a:gd name="connsiteX2" fmla="*/ 356177 w 1213326"/>
                  <a:gd name="connsiteY2" fmla="*/ 1447027 h 1447027"/>
                  <a:gd name="connsiteX3" fmla="*/ 646943 w 1213326"/>
                  <a:gd name="connsiteY3" fmla="*/ 1003181 h 1447027"/>
                  <a:gd name="connsiteX4" fmla="*/ 891896 w 1213326"/>
                  <a:gd name="connsiteY4" fmla="*/ 1431756 h 1447027"/>
                  <a:gd name="connsiteX5" fmla="*/ 930104 w 1213326"/>
                  <a:gd name="connsiteY5" fmla="*/ 980244 h 1447027"/>
                  <a:gd name="connsiteX6" fmla="*/ 1213327 w 1213326"/>
                  <a:gd name="connsiteY6" fmla="*/ 1316946 h 1447027"/>
                  <a:gd name="connsiteX7" fmla="*/ 1199539 w 1213326"/>
                  <a:gd name="connsiteY7" fmla="*/ 1065192 h 1447027"/>
                  <a:gd name="connsiteX8" fmla="*/ 644841 w 1213326"/>
                  <a:gd name="connsiteY8" fmla="*/ 0 h 1447027"/>
                  <a:gd name="connsiteX9" fmla="*/ 0 w 1213326"/>
                  <a:gd name="connsiteY9" fmla="*/ 1238118 h 144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326" h="1447027">
                    <a:moveTo>
                      <a:pt x="0" y="1238118"/>
                    </a:moveTo>
                    <a:lnTo>
                      <a:pt x="325511" y="964911"/>
                    </a:lnTo>
                    <a:lnTo>
                      <a:pt x="356177" y="1447027"/>
                    </a:lnTo>
                    <a:lnTo>
                      <a:pt x="646943" y="1003181"/>
                    </a:lnTo>
                    <a:lnTo>
                      <a:pt x="891896" y="1431756"/>
                    </a:lnTo>
                    <a:lnTo>
                      <a:pt x="930104" y="980244"/>
                    </a:lnTo>
                    <a:lnTo>
                      <a:pt x="1213327" y="1316946"/>
                    </a:lnTo>
                    <a:lnTo>
                      <a:pt x="1199539" y="1065192"/>
                    </a:lnTo>
                    <a:lnTo>
                      <a:pt x="644841" y="0"/>
                    </a:lnTo>
                    <a:lnTo>
                      <a:pt x="0" y="1238118"/>
                    </a:lnTo>
                    <a:close/>
                  </a:path>
                </a:pathLst>
              </a:custGeom>
              <a:solidFill>
                <a:srgbClr val="CFD5D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 name="Freeform: Shape 45">
                <a:extLst>
                  <a:ext uri="{FF2B5EF4-FFF2-40B4-BE49-F238E27FC236}">
                    <a16:creationId xmlns:a16="http://schemas.microsoft.com/office/drawing/2014/main" id="{003B5ADE-0E89-2C01-CC4D-78C080B093E6}"/>
                  </a:ext>
                </a:extLst>
              </p:cNvPr>
              <p:cNvSpPr/>
              <p:nvPr/>
            </p:nvSpPr>
            <p:spPr>
              <a:xfrm>
                <a:off x="6609788" y="4168638"/>
                <a:ext cx="852090" cy="1636115"/>
              </a:xfrm>
              <a:custGeom>
                <a:avLst/>
                <a:gdLst>
                  <a:gd name="connsiteX0" fmla="*/ 0 w 644840"/>
                  <a:gd name="connsiteY0" fmla="*/ 1238118 h 1238118"/>
                  <a:gd name="connsiteX1" fmla="*/ 325511 w 644840"/>
                  <a:gd name="connsiteY1" fmla="*/ 964911 h 1238118"/>
                  <a:gd name="connsiteX2" fmla="*/ 644841 w 644840"/>
                  <a:gd name="connsiteY2" fmla="*/ 0 h 1238118"/>
                  <a:gd name="connsiteX3" fmla="*/ 0 w 644840"/>
                  <a:gd name="connsiteY3" fmla="*/ 1238118 h 1238118"/>
                </a:gdLst>
                <a:ahLst/>
                <a:cxnLst>
                  <a:cxn ang="0">
                    <a:pos x="connsiteX0" y="connsiteY0"/>
                  </a:cxn>
                  <a:cxn ang="0">
                    <a:pos x="connsiteX1" y="connsiteY1"/>
                  </a:cxn>
                  <a:cxn ang="0">
                    <a:pos x="connsiteX2" y="connsiteY2"/>
                  </a:cxn>
                  <a:cxn ang="0">
                    <a:pos x="connsiteX3" y="connsiteY3"/>
                  </a:cxn>
                </a:cxnLst>
                <a:rect l="l" t="t" r="r" b="b"/>
                <a:pathLst>
                  <a:path w="644840" h="1238118">
                    <a:moveTo>
                      <a:pt x="0" y="1238118"/>
                    </a:moveTo>
                    <a:lnTo>
                      <a:pt x="325511" y="964911"/>
                    </a:lnTo>
                    <a:lnTo>
                      <a:pt x="644841" y="0"/>
                    </a:lnTo>
                    <a:lnTo>
                      <a:pt x="0" y="1238118"/>
                    </a:lnTo>
                    <a:close/>
                  </a:path>
                </a:pathLst>
              </a:custGeom>
              <a:solidFill>
                <a:srgbClr val="E7EEF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 name="Freeform: Shape 46">
                <a:extLst>
                  <a:ext uri="{FF2B5EF4-FFF2-40B4-BE49-F238E27FC236}">
                    <a16:creationId xmlns:a16="http://schemas.microsoft.com/office/drawing/2014/main" id="{06ADDAD0-B58B-7B94-3892-EF56C932F5B4}"/>
                  </a:ext>
                </a:extLst>
              </p:cNvPr>
              <p:cNvSpPr/>
              <p:nvPr/>
            </p:nvSpPr>
            <p:spPr>
              <a:xfrm>
                <a:off x="7461878" y="4168638"/>
                <a:ext cx="376946" cy="1891997"/>
              </a:xfrm>
              <a:custGeom>
                <a:avLst/>
                <a:gdLst>
                  <a:gd name="connsiteX0" fmla="*/ 2103 w 285263"/>
                  <a:gd name="connsiteY0" fmla="*/ 1003181 h 1431755"/>
                  <a:gd name="connsiteX1" fmla="*/ 247055 w 285263"/>
                  <a:gd name="connsiteY1" fmla="*/ 1431756 h 1431755"/>
                  <a:gd name="connsiteX2" fmla="*/ 285263 w 285263"/>
                  <a:gd name="connsiteY2" fmla="*/ 980244 h 1431755"/>
                  <a:gd name="connsiteX3" fmla="*/ 0 w 285263"/>
                  <a:gd name="connsiteY3" fmla="*/ 0 h 1431755"/>
                  <a:gd name="connsiteX4" fmla="*/ 2103 w 285263"/>
                  <a:gd name="connsiteY4" fmla="*/ 1003181 h 1431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63" h="1431755">
                    <a:moveTo>
                      <a:pt x="2103" y="1003181"/>
                    </a:moveTo>
                    <a:lnTo>
                      <a:pt x="247055" y="1431756"/>
                    </a:lnTo>
                    <a:lnTo>
                      <a:pt x="285263" y="980244"/>
                    </a:lnTo>
                    <a:lnTo>
                      <a:pt x="0" y="0"/>
                    </a:lnTo>
                    <a:lnTo>
                      <a:pt x="2103" y="1003181"/>
                    </a:lnTo>
                    <a:close/>
                  </a:path>
                </a:pathLst>
              </a:custGeom>
              <a:solidFill>
                <a:srgbClr val="E7EEF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48" name="Freeform: Shape 47">
              <a:extLst>
                <a:ext uri="{FF2B5EF4-FFF2-40B4-BE49-F238E27FC236}">
                  <a16:creationId xmlns:a16="http://schemas.microsoft.com/office/drawing/2014/main" id="{3BB3A00E-29E5-7B83-CDAD-E39CE21F008E}"/>
                </a:ext>
              </a:extLst>
            </p:cNvPr>
            <p:cNvSpPr/>
            <p:nvPr/>
          </p:nvSpPr>
          <p:spPr>
            <a:xfrm>
              <a:off x="5644384" y="6384248"/>
              <a:ext cx="3634906" cy="1274268"/>
            </a:xfrm>
            <a:custGeom>
              <a:avLst/>
              <a:gdLst>
                <a:gd name="connsiteX0" fmla="*/ 2470302 w 2750804"/>
                <a:gd name="connsiteY0" fmla="*/ 425731 h 964293"/>
                <a:gd name="connsiteX1" fmla="*/ 2089271 w 2750804"/>
                <a:gd name="connsiteY1" fmla="*/ 53541 h 964293"/>
                <a:gd name="connsiteX2" fmla="*/ 2247792 w 2750804"/>
                <a:gd name="connsiteY2" fmla="*/ 872915 h 964293"/>
                <a:gd name="connsiteX3" fmla="*/ 1806110 w 2750804"/>
                <a:gd name="connsiteY3" fmla="*/ 114810 h 964293"/>
                <a:gd name="connsiteX4" fmla="*/ 1844380 w 2750804"/>
                <a:gd name="connsiteY4" fmla="*/ 841816 h 964293"/>
                <a:gd name="connsiteX5" fmla="*/ 1500012 w 2750804"/>
                <a:gd name="connsiteY5" fmla="*/ 114810 h 964293"/>
                <a:gd name="connsiteX6" fmla="*/ 1385202 w 2750804"/>
                <a:gd name="connsiteY6" fmla="*/ 872482 h 964293"/>
                <a:gd name="connsiteX7" fmla="*/ 1170914 w 2750804"/>
                <a:gd name="connsiteY7" fmla="*/ 91811 h 964293"/>
                <a:gd name="connsiteX8" fmla="*/ 864816 w 2750804"/>
                <a:gd name="connsiteY8" fmla="*/ 711736 h 964293"/>
                <a:gd name="connsiteX9" fmla="*/ 941356 w 2750804"/>
                <a:gd name="connsiteY9" fmla="*/ 0 h 964293"/>
                <a:gd name="connsiteX10" fmla="*/ 397971 w 2750804"/>
                <a:gd name="connsiteY10" fmla="*/ 742339 h 964293"/>
                <a:gd name="connsiteX11" fmla="*/ 489782 w 2750804"/>
                <a:gd name="connsiteY11" fmla="*/ 321431 h 964293"/>
                <a:gd name="connsiteX12" fmla="*/ 34375 w 2750804"/>
                <a:gd name="connsiteY12" fmla="*/ 898325 h 964293"/>
                <a:gd name="connsiteX13" fmla="*/ 0 w 2750804"/>
                <a:gd name="connsiteY13" fmla="*/ 964293 h 964293"/>
                <a:gd name="connsiteX14" fmla="*/ 2750805 w 2750804"/>
                <a:gd name="connsiteY14" fmla="*/ 964293 h 964293"/>
                <a:gd name="connsiteX15" fmla="*/ 2470302 w 2750804"/>
                <a:gd name="connsiteY15" fmla="*/ 425731 h 9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50804" h="964293">
                  <a:moveTo>
                    <a:pt x="2470302" y="425731"/>
                  </a:moveTo>
                  <a:lnTo>
                    <a:pt x="2089271" y="53541"/>
                  </a:lnTo>
                  <a:lnTo>
                    <a:pt x="2247792" y="872915"/>
                  </a:lnTo>
                  <a:lnTo>
                    <a:pt x="1806110" y="114810"/>
                  </a:lnTo>
                  <a:lnTo>
                    <a:pt x="1844380" y="841816"/>
                  </a:lnTo>
                  <a:lnTo>
                    <a:pt x="1500012" y="114810"/>
                  </a:lnTo>
                  <a:lnTo>
                    <a:pt x="1385202" y="872482"/>
                  </a:lnTo>
                  <a:lnTo>
                    <a:pt x="1170914" y="91811"/>
                  </a:lnTo>
                  <a:lnTo>
                    <a:pt x="864816" y="711736"/>
                  </a:lnTo>
                  <a:lnTo>
                    <a:pt x="941356" y="0"/>
                  </a:lnTo>
                  <a:lnTo>
                    <a:pt x="397971" y="742339"/>
                  </a:lnTo>
                  <a:lnTo>
                    <a:pt x="489782" y="321431"/>
                  </a:lnTo>
                  <a:lnTo>
                    <a:pt x="34375" y="898325"/>
                  </a:lnTo>
                  <a:lnTo>
                    <a:pt x="0" y="964293"/>
                  </a:lnTo>
                  <a:lnTo>
                    <a:pt x="2750805" y="964293"/>
                  </a:lnTo>
                  <a:lnTo>
                    <a:pt x="2470302" y="425731"/>
                  </a:lnTo>
                  <a:close/>
                </a:path>
              </a:pathLst>
            </a:custGeom>
            <a:solidFill>
              <a:schemeClr val="tx2">
                <a:lumMod val="75000"/>
              </a:scheme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68" name="TextBox 67">
            <a:extLst>
              <a:ext uri="{FF2B5EF4-FFF2-40B4-BE49-F238E27FC236}">
                <a16:creationId xmlns:a16="http://schemas.microsoft.com/office/drawing/2014/main" id="{2BB5CCC4-D1F2-2934-6F91-24565323DC70}"/>
              </a:ext>
            </a:extLst>
          </p:cNvPr>
          <p:cNvSpPr txBox="1"/>
          <p:nvPr/>
        </p:nvSpPr>
        <p:spPr>
          <a:xfrm>
            <a:off x="805670" y="1249780"/>
            <a:ext cx="2072557" cy="175432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cs typeface="Calibri"/>
              </a:rPr>
              <a:t>Vaccine Orders</a:t>
            </a:r>
          </a:p>
          <a:p>
            <a:pPr marL="171450" indent="-171450">
              <a:buFont typeface="Arial" panose="020B0604020202020204" pitchFamily="34" charset="0"/>
              <a:buChar char="•"/>
              <a:defRPr/>
            </a:pPr>
            <a:r>
              <a:rPr kumimoji="0" lang="en-US" sz="1200" b="0" i="0" u="none" strike="noStrike" kern="1200" cap="none" spc="0" normalizeH="0" baseline="0" noProof="0">
                <a:ln>
                  <a:noFill/>
                </a:ln>
                <a:solidFill>
                  <a:prstClr val="black"/>
                </a:solidFill>
                <a:effectLst/>
                <a:uLnTx/>
                <a:uFillTx/>
                <a:latin typeface="Calibri"/>
                <a:cs typeface="Calibri"/>
              </a:rPr>
              <a:t>Order submission </a:t>
            </a:r>
            <a:r>
              <a:rPr lang="en-US" sz="1200">
                <a:solidFill>
                  <a:prstClr val="black"/>
                </a:solidFill>
                <a:latin typeface="Calibri"/>
                <a:cs typeface="Calibri"/>
              </a:rPr>
              <a:t>in </a:t>
            </a:r>
            <a:r>
              <a:rPr lang="en-US" sz="1200" err="1">
                <a:solidFill>
                  <a:prstClr val="black"/>
                </a:solidFill>
                <a:latin typeface="Calibri"/>
                <a:cs typeface="Calibri"/>
              </a:rPr>
              <a:t>myVFC</a:t>
            </a:r>
            <a:r>
              <a:rPr lang="en-US" sz="1200">
                <a:solidFill>
                  <a:prstClr val="black"/>
                </a:solidFill>
                <a:latin typeface="Calibri"/>
                <a:cs typeface="Calibri"/>
              </a:rPr>
              <a:t> Vaccines</a:t>
            </a:r>
            <a:endParaRPr lang="en-US" sz="1200" b="0" i="0" u="none" strike="noStrike" kern="1200" cap="none" spc="0" normalizeH="0" baseline="0" noProof="0">
              <a:ln>
                <a:noFill/>
              </a:ln>
              <a:solidFill>
                <a:prstClr val="black"/>
              </a:solidFill>
              <a:effectLst/>
              <a:uLnTx/>
              <a:uFillTx/>
              <a:latin typeface="Calibri"/>
              <a:cs typeface="Calibri"/>
            </a:endParaRPr>
          </a:p>
          <a:p>
            <a:pPr marR="0" lvl="0" algn="l"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a:ln>
                  <a:noFill/>
                </a:ln>
                <a:solidFill>
                  <a:prstClr val="black"/>
                </a:solidFill>
                <a:effectLst/>
                <a:uLnTx/>
                <a:uFillTx/>
                <a:latin typeface="Calibri"/>
                <a:cs typeface="Calibri"/>
              </a:rPr>
              <a:t>Account Management</a:t>
            </a:r>
            <a:endParaRPr lang="en-US" sz="1200" b="1" i="0" u="none" strike="noStrike" kern="1200" cap="none" spc="0" normalizeH="0" baseline="0" noProof="0">
              <a:ln>
                <a:noFill/>
              </a:ln>
              <a:solidFill>
                <a:prstClr val="black"/>
              </a:solidFill>
              <a:effectLst/>
              <a:uLnTx/>
              <a:uFillTx/>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Recertification part 1 in </a:t>
            </a:r>
            <a:r>
              <a:rPr kumimoji="0" lang="en-US" sz="1200" b="0" i="0" u="none" strike="noStrike" kern="1200" cap="none" spc="0" normalizeH="0" baseline="0" noProof="0" err="1">
                <a:ln>
                  <a:noFill/>
                </a:ln>
                <a:solidFill>
                  <a:prstClr val="black"/>
                </a:solidFill>
                <a:effectLst/>
                <a:uLnTx/>
                <a:uFillTx/>
                <a:latin typeface="Calibri"/>
                <a:cs typeface="Calibri"/>
              </a:rPr>
              <a:t>MyVFCVaccines</a:t>
            </a:r>
            <a:endParaRPr kumimoji="0" lang="en-US" sz="1200" b="0" i="0" u="none" strike="noStrike" kern="1200" cap="none" spc="0" normalizeH="0" baseline="0" noProof="0">
              <a:ln>
                <a:noFill/>
              </a:ln>
              <a:solidFill>
                <a:prstClr val="black"/>
              </a:solidFill>
              <a:effectLst/>
              <a:uLnTx/>
              <a:uFillTx/>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Profile updates [updated Digital Data Logger (DDL), Vaccine Coordinator, etc.]</a:t>
            </a:r>
            <a:endParaRPr lang="en-US" sz="1200" b="0" i="0" u="none" strike="noStrike" kern="1200" cap="none" spc="0" normalizeH="0" baseline="0" noProof="0">
              <a:ln>
                <a:noFill/>
              </a:ln>
              <a:solidFill>
                <a:prstClr val="black"/>
              </a:solidFill>
              <a:effectLst/>
              <a:uLnTx/>
              <a:uFillTx/>
              <a:latin typeface="Calibri"/>
              <a:cs typeface="Calibri"/>
            </a:endParaRPr>
          </a:p>
        </p:txBody>
      </p:sp>
      <p:sp>
        <p:nvSpPr>
          <p:cNvPr id="69" name="TextBox 68">
            <a:extLst>
              <a:ext uri="{FF2B5EF4-FFF2-40B4-BE49-F238E27FC236}">
                <a16:creationId xmlns:a16="http://schemas.microsoft.com/office/drawing/2014/main" id="{11850BC0-9631-253F-552E-27543E105BE2}"/>
              </a:ext>
            </a:extLst>
          </p:cNvPr>
          <p:cNvSpPr txBox="1"/>
          <p:nvPr/>
        </p:nvSpPr>
        <p:spPr>
          <a:xfrm>
            <a:off x="863096" y="925901"/>
            <a:ext cx="1595365" cy="276999"/>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a:cs typeface="Calibri"/>
              </a:rPr>
              <a:t>January 31, 2024</a:t>
            </a:r>
          </a:p>
        </p:txBody>
      </p:sp>
      <p:sp>
        <p:nvSpPr>
          <p:cNvPr id="70" name="TextBox 69">
            <a:extLst>
              <a:ext uri="{FF2B5EF4-FFF2-40B4-BE49-F238E27FC236}">
                <a16:creationId xmlns:a16="http://schemas.microsoft.com/office/drawing/2014/main" id="{124A680C-55C9-0C79-E65A-22D9292156B8}"/>
              </a:ext>
            </a:extLst>
          </p:cNvPr>
          <p:cNvSpPr txBox="1"/>
          <p:nvPr/>
        </p:nvSpPr>
        <p:spPr>
          <a:xfrm>
            <a:off x="3579584" y="1249780"/>
            <a:ext cx="210493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cs typeface="Calibri"/>
              </a:rPr>
              <a:t>Vaccine Orders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Order corrections (for orders in MyVFCVaccines)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cs typeface="Calibri"/>
              </a:rPr>
              <a:t>CDPH 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Calibri"/>
                <a:ea typeface="Ubuntu"/>
                <a:cs typeface="Calibri"/>
              </a:rPr>
              <a:t>LHD 317 101 for LHDs</a:t>
            </a:r>
            <a:r>
              <a:rPr kumimoji="0" lang="en-US" sz="1200" b="0" i="0" u="none" strike="noStrike" kern="1200" cap="none" spc="0" normalizeH="0" baseline="0" noProof="0">
                <a:ln>
                  <a:noFill/>
                </a:ln>
                <a:solidFill>
                  <a:srgbClr val="000000"/>
                </a:solidFill>
                <a:effectLst/>
                <a:uLnTx/>
                <a:uFillTx/>
                <a:latin typeface="Calibri"/>
                <a:ea typeface="Ubuntu"/>
                <a:cs typeface="Calibri"/>
              </a:rPr>
              <a:t> training at</a:t>
            </a:r>
            <a:r>
              <a:rPr kumimoji="0" lang="en-US" sz="1200" b="1" i="0" u="none" strike="noStrike" kern="1200" cap="none" spc="0" normalizeH="0" baseline="0" noProof="0">
                <a:ln>
                  <a:noFill/>
                </a:ln>
                <a:solidFill>
                  <a:srgbClr val="000000"/>
                </a:solidFill>
                <a:effectLst/>
                <a:uLnTx/>
                <a:uFillTx/>
                <a:latin typeface="Calibri"/>
                <a:ea typeface="Ubuntu"/>
                <a:cs typeface="Calibri"/>
              </a:rPr>
              <a:t> 11:00 am PST</a:t>
            </a:r>
            <a:endParaRPr kumimoji="0" lang="en-US" sz="1200" b="1" i="0" u="none" strike="noStrike" kern="1200" cap="none" spc="0" normalizeH="0" baseline="0" noProof="0">
              <a:ln>
                <a:noFill/>
              </a:ln>
              <a:solidFill>
                <a:prstClr val="black"/>
              </a:solidFill>
              <a:effectLst/>
              <a:uLnTx/>
              <a:uFillTx/>
              <a:latin typeface="Calibri"/>
              <a:cs typeface="Calibri"/>
            </a:endParaRPr>
          </a:p>
        </p:txBody>
      </p:sp>
      <p:sp>
        <p:nvSpPr>
          <p:cNvPr id="71" name="TextBox 70">
            <a:extLst>
              <a:ext uri="{FF2B5EF4-FFF2-40B4-BE49-F238E27FC236}">
                <a16:creationId xmlns:a16="http://schemas.microsoft.com/office/drawing/2014/main" id="{A51E82C1-5D69-D9A6-86E5-7995B9E9AF00}"/>
              </a:ext>
            </a:extLst>
          </p:cNvPr>
          <p:cNvSpPr txBox="1"/>
          <p:nvPr/>
        </p:nvSpPr>
        <p:spPr>
          <a:xfrm>
            <a:off x="3579583" y="926682"/>
            <a:ext cx="1382005" cy="276999"/>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a:cs typeface="Calibri"/>
              </a:rPr>
              <a:t>February 15, 2024</a:t>
            </a:r>
          </a:p>
        </p:txBody>
      </p:sp>
      <p:sp>
        <p:nvSpPr>
          <p:cNvPr id="72" name="TextBox 71">
            <a:extLst>
              <a:ext uri="{FF2B5EF4-FFF2-40B4-BE49-F238E27FC236}">
                <a16:creationId xmlns:a16="http://schemas.microsoft.com/office/drawing/2014/main" id="{1E8BA8CC-0F32-3056-9516-EE81183C7406}"/>
              </a:ext>
            </a:extLst>
          </p:cNvPr>
          <p:cNvSpPr txBox="1"/>
          <p:nvPr/>
        </p:nvSpPr>
        <p:spPr>
          <a:xfrm>
            <a:off x="5967423" y="1188820"/>
            <a:ext cx="215383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cs typeface="Calibri"/>
              </a:rPr>
              <a:t>Transition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cs typeface="Calibri"/>
              </a:rPr>
              <a:t>Last day in </a:t>
            </a:r>
            <a:r>
              <a:rPr kumimoji="0" lang="en-US" sz="1200" b="0" i="0" u="none" strike="noStrike" kern="1200" cap="none" spc="0" normalizeH="0" baseline="0" noProof="0" err="1">
                <a:ln>
                  <a:noFill/>
                </a:ln>
                <a:solidFill>
                  <a:prstClr val="black"/>
                </a:solidFill>
                <a:effectLst/>
                <a:uLnTx/>
                <a:uFillTx/>
                <a:latin typeface="Calibri"/>
                <a:cs typeface="Calibri"/>
              </a:rPr>
              <a:t>MyVFCVaccines</a:t>
            </a:r>
            <a:r>
              <a:rPr kumimoji="0" lang="en-US" sz="1200" b="0" i="0" u="none" strike="noStrike" kern="1200" cap="none" spc="0" normalizeH="0" baseline="0" noProof="0">
                <a:ln>
                  <a:noFill/>
                </a:ln>
                <a:solidFill>
                  <a:prstClr val="black"/>
                </a:solidFill>
                <a:effectLst/>
                <a:uLnTx/>
                <a:uFillTx/>
                <a:latin typeface="Calibri"/>
                <a:cs typeface="Calibri"/>
              </a:rPr>
              <a:t> for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Viewing shipping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Recording Shipment Incidents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Recording Temperature Excursions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Contacting the VFC Call Center for support (phone number and email changes)</a:t>
            </a:r>
          </a:p>
        </p:txBody>
      </p:sp>
      <p:sp>
        <p:nvSpPr>
          <p:cNvPr id="73" name="TextBox 72">
            <a:extLst>
              <a:ext uri="{FF2B5EF4-FFF2-40B4-BE49-F238E27FC236}">
                <a16:creationId xmlns:a16="http://schemas.microsoft.com/office/drawing/2014/main" id="{84C2BBA1-613A-D201-C371-ECB8A0625D7D}"/>
              </a:ext>
            </a:extLst>
          </p:cNvPr>
          <p:cNvSpPr txBox="1"/>
          <p:nvPr/>
        </p:nvSpPr>
        <p:spPr>
          <a:xfrm>
            <a:off x="6296070" y="925901"/>
            <a:ext cx="1382005" cy="276999"/>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a:cs typeface="Calibri"/>
              </a:rPr>
              <a:t>February 19, 2024</a:t>
            </a:r>
          </a:p>
        </p:txBody>
      </p:sp>
      <p:sp>
        <p:nvSpPr>
          <p:cNvPr id="74" name="TextBox 73">
            <a:extLst>
              <a:ext uri="{FF2B5EF4-FFF2-40B4-BE49-F238E27FC236}">
                <a16:creationId xmlns:a16="http://schemas.microsoft.com/office/drawing/2014/main" id="{2547F3EF-F635-8397-FF16-34BD5370FC9A}"/>
              </a:ext>
            </a:extLst>
          </p:cNvPr>
          <p:cNvSpPr txBox="1"/>
          <p:nvPr/>
        </p:nvSpPr>
        <p:spPr>
          <a:xfrm>
            <a:off x="8567090" y="1249780"/>
            <a:ext cx="3399324" cy="2492990"/>
          </a:xfrm>
          <a:prstGeom prst="rect">
            <a:avLst/>
          </a:prstGeom>
          <a:noFill/>
        </p:spPr>
        <p:txBody>
          <a:bodyPr wrap="square" lIns="91440" tIns="45720" rIns="91440" bIns="45720" rtlCol="0" anchor="t">
            <a:spAutoFit/>
          </a:bodyPr>
          <a:lstStyle/>
          <a:p>
            <a:pPr>
              <a:defRPr/>
            </a:pPr>
            <a:r>
              <a:rPr kumimoji="0" lang="en-US" sz="1200" b="1" i="0" u="none" strike="noStrike" kern="1200" cap="none" spc="0" normalizeH="0" baseline="0" noProof="0">
                <a:ln>
                  <a:noFill/>
                </a:ln>
                <a:solidFill>
                  <a:prstClr val="black"/>
                </a:solidFill>
                <a:effectLst/>
                <a:uLnTx/>
                <a:uFillTx/>
                <a:latin typeface="Calibri"/>
                <a:cs typeface="Calibri"/>
              </a:rPr>
              <a:t>Go Live</a:t>
            </a:r>
            <a:r>
              <a:rPr lang="en-US" sz="1200" b="1">
                <a:solidFill>
                  <a:prstClr val="black"/>
                </a:solidFill>
                <a:latin typeface="Calibri"/>
                <a:cs typeface="Calibri"/>
              </a:rPr>
              <a:t> </a:t>
            </a:r>
            <a:endParaRPr kumimoji="0" lang="en-US" sz="1200" b="1" i="0" u="none" strike="noStrike" kern="1200" cap="none" spc="0" normalizeH="0" baseline="0" noProof="0">
              <a:ln>
                <a:noFill/>
              </a:ln>
              <a:solidFill>
                <a:prstClr val="black"/>
              </a:solidFill>
              <a:effectLst/>
              <a:uLnTx/>
              <a:uFillTx/>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cs typeface="Calibri"/>
              </a:rPr>
              <a:t>First day in </a:t>
            </a:r>
            <a:r>
              <a:rPr kumimoji="0" lang="en-US" sz="1200" b="0" i="0" u="none" strike="noStrike" kern="1200" cap="none" spc="0" normalizeH="0" baseline="0" noProof="0" err="1">
                <a:ln>
                  <a:noFill/>
                </a:ln>
                <a:solidFill>
                  <a:prstClr val="black"/>
                </a:solidFill>
                <a:effectLst/>
                <a:uLnTx/>
                <a:uFillTx/>
                <a:latin typeface="Calibri"/>
                <a:cs typeface="Calibri"/>
              </a:rPr>
              <a:t>myCAvax</a:t>
            </a:r>
            <a:r>
              <a:rPr kumimoji="0" lang="en-US" sz="1200" b="0" i="0" u="none" strike="noStrike" kern="1200" cap="none" spc="0" normalizeH="0" baseline="0" noProof="0">
                <a:ln>
                  <a:noFill/>
                </a:ln>
                <a:solidFill>
                  <a:prstClr val="black"/>
                </a:solidFill>
                <a:effectLst/>
                <a:uLnTx/>
                <a:uFillTx/>
                <a:latin typeface="Calibri"/>
                <a:cs typeface="Calibri"/>
              </a:rPr>
              <a:t> for</a:t>
            </a:r>
            <a:endParaRPr lang="en-US" sz="1200" b="0" i="0" u="none" strike="noStrike" kern="1200" cap="none" spc="0" normalizeH="0" baseline="0" noProof="0">
              <a:ln>
                <a:noFill/>
              </a:ln>
              <a:solidFill>
                <a:prstClr val="black"/>
              </a:solidFill>
              <a:effectLst/>
              <a:uLnTx/>
              <a:uFillTx/>
              <a:latin typeface="Calibri"/>
              <a:cs typeface="Calibri"/>
            </a:endParaRPr>
          </a:p>
          <a:p>
            <a:pPr marL="171450" indent="-171450">
              <a:buFont typeface="Arial,Sans-Serif" panose="020B0604020202020204" pitchFamily="34" charset="0"/>
              <a:buChar char="•"/>
              <a:defRPr/>
            </a:pPr>
            <a:r>
              <a:rPr lang="en-US" sz="1200">
                <a:solidFill>
                  <a:prstClr val="black"/>
                </a:solidFill>
                <a:latin typeface="Calibri"/>
                <a:cs typeface="Calibri"/>
              </a:rPr>
              <a:t>Completing recertification part 2 in </a:t>
            </a:r>
            <a:r>
              <a:rPr lang="en-US" sz="1200" err="1">
                <a:solidFill>
                  <a:prstClr val="black"/>
                </a:solidFill>
                <a:latin typeface="Calibri"/>
                <a:cs typeface="Calibri"/>
              </a:rPr>
              <a:t>myCAvax</a:t>
            </a:r>
          </a:p>
          <a:p>
            <a:pPr marL="171450" indent="-171450">
              <a:buFont typeface="Arial,Sans-Serif" panose="020B0604020202020204" pitchFamily="34" charset="0"/>
              <a:buChar char="•"/>
              <a:defRPr/>
            </a:pPr>
            <a:r>
              <a:rPr lang="en-US" sz="1200">
                <a:solidFill>
                  <a:prstClr val="black"/>
                </a:solidFill>
                <a:latin typeface="Calibri"/>
                <a:cs typeface="Calibri"/>
              </a:rPr>
              <a:t>Updating profiles (updated DDL, Vaccine Coordinator, etc.)</a:t>
            </a:r>
          </a:p>
          <a:p>
            <a:pPr marL="171450" indent="-171450">
              <a:buFont typeface="Arial,Sans-Serif" panose="020B0604020202020204" pitchFamily="34" charset="0"/>
              <a:buChar char="•"/>
              <a:defRPr/>
            </a:pPr>
            <a:r>
              <a:rPr kumimoji="0" lang="en-US" sz="1200" b="0" i="0" u="none" strike="noStrike" kern="1200" cap="none" spc="0" normalizeH="0" baseline="0" noProof="0">
                <a:ln>
                  <a:noFill/>
                </a:ln>
                <a:solidFill>
                  <a:prstClr val="black"/>
                </a:solidFill>
                <a:effectLst/>
                <a:uLnTx/>
                <a:uFillTx/>
                <a:latin typeface="Calibri"/>
                <a:cs typeface="Calibri"/>
              </a:rPr>
              <a:t>Submitting orders</a:t>
            </a:r>
            <a:r>
              <a:rPr lang="en-US" sz="1200">
                <a:solidFill>
                  <a:prstClr val="black"/>
                </a:solidFill>
                <a:latin typeface="Calibri"/>
                <a:cs typeface="Calibri"/>
              </a:rPr>
              <a:t> </a:t>
            </a:r>
            <a:endParaRPr lang="en-US" sz="2800">
              <a:solidFill>
                <a:prstClr val="black"/>
              </a:solidFill>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Viewing shipping history</a:t>
            </a:r>
            <a:endParaRPr lang="en-US" sz="1200" b="0" i="0" u="none" strike="noStrike" kern="1200" cap="none" spc="0" normalizeH="0" baseline="0" noProof="0">
              <a:ln>
                <a:noFill/>
              </a:ln>
              <a:solidFill>
                <a:prstClr val="black"/>
              </a:solidFill>
              <a:effectLst/>
              <a:uLnTx/>
              <a:uFillTx/>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Recording Shipment Incidents</a:t>
            </a:r>
            <a:endParaRPr lang="en-US" sz="1200" b="0" i="0" u="none" strike="noStrike" kern="1200" cap="none" spc="0" normalizeH="0" baseline="0" noProof="0">
              <a:ln>
                <a:noFill/>
              </a:ln>
              <a:solidFill>
                <a:prstClr val="black"/>
              </a:solidFill>
              <a:effectLst/>
              <a:uLnTx/>
              <a:uFillTx/>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Recording Temperature Excursions</a:t>
            </a:r>
            <a:endParaRPr lang="en-US" sz="1200" b="0" i="0" u="none" strike="noStrike" kern="1200" cap="none" spc="0" normalizeH="0" baseline="0" noProof="0">
              <a:ln>
                <a:noFill/>
              </a:ln>
              <a:solidFill>
                <a:prstClr val="black"/>
              </a:solidFill>
              <a:effectLst/>
              <a:uLnTx/>
              <a:uFillTx/>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Recording Transfers</a:t>
            </a:r>
            <a:endParaRPr lang="en-US" sz="1200" b="0" i="0" u="none" strike="noStrike" kern="1200" cap="none" spc="0" normalizeH="0" baseline="0" noProof="0">
              <a:ln>
                <a:noFill/>
              </a:ln>
              <a:solidFill>
                <a:prstClr val="black"/>
              </a:solidFill>
              <a:effectLst/>
              <a:uLnTx/>
              <a:uFillTx/>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Returning spoiled, expired, or wasted vaccines</a:t>
            </a:r>
            <a:endParaRPr lang="en-US" sz="1200" b="0" i="0" u="none" strike="noStrike" kern="1200" cap="none" spc="0" normalizeH="0" baseline="0" noProof="0">
              <a:ln>
                <a:noFill/>
              </a:ln>
              <a:solidFill>
                <a:prstClr val="black"/>
              </a:solidFill>
              <a:effectLst/>
              <a:uLnTx/>
              <a:uFillTx/>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Contacting the Provider Call Center for support (phone number and email changes)</a:t>
            </a:r>
            <a:endParaRPr lang="en-US" sz="1200" b="0" i="0" u="none" strike="noStrike" kern="1200" cap="none" spc="0" normalizeH="0" baseline="0" noProof="0">
              <a:ln>
                <a:noFill/>
              </a:ln>
              <a:solidFill>
                <a:prstClr val="black"/>
              </a:solidFill>
              <a:effectLst/>
              <a:uLnTx/>
              <a:uFillTx/>
              <a:latin typeface="Calibri"/>
              <a:cs typeface="Calibri"/>
            </a:endParaRPr>
          </a:p>
        </p:txBody>
      </p:sp>
      <p:sp>
        <p:nvSpPr>
          <p:cNvPr id="75" name="TextBox 74">
            <a:extLst>
              <a:ext uri="{FF2B5EF4-FFF2-40B4-BE49-F238E27FC236}">
                <a16:creationId xmlns:a16="http://schemas.microsoft.com/office/drawing/2014/main" id="{D911F035-0476-1404-096C-A98C78980FBA}"/>
              </a:ext>
            </a:extLst>
          </p:cNvPr>
          <p:cNvSpPr txBox="1"/>
          <p:nvPr/>
        </p:nvSpPr>
        <p:spPr>
          <a:xfrm>
            <a:off x="9012558" y="925901"/>
            <a:ext cx="1382005" cy="276999"/>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a:cs typeface="Calibri"/>
              </a:rPr>
              <a:t>February 20, 2024</a:t>
            </a:r>
          </a:p>
        </p:txBody>
      </p:sp>
      <p:sp>
        <p:nvSpPr>
          <p:cNvPr id="92" name="Freeform: Shape 91">
            <a:extLst>
              <a:ext uri="{FF2B5EF4-FFF2-40B4-BE49-F238E27FC236}">
                <a16:creationId xmlns:a16="http://schemas.microsoft.com/office/drawing/2014/main" id="{975712F5-8886-536C-D0DE-2A6ED02456ED}"/>
              </a:ext>
            </a:extLst>
          </p:cNvPr>
          <p:cNvSpPr/>
          <p:nvPr/>
        </p:nvSpPr>
        <p:spPr>
          <a:xfrm>
            <a:off x="4325241" y="2476085"/>
            <a:ext cx="9958" cy="1181248"/>
          </a:xfrm>
          <a:custGeom>
            <a:avLst/>
            <a:gdLst>
              <a:gd name="connsiteX0" fmla="*/ 0 w 6182"/>
              <a:gd name="connsiteY0" fmla="*/ 733313 h 733312"/>
              <a:gd name="connsiteX1" fmla="*/ 0 w 6182"/>
              <a:gd name="connsiteY1" fmla="*/ 0 h 733312"/>
            </a:gdLst>
            <a:ahLst/>
            <a:cxnLst>
              <a:cxn ang="0">
                <a:pos x="connsiteX0" y="connsiteY0"/>
              </a:cxn>
              <a:cxn ang="0">
                <a:pos x="connsiteX1" y="connsiteY1"/>
              </a:cxn>
            </a:cxnLst>
            <a:rect l="l" t="t" r="r" b="b"/>
            <a:pathLst>
              <a:path w="6182" h="733312">
                <a:moveTo>
                  <a:pt x="0" y="733313"/>
                </a:moveTo>
                <a:lnTo>
                  <a:pt x="0" y="0"/>
                </a:lnTo>
              </a:path>
            </a:pathLst>
          </a:custGeom>
          <a:ln w="18548" cap="rnd">
            <a:solidFill>
              <a:srgbClr val="CFCFC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3" name="Freeform: Shape 92">
            <a:extLst>
              <a:ext uri="{FF2B5EF4-FFF2-40B4-BE49-F238E27FC236}">
                <a16:creationId xmlns:a16="http://schemas.microsoft.com/office/drawing/2014/main" id="{C110FCDB-C0AD-0E39-96A0-2AEDA19A3B75}"/>
              </a:ext>
            </a:extLst>
          </p:cNvPr>
          <p:cNvSpPr/>
          <p:nvPr/>
        </p:nvSpPr>
        <p:spPr>
          <a:xfrm>
            <a:off x="4310104" y="2457362"/>
            <a:ext cx="816625" cy="368286"/>
          </a:xfrm>
          <a:custGeom>
            <a:avLst/>
            <a:gdLst>
              <a:gd name="connsiteX0" fmla="*/ 0 w 506969"/>
              <a:gd name="connsiteY0" fmla="*/ 0 h 228630"/>
              <a:gd name="connsiteX1" fmla="*/ 506970 w 506969"/>
              <a:gd name="connsiteY1" fmla="*/ 101270 h 228630"/>
              <a:gd name="connsiteX2" fmla="*/ 0 w 506969"/>
              <a:gd name="connsiteY2" fmla="*/ 228631 h 228630"/>
              <a:gd name="connsiteX3" fmla="*/ 0 w 506969"/>
              <a:gd name="connsiteY3" fmla="*/ 0 h 228630"/>
            </a:gdLst>
            <a:ahLst/>
            <a:cxnLst>
              <a:cxn ang="0">
                <a:pos x="connsiteX0" y="connsiteY0"/>
              </a:cxn>
              <a:cxn ang="0">
                <a:pos x="connsiteX1" y="connsiteY1"/>
              </a:cxn>
              <a:cxn ang="0">
                <a:pos x="connsiteX2" y="connsiteY2"/>
              </a:cxn>
              <a:cxn ang="0">
                <a:pos x="connsiteX3" y="connsiteY3"/>
              </a:cxn>
            </a:cxnLst>
            <a:rect l="l" t="t" r="r" b="b"/>
            <a:pathLst>
              <a:path w="506969" h="228630">
                <a:moveTo>
                  <a:pt x="0" y="0"/>
                </a:moveTo>
                <a:lnTo>
                  <a:pt x="506970" y="101270"/>
                </a:lnTo>
                <a:lnTo>
                  <a:pt x="0" y="228631"/>
                </a:lnTo>
                <a:lnTo>
                  <a:pt x="0" y="0"/>
                </a:lnTo>
                <a:close/>
              </a:path>
            </a:pathLst>
          </a:custGeom>
          <a:solidFill>
            <a:schemeClr val="accent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4" name="Freeform: Shape 93">
            <a:extLst>
              <a:ext uri="{FF2B5EF4-FFF2-40B4-BE49-F238E27FC236}">
                <a16:creationId xmlns:a16="http://schemas.microsoft.com/office/drawing/2014/main" id="{8B1B202C-D058-5152-CDF4-4E99B349E609}"/>
              </a:ext>
            </a:extLst>
          </p:cNvPr>
          <p:cNvSpPr/>
          <p:nvPr/>
        </p:nvSpPr>
        <p:spPr>
          <a:xfrm>
            <a:off x="2110092" y="3458351"/>
            <a:ext cx="4430993" cy="4254130"/>
          </a:xfrm>
          <a:custGeom>
            <a:avLst/>
            <a:gdLst>
              <a:gd name="connsiteX0" fmla="*/ 2750805 w 2750804"/>
              <a:gd name="connsiteY0" fmla="*/ 2640940 h 2640940"/>
              <a:gd name="connsiteX1" fmla="*/ 0 w 2750804"/>
              <a:gd name="connsiteY1" fmla="*/ 2640940 h 2640940"/>
              <a:gd name="connsiteX2" fmla="*/ 1375433 w 2750804"/>
              <a:gd name="connsiteY2" fmla="*/ 0 h 2640940"/>
              <a:gd name="connsiteX3" fmla="*/ 2750805 w 2750804"/>
              <a:gd name="connsiteY3" fmla="*/ 2640940 h 2640940"/>
            </a:gdLst>
            <a:ahLst/>
            <a:cxnLst>
              <a:cxn ang="0">
                <a:pos x="connsiteX0" y="connsiteY0"/>
              </a:cxn>
              <a:cxn ang="0">
                <a:pos x="connsiteX1" y="connsiteY1"/>
              </a:cxn>
              <a:cxn ang="0">
                <a:pos x="connsiteX2" y="connsiteY2"/>
              </a:cxn>
              <a:cxn ang="0">
                <a:pos x="connsiteX3" y="connsiteY3"/>
              </a:cxn>
            </a:cxnLst>
            <a:rect l="l" t="t" r="r" b="b"/>
            <a:pathLst>
              <a:path w="2750804" h="2640940">
                <a:moveTo>
                  <a:pt x="2750805" y="2640940"/>
                </a:moveTo>
                <a:lnTo>
                  <a:pt x="0" y="2640940"/>
                </a:lnTo>
                <a:lnTo>
                  <a:pt x="1375433" y="0"/>
                </a:lnTo>
                <a:lnTo>
                  <a:pt x="2750805" y="2640940"/>
                </a:lnTo>
                <a:close/>
              </a:path>
            </a:pathLst>
          </a:custGeom>
          <a:gradFill>
            <a:gsLst>
              <a:gs pos="0">
                <a:schemeClr val="tx2"/>
              </a:gs>
              <a:gs pos="100000">
                <a:schemeClr val="tx2">
                  <a:lumMod val="50000"/>
                </a:scheme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5" name="Freeform: Shape 94">
            <a:extLst>
              <a:ext uri="{FF2B5EF4-FFF2-40B4-BE49-F238E27FC236}">
                <a16:creationId xmlns:a16="http://schemas.microsoft.com/office/drawing/2014/main" id="{57591076-744D-388A-A69D-5BF117AE94AD}"/>
              </a:ext>
            </a:extLst>
          </p:cNvPr>
          <p:cNvSpPr/>
          <p:nvPr/>
        </p:nvSpPr>
        <p:spPr>
          <a:xfrm>
            <a:off x="3286931" y="3458351"/>
            <a:ext cx="1954425" cy="2330928"/>
          </a:xfrm>
          <a:custGeom>
            <a:avLst/>
            <a:gdLst>
              <a:gd name="connsiteX0" fmla="*/ 0 w 1213326"/>
              <a:gd name="connsiteY0" fmla="*/ 1238118 h 1447027"/>
              <a:gd name="connsiteX1" fmla="*/ 325511 w 1213326"/>
              <a:gd name="connsiteY1" fmla="*/ 964911 h 1447027"/>
              <a:gd name="connsiteX2" fmla="*/ 356177 w 1213326"/>
              <a:gd name="connsiteY2" fmla="*/ 1447027 h 1447027"/>
              <a:gd name="connsiteX3" fmla="*/ 646943 w 1213326"/>
              <a:gd name="connsiteY3" fmla="*/ 1003181 h 1447027"/>
              <a:gd name="connsiteX4" fmla="*/ 891896 w 1213326"/>
              <a:gd name="connsiteY4" fmla="*/ 1431756 h 1447027"/>
              <a:gd name="connsiteX5" fmla="*/ 930104 w 1213326"/>
              <a:gd name="connsiteY5" fmla="*/ 980244 h 1447027"/>
              <a:gd name="connsiteX6" fmla="*/ 1213327 w 1213326"/>
              <a:gd name="connsiteY6" fmla="*/ 1316946 h 1447027"/>
              <a:gd name="connsiteX7" fmla="*/ 1199539 w 1213326"/>
              <a:gd name="connsiteY7" fmla="*/ 1065192 h 1447027"/>
              <a:gd name="connsiteX8" fmla="*/ 644841 w 1213326"/>
              <a:gd name="connsiteY8" fmla="*/ 0 h 1447027"/>
              <a:gd name="connsiteX9" fmla="*/ 0 w 1213326"/>
              <a:gd name="connsiteY9" fmla="*/ 1238118 h 144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326" h="1447027">
                <a:moveTo>
                  <a:pt x="0" y="1238118"/>
                </a:moveTo>
                <a:lnTo>
                  <a:pt x="325511" y="964911"/>
                </a:lnTo>
                <a:lnTo>
                  <a:pt x="356177" y="1447027"/>
                </a:lnTo>
                <a:lnTo>
                  <a:pt x="646943" y="1003181"/>
                </a:lnTo>
                <a:lnTo>
                  <a:pt x="891896" y="1431756"/>
                </a:lnTo>
                <a:lnTo>
                  <a:pt x="930104" y="980244"/>
                </a:lnTo>
                <a:lnTo>
                  <a:pt x="1213327" y="1316946"/>
                </a:lnTo>
                <a:lnTo>
                  <a:pt x="1199539" y="1065192"/>
                </a:lnTo>
                <a:lnTo>
                  <a:pt x="644841" y="0"/>
                </a:lnTo>
                <a:lnTo>
                  <a:pt x="0" y="1238118"/>
                </a:lnTo>
                <a:close/>
              </a:path>
            </a:pathLst>
          </a:custGeom>
          <a:solidFill>
            <a:srgbClr val="CFD5D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6" name="Freeform: Shape 95">
            <a:extLst>
              <a:ext uri="{FF2B5EF4-FFF2-40B4-BE49-F238E27FC236}">
                <a16:creationId xmlns:a16="http://schemas.microsoft.com/office/drawing/2014/main" id="{825BB650-E6BE-47C8-917E-1EC5DA5ED1FE}"/>
              </a:ext>
            </a:extLst>
          </p:cNvPr>
          <p:cNvSpPr/>
          <p:nvPr/>
        </p:nvSpPr>
        <p:spPr>
          <a:xfrm>
            <a:off x="3286931" y="3458351"/>
            <a:ext cx="1038708" cy="1994409"/>
          </a:xfrm>
          <a:custGeom>
            <a:avLst/>
            <a:gdLst>
              <a:gd name="connsiteX0" fmla="*/ 0 w 644840"/>
              <a:gd name="connsiteY0" fmla="*/ 1238118 h 1238118"/>
              <a:gd name="connsiteX1" fmla="*/ 325511 w 644840"/>
              <a:gd name="connsiteY1" fmla="*/ 964911 h 1238118"/>
              <a:gd name="connsiteX2" fmla="*/ 644841 w 644840"/>
              <a:gd name="connsiteY2" fmla="*/ 0 h 1238118"/>
              <a:gd name="connsiteX3" fmla="*/ 0 w 644840"/>
              <a:gd name="connsiteY3" fmla="*/ 1238118 h 1238118"/>
            </a:gdLst>
            <a:ahLst/>
            <a:cxnLst>
              <a:cxn ang="0">
                <a:pos x="connsiteX0" y="connsiteY0"/>
              </a:cxn>
              <a:cxn ang="0">
                <a:pos x="connsiteX1" y="connsiteY1"/>
              </a:cxn>
              <a:cxn ang="0">
                <a:pos x="connsiteX2" y="connsiteY2"/>
              </a:cxn>
              <a:cxn ang="0">
                <a:pos x="connsiteX3" y="connsiteY3"/>
              </a:cxn>
            </a:cxnLst>
            <a:rect l="l" t="t" r="r" b="b"/>
            <a:pathLst>
              <a:path w="644840" h="1238118">
                <a:moveTo>
                  <a:pt x="0" y="1238118"/>
                </a:moveTo>
                <a:lnTo>
                  <a:pt x="325511" y="964911"/>
                </a:lnTo>
                <a:lnTo>
                  <a:pt x="644841" y="0"/>
                </a:lnTo>
                <a:lnTo>
                  <a:pt x="0" y="1238118"/>
                </a:lnTo>
                <a:close/>
              </a:path>
            </a:pathLst>
          </a:custGeom>
          <a:solidFill>
            <a:srgbClr val="E7EEF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7" name="Freeform: Shape 96">
            <a:extLst>
              <a:ext uri="{FF2B5EF4-FFF2-40B4-BE49-F238E27FC236}">
                <a16:creationId xmlns:a16="http://schemas.microsoft.com/office/drawing/2014/main" id="{052918F9-4F45-117B-6E39-C4B94CEB9FD7}"/>
              </a:ext>
            </a:extLst>
          </p:cNvPr>
          <p:cNvSpPr/>
          <p:nvPr/>
        </p:nvSpPr>
        <p:spPr>
          <a:xfrm>
            <a:off x="4325638" y="3458351"/>
            <a:ext cx="459501" cy="2306327"/>
          </a:xfrm>
          <a:custGeom>
            <a:avLst/>
            <a:gdLst>
              <a:gd name="connsiteX0" fmla="*/ 2103 w 285263"/>
              <a:gd name="connsiteY0" fmla="*/ 1003181 h 1431755"/>
              <a:gd name="connsiteX1" fmla="*/ 247055 w 285263"/>
              <a:gd name="connsiteY1" fmla="*/ 1431756 h 1431755"/>
              <a:gd name="connsiteX2" fmla="*/ 285263 w 285263"/>
              <a:gd name="connsiteY2" fmla="*/ 980244 h 1431755"/>
              <a:gd name="connsiteX3" fmla="*/ 0 w 285263"/>
              <a:gd name="connsiteY3" fmla="*/ 0 h 1431755"/>
              <a:gd name="connsiteX4" fmla="*/ 2103 w 285263"/>
              <a:gd name="connsiteY4" fmla="*/ 1003181 h 1431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63" h="1431755">
                <a:moveTo>
                  <a:pt x="2103" y="1003181"/>
                </a:moveTo>
                <a:lnTo>
                  <a:pt x="247055" y="1431756"/>
                </a:lnTo>
                <a:lnTo>
                  <a:pt x="285263" y="980244"/>
                </a:lnTo>
                <a:lnTo>
                  <a:pt x="0" y="0"/>
                </a:lnTo>
                <a:lnTo>
                  <a:pt x="2103" y="1003181"/>
                </a:lnTo>
                <a:close/>
              </a:path>
            </a:pathLst>
          </a:custGeom>
          <a:solidFill>
            <a:srgbClr val="E7EEF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8" name="Freeform: Shape 97">
            <a:extLst>
              <a:ext uri="{FF2B5EF4-FFF2-40B4-BE49-F238E27FC236}">
                <a16:creationId xmlns:a16="http://schemas.microsoft.com/office/drawing/2014/main" id="{2021692F-55AA-E017-6FDB-22B849210CD2}"/>
              </a:ext>
            </a:extLst>
          </p:cNvPr>
          <p:cNvSpPr/>
          <p:nvPr/>
        </p:nvSpPr>
        <p:spPr>
          <a:xfrm>
            <a:off x="2110092" y="6159160"/>
            <a:ext cx="4430993" cy="1553321"/>
          </a:xfrm>
          <a:custGeom>
            <a:avLst/>
            <a:gdLst>
              <a:gd name="connsiteX0" fmla="*/ 2470302 w 2750804"/>
              <a:gd name="connsiteY0" fmla="*/ 425731 h 964293"/>
              <a:gd name="connsiteX1" fmla="*/ 2089271 w 2750804"/>
              <a:gd name="connsiteY1" fmla="*/ 53541 h 964293"/>
              <a:gd name="connsiteX2" fmla="*/ 2247792 w 2750804"/>
              <a:gd name="connsiteY2" fmla="*/ 872915 h 964293"/>
              <a:gd name="connsiteX3" fmla="*/ 1806110 w 2750804"/>
              <a:gd name="connsiteY3" fmla="*/ 114810 h 964293"/>
              <a:gd name="connsiteX4" fmla="*/ 1844380 w 2750804"/>
              <a:gd name="connsiteY4" fmla="*/ 841816 h 964293"/>
              <a:gd name="connsiteX5" fmla="*/ 1500012 w 2750804"/>
              <a:gd name="connsiteY5" fmla="*/ 114810 h 964293"/>
              <a:gd name="connsiteX6" fmla="*/ 1385202 w 2750804"/>
              <a:gd name="connsiteY6" fmla="*/ 872482 h 964293"/>
              <a:gd name="connsiteX7" fmla="*/ 1170914 w 2750804"/>
              <a:gd name="connsiteY7" fmla="*/ 91811 h 964293"/>
              <a:gd name="connsiteX8" fmla="*/ 864816 w 2750804"/>
              <a:gd name="connsiteY8" fmla="*/ 711736 h 964293"/>
              <a:gd name="connsiteX9" fmla="*/ 941356 w 2750804"/>
              <a:gd name="connsiteY9" fmla="*/ 0 h 964293"/>
              <a:gd name="connsiteX10" fmla="*/ 397971 w 2750804"/>
              <a:gd name="connsiteY10" fmla="*/ 742339 h 964293"/>
              <a:gd name="connsiteX11" fmla="*/ 489782 w 2750804"/>
              <a:gd name="connsiteY11" fmla="*/ 321431 h 964293"/>
              <a:gd name="connsiteX12" fmla="*/ 34375 w 2750804"/>
              <a:gd name="connsiteY12" fmla="*/ 898325 h 964293"/>
              <a:gd name="connsiteX13" fmla="*/ 0 w 2750804"/>
              <a:gd name="connsiteY13" fmla="*/ 964293 h 964293"/>
              <a:gd name="connsiteX14" fmla="*/ 2750805 w 2750804"/>
              <a:gd name="connsiteY14" fmla="*/ 964293 h 964293"/>
              <a:gd name="connsiteX15" fmla="*/ 2470302 w 2750804"/>
              <a:gd name="connsiteY15" fmla="*/ 425731 h 9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50804" h="964293">
                <a:moveTo>
                  <a:pt x="2470302" y="425731"/>
                </a:moveTo>
                <a:lnTo>
                  <a:pt x="2089271" y="53541"/>
                </a:lnTo>
                <a:lnTo>
                  <a:pt x="2247792" y="872915"/>
                </a:lnTo>
                <a:lnTo>
                  <a:pt x="1806110" y="114810"/>
                </a:lnTo>
                <a:lnTo>
                  <a:pt x="1844380" y="841816"/>
                </a:lnTo>
                <a:lnTo>
                  <a:pt x="1500012" y="114810"/>
                </a:lnTo>
                <a:lnTo>
                  <a:pt x="1385202" y="872482"/>
                </a:lnTo>
                <a:lnTo>
                  <a:pt x="1170914" y="91811"/>
                </a:lnTo>
                <a:lnTo>
                  <a:pt x="864816" y="711736"/>
                </a:lnTo>
                <a:lnTo>
                  <a:pt x="941356" y="0"/>
                </a:lnTo>
                <a:lnTo>
                  <a:pt x="397971" y="742339"/>
                </a:lnTo>
                <a:lnTo>
                  <a:pt x="489782" y="321431"/>
                </a:lnTo>
                <a:lnTo>
                  <a:pt x="34375" y="898325"/>
                </a:lnTo>
                <a:lnTo>
                  <a:pt x="0" y="964293"/>
                </a:lnTo>
                <a:lnTo>
                  <a:pt x="2750805" y="964293"/>
                </a:lnTo>
                <a:lnTo>
                  <a:pt x="2470302" y="425731"/>
                </a:lnTo>
                <a:close/>
              </a:path>
            </a:pathLst>
          </a:custGeom>
          <a:solidFill>
            <a:schemeClr val="tx2">
              <a:lumMod val="75000"/>
            </a:scheme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3" name="Rectangle 102">
            <a:extLst>
              <a:ext uri="{FF2B5EF4-FFF2-40B4-BE49-F238E27FC236}">
                <a16:creationId xmlns:a16="http://schemas.microsoft.com/office/drawing/2014/main" id="{2074109E-4D6D-36D1-4517-C366D1335210}"/>
              </a:ext>
            </a:extLst>
          </p:cNvPr>
          <p:cNvSpPr/>
          <p:nvPr/>
        </p:nvSpPr>
        <p:spPr>
          <a:xfrm>
            <a:off x="290057" y="146661"/>
            <a:ext cx="10971181" cy="523220"/>
          </a:xfrm>
          <a:prstGeom prst="rect">
            <a:avLst/>
          </a:prstGeom>
        </p:spPr>
        <p:txBody>
          <a:bodyPr wrap="square" lIns="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a:cs typeface="Calibri"/>
              </a:rPr>
              <a:t>LHD 317 Upcoming Actions for LHDs </a:t>
            </a:r>
            <a:r>
              <a:rPr lang="en-US" sz="2800" b="1" dirty="0">
                <a:solidFill>
                  <a:srgbClr val="000000"/>
                </a:solidFill>
                <a:latin typeface="Calibri"/>
                <a:cs typeface="Calibri"/>
              </a:rPr>
              <a:t>(Preliminary)</a:t>
            </a:r>
            <a:endParaRPr kumimoji="0" lang="en-US" sz="2800" b="1" i="0" u="none" strike="noStrike" kern="1200" cap="none" spc="0" normalizeH="0" baseline="0" noProof="0" dirty="0">
              <a:ln>
                <a:noFill/>
              </a:ln>
              <a:solidFill>
                <a:srgbClr val="000000"/>
              </a:solidFill>
              <a:effectLst/>
              <a:uLnTx/>
              <a:uFillTx/>
              <a:latin typeface="Calibri"/>
              <a:cs typeface="Calibri"/>
            </a:endParaRPr>
          </a:p>
        </p:txBody>
      </p:sp>
      <p:grpSp>
        <p:nvGrpSpPr>
          <p:cNvPr id="59" name="Group 58">
            <a:extLst>
              <a:ext uri="{FF2B5EF4-FFF2-40B4-BE49-F238E27FC236}">
                <a16:creationId xmlns:a16="http://schemas.microsoft.com/office/drawing/2014/main" id="{CB594E5F-BA68-2D39-F293-8951C00A2962}"/>
              </a:ext>
            </a:extLst>
          </p:cNvPr>
          <p:cNvGrpSpPr/>
          <p:nvPr/>
        </p:nvGrpSpPr>
        <p:grpSpPr>
          <a:xfrm>
            <a:off x="10443893" y="5425335"/>
            <a:ext cx="1928908" cy="1851820"/>
            <a:chOff x="10630632" y="5515237"/>
            <a:chExt cx="1928908" cy="1851820"/>
          </a:xfrm>
        </p:grpSpPr>
        <p:sp>
          <p:nvSpPr>
            <p:cNvPr id="43" name="Freeform: Shape 42">
              <a:extLst>
                <a:ext uri="{FF2B5EF4-FFF2-40B4-BE49-F238E27FC236}">
                  <a16:creationId xmlns:a16="http://schemas.microsoft.com/office/drawing/2014/main" id="{A1E83B30-8D06-93CF-F138-2F3F005055F9}"/>
                </a:ext>
              </a:extLst>
            </p:cNvPr>
            <p:cNvSpPr/>
            <p:nvPr/>
          </p:nvSpPr>
          <p:spPr>
            <a:xfrm>
              <a:off x="10630632" y="5515237"/>
              <a:ext cx="1928908" cy="1851820"/>
            </a:xfrm>
            <a:custGeom>
              <a:avLst/>
              <a:gdLst>
                <a:gd name="connsiteX0" fmla="*/ 1953255 w 1953254"/>
                <a:gd name="connsiteY0" fmla="*/ 1875231 h 1875230"/>
                <a:gd name="connsiteX1" fmla="*/ 0 w 1953254"/>
                <a:gd name="connsiteY1" fmla="*/ 1875231 h 1875230"/>
                <a:gd name="connsiteX2" fmla="*/ 976597 w 1953254"/>
                <a:gd name="connsiteY2" fmla="*/ 0 h 1875230"/>
                <a:gd name="connsiteX3" fmla="*/ 1953255 w 1953254"/>
                <a:gd name="connsiteY3" fmla="*/ 1875231 h 1875230"/>
              </a:gdLst>
              <a:ahLst/>
              <a:cxnLst>
                <a:cxn ang="0">
                  <a:pos x="connsiteX0" y="connsiteY0"/>
                </a:cxn>
                <a:cxn ang="0">
                  <a:pos x="connsiteX1" y="connsiteY1"/>
                </a:cxn>
                <a:cxn ang="0">
                  <a:pos x="connsiteX2" y="connsiteY2"/>
                </a:cxn>
                <a:cxn ang="0">
                  <a:pos x="connsiteX3" y="connsiteY3"/>
                </a:cxn>
              </a:cxnLst>
              <a:rect l="l" t="t" r="r" b="b"/>
              <a:pathLst>
                <a:path w="1953254" h="1875230">
                  <a:moveTo>
                    <a:pt x="1953255" y="1875231"/>
                  </a:moveTo>
                  <a:lnTo>
                    <a:pt x="0" y="1875231"/>
                  </a:lnTo>
                  <a:lnTo>
                    <a:pt x="976597" y="0"/>
                  </a:lnTo>
                  <a:lnTo>
                    <a:pt x="1953255" y="1875231"/>
                  </a:lnTo>
                  <a:close/>
                </a:path>
              </a:pathLst>
            </a:custGeom>
            <a:gradFill>
              <a:gsLst>
                <a:gs pos="0">
                  <a:schemeClr val="tx2"/>
                </a:gs>
                <a:gs pos="100000">
                  <a:schemeClr val="tx2">
                    <a:lumMod val="50000"/>
                  </a:scheme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 name="Freeform: Shape 48">
              <a:extLst>
                <a:ext uri="{FF2B5EF4-FFF2-40B4-BE49-F238E27FC236}">
                  <a16:creationId xmlns:a16="http://schemas.microsoft.com/office/drawing/2014/main" id="{C3D58D66-BB81-0B99-515E-1E22C1EC1570}"/>
                </a:ext>
              </a:extLst>
            </p:cNvPr>
            <p:cNvSpPr/>
            <p:nvPr/>
          </p:nvSpPr>
          <p:spPr>
            <a:xfrm>
              <a:off x="11142944" y="5515237"/>
              <a:ext cx="850739" cy="1014651"/>
            </a:xfrm>
            <a:custGeom>
              <a:avLst/>
              <a:gdLst>
                <a:gd name="connsiteX0" fmla="*/ 0 w 861477"/>
                <a:gd name="connsiteY0" fmla="*/ 879160 h 1027478"/>
                <a:gd name="connsiteX1" fmla="*/ 231104 w 861477"/>
                <a:gd name="connsiteY1" fmla="*/ 685151 h 1027478"/>
                <a:gd name="connsiteX2" fmla="*/ 252867 w 861477"/>
                <a:gd name="connsiteY2" fmla="*/ 1027479 h 1027478"/>
                <a:gd name="connsiteX3" fmla="*/ 459364 w 861477"/>
                <a:gd name="connsiteY3" fmla="*/ 712354 h 1027478"/>
                <a:gd name="connsiteX4" fmla="*/ 633280 w 861477"/>
                <a:gd name="connsiteY4" fmla="*/ 1016659 h 1027478"/>
                <a:gd name="connsiteX5" fmla="*/ 660421 w 861477"/>
                <a:gd name="connsiteY5" fmla="*/ 696032 h 1027478"/>
                <a:gd name="connsiteX6" fmla="*/ 861478 w 861477"/>
                <a:gd name="connsiteY6" fmla="*/ 935112 h 1027478"/>
                <a:gd name="connsiteX7" fmla="*/ 851771 w 861477"/>
                <a:gd name="connsiteY7" fmla="*/ 756374 h 1027478"/>
                <a:gd name="connsiteX8" fmla="*/ 457819 w 861477"/>
                <a:gd name="connsiteY8" fmla="*/ 0 h 1027478"/>
                <a:gd name="connsiteX9" fmla="*/ 0 w 861477"/>
                <a:gd name="connsiteY9" fmla="*/ 879160 h 102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1477" h="1027478">
                  <a:moveTo>
                    <a:pt x="0" y="879160"/>
                  </a:moveTo>
                  <a:lnTo>
                    <a:pt x="231104" y="685151"/>
                  </a:lnTo>
                  <a:lnTo>
                    <a:pt x="252867" y="1027479"/>
                  </a:lnTo>
                  <a:lnTo>
                    <a:pt x="459364" y="712354"/>
                  </a:lnTo>
                  <a:lnTo>
                    <a:pt x="633280" y="1016659"/>
                  </a:lnTo>
                  <a:lnTo>
                    <a:pt x="660421" y="696032"/>
                  </a:lnTo>
                  <a:lnTo>
                    <a:pt x="861478" y="935112"/>
                  </a:lnTo>
                  <a:lnTo>
                    <a:pt x="851771" y="756374"/>
                  </a:lnTo>
                  <a:lnTo>
                    <a:pt x="457819" y="0"/>
                  </a:lnTo>
                  <a:lnTo>
                    <a:pt x="0" y="879160"/>
                  </a:lnTo>
                  <a:close/>
                </a:path>
              </a:pathLst>
            </a:custGeom>
            <a:solidFill>
              <a:srgbClr val="CFD5D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 name="Freeform: Shape 49">
              <a:extLst>
                <a:ext uri="{FF2B5EF4-FFF2-40B4-BE49-F238E27FC236}">
                  <a16:creationId xmlns:a16="http://schemas.microsoft.com/office/drawing/2014/main" id="{21D5AC24-C1D9-9B7B-BCB6-038CFE989D06}"/>
                </a:ext>
              </a:extLst>
            </p:cNvPr>
            <p:cNvSpPr/>
            <p:nvPr/>
          </p:nvSpPr>
          <p:spPr>
            <a:xfrm>
              <a:off x="11142944" y="5515237"/>
              <a:ext cx="452112" cy="868184"/>
            </a:xfrm>
            <a:custGeom>
              <a:avLst/>
              <a:gdLst>
                <a:gd name="connsiteX0" fmla="*/ 0 w 457818"/>
                <a:gd name="connsiteY0" fmla="*/ 879160 h 879159"/>
                <a:gd name="connsiteX1" fmla="*/ 231104 w 457818"/>
                <a:gd name="connsiteY1" fmla="*/ 685151 h 879159"/>
                <a:gd name="connsiteX2" fmla="*/ 457819 w 457818"/>
                <a:gd name="connsiteY2" fmla="*/ 0 h 879159"/>
                <a:gd name="connsiteX3" fmla="*/ 0 w 457818"/>
                <a:gd name="connsiteY3" fmla="*/ 879160 h 879159"/>
              </a:gdLst>
              <a:ahLst/>
              <a:cxnLst>
                <a:cxn ang="0">
                  <a:pos x="connsiteX0" y="connsiteY0"/>
                </a:cxn>
                <a:cxn ang="0">
                  <a:pos x="connsiteX1" y="connsiteY1"/>
                </a:cxn>
                <a:cxn ang="0">
                  <a:pos x="connsiteX2" y="connsiteY2"/>
                </a:cxn>
                <a:cxn ang="0">
                  <a:pos x="connsiteX3" y="connsiteY3"/>
                </a:cxn>
              </a:cxnLst>
              <a:rect l="l" t="t" r="r" b="b"/>
              <a:pathLst>
                <a:path w="457818" h="879159">
                  <a:moveTo>
                    <a:pt x="0" y="879160"/>
                  </a:moveTo>
                  <a:lnTo>
                    <a:pt x="231104" y="685151"/>
                  </a:lnTo>
                  <a:lnTo>
                    <a:pt x="457819" y="0"/>
                  </a:lnTo>
                  <a:lnTo>
                    <a:pt x="0" y="879160"/>
                  </a:lnTo>
                  <a:close/>
                </a:path>
              </a:pathLst>
            </a:custGeom>
            <a:solidFill>
              <a:srgbClr val="E7EEF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 name="Freeform: Shape 50">
              <a:extLst>
                <a:ext uri="{FF2B5EF4-FFF2-40B4-BE49-F238E27FC236}">
                  <a16:creationId xmlns:a16="http://schemas.microsoft.com/office/drawing/2014/main" id="{AA88069C-1B70-BE3B-05B7-C7FE254C9CCA}"/>
                </a:ext>
              </a:extLst>
            </p:cNvPr>
            <p:cNvSpPr/>
            <p:nvPr/>
          </p:nvSpPr>
          <p:spPr>
            <a:xfrm>
              <a:off x="11595056" y="5515237"/>
              <a:ext cx="200077" cy="1003967"/>
            </a:xfrm>
            <a:custGeom>
              <a:avLst/>
              <a:gdLst>
                <a:gd name="connsiteX0" fmla="*/ 1546 w 202602"/>
                <a:gd name="connsiteY0" fmla="*/ 712354 h 1016659"/>
                <a:gd name="connsiteX1" fmla="*/ 175461 w 202602"/>
                <a:gd name="connsiteY1" fmla="*/ 1016659 h 1016659"/>
                <a:gd name="connsiteX2" fmla="*/ 202602 w 202602"/>
                <a:gd name="connsiteY2" fmla="*/ 696032 h 1016659"/>
                <a:gd name="connsiteX3" fmla="*/ 0 w 202602"/>
                <a:gd name="connsiteY3" fmla="*/ 0 h 1016659"/>
                <a:gd name="connsiteX4" fmla="*/ 1546 w 202602"/>
                <a:gd name="connsiteY4" fmla="*/ 712354 h 1016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02" h="1016659">
                  <a:moveTo>
                    <a:pt x="1546" y="712354"/>
                  </a:moveTo>
                  <a:lnTo>
                    <a:pt x="175461" y="1016659"/>
                  </a:lnTo>
                  <a:lnTo>
                    <a:pt x="202602" y="696032"/>
                  </a:lnTo>
                  <a:lnTo>
                    <a:pt x="0" y="0"/>
                  </a:lnTo>
                  <a:lnTo>
                    <a:pt x="1546" y="712354"/>
                  </a:lnTo>
                  <a:close/>
                </a:path>
              </a:pathLst>
            </a:custGeom>
            <a:solidFill>
              <a:srgbClr val="E7EEF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 name="Freeform: Shape 51">
              <a:extLst>
                <a:ext uri="{FF2B5EF4-FFF2-40B4-BE49-F238E27FC236}">
                  <a16:creationId xmlns:a16="http://schemas.microsoft.com/office/drawing/2014/main" id="{DA2BD04E-06A1-47C4-09E9-D037DAB60B96}"/>
                </a:ext>
              </a:extLst>
            </p:cNvPr>
            <p:cNvSpPr/>
            <p:nvPr/>
          </p:nvSpPr>
          <p:spPr>
            <a:xfrm>
              <a:off x="10630632" y="6690887"/>
              <a:ext cx="1928908" cy="676170"/>
            </a:xfrm>
            <a:custGeom>
              <a:avLst/>
              <a:gdLst>
                <a:gd name="connsiteX0" fmla="*/ 1754053 w 1953254"/>
                <a:gd name="connsiteY0" fmla="*/ 302327 h 684718"/>
                <a:gd name="connsiteX1" fmla="*/ 1483504 w 1953254"/>
                <a:gd name="connsiteY1" fmla="*/ 38084 h 684718"/>
                <a:gd name="connsiteX2" fmla="*/ 1596027 w 1953254"/>
                <a:gd name="connsiteY2" fmla="*/ 619801 h 684718"/>
                <a:gd name="connsiteX3" fmla="*/ 1282448 w 1953254"/>
                <a:gd name="connsiteY3" fmla="*/ 81548 h 684718"/>
                <a:gd name="connsiteX4" fmla="*/ 1309651 w 1953254"/>
                <a:gd name="connsiteY4" fmla="*/ 597791 h 684718"/>
                <a:gd name="connsiteX5" fmla="*/ 1065069 w 1953254"/>
                <a:gd name="connsiteY5" fmla="*/ 81548 h 684718"/>
                <a:gd name="connsiteX6" fmla="*/ 983583 w 1953254"/>
                <a:gd name="connsiteY6" fmla="*/ 619492 h 684718"/>
                <a:gd name="connsiteX7" fmla="*/ 831430 w 1953254"/>
                <a:gd name="connsiteY7" fmla="*/ 65226 h 684718"/>
                <a:gd name="connsiteX8" fmla="*/ 614052 w 1953254"/>
                <a:gd name="connsiteY8" fmla="*/ 505362 h 684718"/>
                <a:gd name="connsiteX9" fmla="*/ 668396 w 1953254"/>
                <a:gd name="connsiteY9" fmla="*/ 0 h 684718"/>
                <a:gd name="connsiteX10" fmla="*/ 282605 w 1953254"/>
                <a:gd name="connsiteY10" fmla="*/ 527125 h 684718"/>
                <a:gd name="connsiteX11" fmla="*/ 347769 w 1953254"/>
                <a:gd name="connsiteY11" fmla="*/ 228260 h 684718"/>
                <a:gd name="connsiteX12" fmla="*/ 24421 w 1953254"/>
                <a:gd name="connsiteY12" fmla="*/ 637855 h 684718"/>
                <a:gd name="connsiteX13" fmla="*/ 0 w 1953254"/>
                <a:gd name="connsiteY13" fmla="*/ 684718 h 684718"/>
                <a:gd name="connsiteX14" fmla="*/ 1953255 w 1953254"/>
                <a:gd name="connsiteY14" fmla="*/ 684718 h 684718"/>
                <a:gd name="connsiteX15" fmla="*/ 1754053 w 1953254"/>
                <a:gd name="connsiteY15" fmla="*/ 302327 h 68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3254" h="684718">
                  <a:moveTo>
                    <a:pt x="1754053" y="302327"/>
                  </a:moveTo>
                  <a:lnTo>
                    <a:pt x="1483504" y="38084"/>
                  </a:lnTo>
                  <a:lnTo>
                    <a:pt x="1596027" y="619801"/>
                  </a:lnTo>
                  <a:lnTo>
                    <a:pt x="1282448" y="81548"/>
                  </a:lnTo>
                  <a:lnTo>
                    <a:pt x="1309651" y="597791"/>
                  </a:lnTo>
                  <a:lnTo>
                    <a:pt x="1065069" y="81548"/>
                  </a:lnTo>
                  <a:lnTo>
                    <a:pt x="983583" y="619492"/>
                  </a:lnTo>
                  <a:lnTo>
                    <a:pt x="831430" y="65226"/>
                  </a:lnTo>
                  <a:lnTo>
                    <a:pt x="614052" y="505362"/>
                  </a:lnTo>
                  <a:lnTo>
                    <a:pt x="668396" y="0"/>
                  </a:lnTo>
                  <a:lnTo>
                    <a:pt x="282605" y="527125"/>
                  </a:lnTo>
                  <a:lnTo>
                    <a:pt x="347769" y="228260"/>
                  </a:lnTo>
                  <a:lnTo>
                    <a:pt x="24421" y="637855"/>
                  </a:lnTo>
                  <a:lnTo>
                    <a:pt x="0" y="684718"/>
                  </a:lnTo>
                  <a:lnTo>
                    <a:pt x="1953255" y="684718"/>
                  </a:lnTo>
                  <a:lnTo>
                    <a:pt x="1754053" y="302327"/>
                  </a:lnTo>
                  <a:close/>
                </a:path>
              </a:pathLst>
            </a:custGeom>
            <a:solidFill>
              <a:schemeClr val="tx2">
                <a:lumMod val="75000"/>
              </a:scheme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3" name="TextBox 2">
            <a:extLst>
              <a:ext uri="{FF2B5EF4-FFF2-40B4-BE49-F238E27FC236}">
                <a16:creationId xmlns:a16="http://schemas.microsoft.com/office/drawing/2014/main" id="{56C50741-A854-459B-71CB-7CE68336D4A1}"/>
              </a:ext>
            </a:extLst>
          </p:cNvPr>
          <p:cNvSpPr txBox="1"/>
          <p:nvPr/>
        </p:nvSpPr>
        <p:spPr>
          <a:xfrm>
            <a:off x="5694683" y="6531286"/>
            <a:ext cx="6395544" cy="261610"/>
          </a:xfrm>
          <a:prstGeom prst="rect">
            <a:avLst/>
          </a:prstGeom>
          <a:noFill/>
        </p:spPr>
        <p:txBody>
          <a:bodyPr wrap="square">
            <a:spAutoFit/>
          </a:bodyPr>
          <a:lstStyle/>
          <a:p>
            <a:pPr algn="r"/>
            <a:fld id="{96379A0A-A937-D345-9A19-9633CE991E91}" type="slidenum">
              <a:rPr kumimoji="0" lang="en-US" sz="1100" b="0" i="0" u="none" strike="noStrike" kern="1200" cap="none" spc="0" normalizeH="0" baseline="0" noProof="0" smtClean="0">
                <a:ln>
                  <a:noFill/>
                </a:ln>
                <a:solidFill>
                  <a:srgbClr val="FFFFFF"/>
                </a:solidFill>
                <a:effectLst/>
                <a:uLnTx/>
                <a:uFillTx/>
                <a:latin typeface="Arial" panose="020B0604020202020204"/>
                <a:ea typeface="+mn-ea"/>
                <a:cs typeface="+mn-cs"/>
              </a:rPr>
              <a:pPr algn="r"/>
              <a:t>13</a:t>
            </a:fld>
            <a:endParaRPr lang="en-US" sz="1100"/>
          </a:p>
        </p:txBody>
      </p:sp>
    </p:spTree>
    <p:extLst>
      <p:ext uri="{BB962C8B-B14F-4D97-AF65-F5344CB8AC3E}">
        <p14:creationId xmlns:p14="http://schemas.microsoft.com/office/powerpoint/2010/main" val="3895353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7DB55EAB-0F28-B0DC-7888-7E2EA44D2EAD}"/>
              </a:ext>
            </a:extLst>
          </p:cNvPr>
          <p:cNvSpPr/>
          <p:nvPr/>
        </p:nvSpPr>
        <p:spPr>
          <a:xfrm>
            <a:off x="0" y="0"/>
            <a:ext cx="12193792" cy="6767579"/>
          </a:xfrm>
          <a:custGeom>
            <a:avLst/>
            <a:gdLst>
              <a:gd name="connsiteX0" fmla="*/ 0 w 12193792"/>
              <a:gd name="connsiteY0" fmla="*/ 0 h 6677160"/>
              <a:gd name="connsiteX1" fmla="*/ 12193793 w 12193792"/>
              <a:gd name="connsiteY1" fmla="*/ 0 h 6677160"/>
              <a:gd name="connsiteX2" fmla="*/ 12193793 w 12193792"/>
              <a:gd name="connsiteY2" fmla="*/ 6677160 h 6677160"/>
              <a:gd name="connsiteX3" fmla="*/ 0 w 12193792"/>
              <a:gd name="connsiteY3" fmla="*/ 6677160 h 6677160"/>
            </a:gdLst>
            <a:ahLst/>
            <a:cxnLst>
              <a:cxn ang="0">
                <a:pos x="connsiteX0" y="connsiteY0"/>
              </a:cxn>
              <a:cxn ang="0">
                <a:pos x="connsiteX1" y="connsiteY1"/>
              </a:cxn>
              <a:cxn ang="0">
                <a:pos x="connsiteX2" y="connsiteY2"/>
              </a:cxn>
              <a:cxn ang="0">
                <a:pos x="connsiteX3" y="connsiteY3"/>
              </a:cxn>
            </a:cxnLst>
            <a:rect l="l" t="t" r="r" b="b"/>
            <a:pathLst>
              <a:path w="12193792" h="6677160">
                <a:moveTo>
                  <a:pt x="0" y="0"/>
                </a:moveTo>
                <a:lnTo>
                  <a:pt x="12193793" y="0"/>
                </a:lnTo>
                <a:lnTo>
                  <a:pt x="12193793" y="6677160"/>
                </a:lnTo>
                <a:lnTo>
                  <a:pt x="0" y="6677160"/>
                </a:lnTo>
                <a:close/>
              </a:path>
            </a:pathLst>
          </a:custGeom>
          <a:gradFill>
            <a:gsLst>
              <a:gs pos="0">
                <a:srgbClr val="E1EAF2"/>
              </a:gs>
              <a:gs pos="50000">
                <a:srgbClr val="F0F4F8"/>
              </a:gs>
              <a:gs pos="100000">
                <a:srgbClr val="FFFFFF"/>
              </a:gs>
            </a:gsLst>
            <a:lin ang="5400000" scaled="1"/>
          </a:gra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05" name="Straight Connector 104">
            <a:extLst>
              <a:ext uri="{FF2B5EF4-FFF2-40B4-BE49-F238E27FC236}">
                <a16:creationId xmlns:a16="http://schemas.microsoft.com/office/drawing/2014/main" id="{049547F9-F5F2-BA9D-CC5D-B685CACCB31D}"/>
              </a:ext>
            </a:extLst>
          </p:cNvPr>
          <p:cNvCxnSpPr/>
          <p:nvPr/>
        </p:nvCxnSpPr>
        <p:spPr>
          <a:xfrm>
            <a:off x="0" y="1056215"/>
            <a:ext cx="12192000" cy="0"/>
          </a:xfrm>
          <a:prstGeom prst="line">
            <a:avLst/>
          </a:prstGeom>
          <a:ln w="28575">
            <a:solidFill>
              <a:srgbClr val="F37D20"/>
            </a:solidFill>
            <a:prstDash val="sysDash"/>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0E52AD65-37A2-1FE9-AB49-DC69FC63A741}"/>
              </a:ext>
            </a:extLst>
          </p:cNvPr>
          <p:cNvSpPr/>
          <p:nvPr/>
        </p:nvSpPr>
        <p:spPr>
          <a:xfrm>
            <a:off x="0" y="5020019"/>
            <a:ext cx="12193793" cy="1747560"/>
          </a:xfrm>
          <a:custGeom>
            <a:avLst/>
            <a:gdLst>
              <a:gd name="connsiteX0" fmla="*/ 0 w 12193793"/>
              <a:gd name="connsiteY0" fmla="*/ 888990 h 1747560"/>
              <a:gd name="connsiteX1" fmla="*/ 1836776 w 12193793"/>
              <a:gd name="connsiteY1" fmla="*/ 311910 h 1747560"/>
              <a:gd name="connsiteX2" fmla="*/ 2168964 w 12193793"/>
              <a:gd name="connsiteY2" fmla="*/ 427091 h 1747560"/>
              <a:gd name="connsiteX3" fmla="*/ 4286428 w 12193793"/>
              <a:gd name="connsiteY3" fmla="*/ 888990 h 1747560"/>
              <a:gd name="connsiteX4" fmla="*/ 5884928 w 12193793"/>
              <a:gd name="connsiteY4" fmla="*/ 427091 h 1747560"/>
              <a:gd name="connsiteX5" fmla="*/ 6652986 w 12193793"/>
              <a:gd name="connsiteY5" fmla="*/ 1062843 h 1747560"/>
              <a:gd name="connsiteX6" fmla="*/ 7970737 w 12193793"/>
              <a:gd name="connsiteY6" fmla="*/ 0 h 1747560"/>
              <a:gd name="connsiteX7" fmla="*/ 9588464 w 12193793"/>
              <a:gd name="connsiteY7" fmla="*/ 614299 h 1747560"/>
              <a:gd name="connsiteX8" fmla="*/ 10026436 w 12193793"/>
              <a:gd name="connsiteY8" fmla="*/ 544126 h 1747560"/>
              <a:gd name="connsiteX9" fmla="*/ 12193793 w 12193793"/>
              <a:gd name="connsiteY9" fmla="*/ 587157 h 1747560"/>
              <a:gd name="connsiteX10" fmla="*/ 12193793 w 12193793"/>
              <a:gd name="connsiteY10" fmla="*/ 1747561 h 1747560"/>
              <a:gd name="connsiteX11" fmla="*/ 0 w 12193793"/>
              <a:gd name="connsiteY11" fmla="*/ 1747561 h 1747560"/>
              <a:gd name="connsiteX12" fmla="*/ 0 w 12193793"/>
              <a:gd name="connsiteY12" fmla="*/ 888990 h 174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3793" h="1747560">
                <a:moveTo>
                  <a:pt x="0" y="888990"/>
                </a:moveTo>
                <a:lnTo>
                  <a:pt x="1836776" y="311910"/>
                </a:lnTo>
                <a:lnTo>
                  <a:pt x="2168964" y="427091"/>
                </a:lnTo>
                <a:lnTo>
                  <a:pt x="4286428" y="888990"/>
                </a:lnTo>
                <a:lnTo>
                  <a:pt x="5884928" y="427091"/>
                </a:lnTo>
                <a:lnTo>
                  <a:pt x="6652986" y="1062843"/>
                </a:lnTo>
                <a:lnTo>
                  <a:pt x="7970737" y="0"/>
                </a:lnTo>
                <a:lnTo>
                  <a:pt x="9588464" y="614299"/>
                </a:lnTo>
                <a:lnTo>
                  <a:pt x="10026436" y="544126"/>
                </a:lnTo>
                <a:lnTo>
                  <a:pt x="12193793" y="587157"/>
                </a:lnTo>
                <a:lnTo>
                  <a:pt x="12193793" y="1747561"/>
                </a:lnTo>
                <a:lnTo>
                  <a:pt x="0" y="1747561"/>
                </a:lnTo>
                <a:lnTo>
                  <a:pt x="0" y="888990"/>
                </a:lnTo>
                <a:close/>
              </a:path>
            </a:pathLst>
          </a:custGeom>
          <a:gradFill>
            <a:gsLst>
              <a:gs pos="0">
                <a:srgbClr val="D7E5F2"/>
              </a:gs>
              <a:gs pos="50000">
                <a:srgbClr val="EBF2F8"/>
              </a:gs>
              <a:gs pos="100000">
                <a:srgbClr val="FFFFFF"/>
              </a:gs>
            </a:gsLst>
            <a:lin ang="5400000" scaled="1"/>
          </a:gra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99" name="Group 98">
            <a:extLst>
              <a:ext uri="{FF2B5EF4-FFF2-40B4-BE49-F238E27FC236}">
                <a16:creationId xmlns:a16="http://schemas.microsoft.com/office/drawing/2014/main" id="{39401CCE-6ADD-0900-9D21-65C61D65A7AD}"/>
              </a:ext>
            </a:extLst>
          </p:cNvPr>
          <p:cNvGrpSpPr/>
          <p:nvPr/>
        </p:nvGrpSpPr>
        <p:grpSpPr>
          <a:xfrm>
            <a:off x="-46594" y="4509210"/>
            <a:ext cx="2222257" cy="2781409"/>
            <a:chOff x="164054" y="4545358"/>
            <a:chExt cx="2222257" cy="2781409"/>
          </a:xfrm>
        </p:grpSpPr>
        <p:sp>
          <p:nvSpPr>
            <p:cNvPr id="8" name="Freeform: Shape 7">
              <a:extLst>
                <a:ext uri="{FF2B5EF4-FFF2-40B4-BE49-F238E27FC236}">
                  <a16:creationId xmlns:a16="http://schemas.microsoft.com/office/drawing/2014/main" id="{1C49E203-21AB-DC27-5218-DA8E78723912}"/>
                </a:ext>
              </a:extLst>
            </p:cNvPr>
            <p:cNvSpPr/>
            <p:nvPr/>
          </p:nvSpPr>
          <p:spPr>
            <a:xfrm>
              <a:off x="1275182" y="4556982"/>
              <a:ext cx="6182" cy="733312"/>
            </a:xfrm>
            <a:custGeom>
              <a:avLst/>
              <a:gdLst>
                <a:gd name="connsiteX0" fmla="*/ 0 w 6182"/>
                <a:gd name="connsiteY0" fmla="*/ 733313 h 733312"/>
                <a:gd name="connsiteX1" fmla="*/ 0 w 6182"/>
                <a:gd name="connsiteY1" fmla="*/ 0 h 733312"/>
              </a:gdLst>
              <a:ahLst/>
              <a:cxnLst>
                <a:cxn ang="0">
                  <a:pos x="connsiteX0" y="connsiteY0"/>
                </a:cxn>
                <a:cxn ang="0">
                  <a:pos x="connsiteX1" y="connsiteY1"/>
                </a:cxn>
              </a:cxnLst>
              <a:rect l="l" t="t" r="r" b="b"/>
              <a:pathLst>
                <a:path w="6182" h="733312">
                  <a:moveTo>
                    <a:pt x="0" y="733313"/>
                  </a:moveTo>
                  <a:lnTo>
                    <a:pt x="0" y="0"/>
                  </a:lnTo>
                </a:path>
              </a:pathLst>
            </a:custGeom>
            <a:ln w="18548" cap="rnd">
              <a:solidFill>
                <a:srgbClr val="CFCFC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2D6765CC-F370-D207-D191-579A79A63A7B}"/>
                </a:ext>
              </a:extLst>
            </p:cNvPr>
            <p:cNvSpPr/>
            <p:nvPr/>
          </p:nvSpPr>
          <p:spPr>
            <a:xfrm>
              <a:off x="1265723" y="4545358"/>
              <a:ext cx="506969" cy="228630"/>
            </a:xfrm>
            <a:custGeom>
              <a:avLst/>
              <a:gdLst>
                <a:gd name="connsiteX0" fmla="*/ 0 w 506969"/>
                <a:gd name="connsiteY0" fmla="*/ 0 h 228630"/>
                <a:gd name="connsiteX1" fmla="*/ 506970 w 506969"/>
                <a:gd name="connsiteY1" fmla="*/ 101270 h 228630"/>
                <a:gd name="connsiteX2" fmla="*/ 0 w 506969"/>
                <a:gd name="connsiteY2" fmla="*/ 228631 h 228630"/>
                <a:gd name="connsiteX3" fmla="*/ 0 w 506969"/>
                <a:gd name="connsiteY3" fmla="*/ 0 h 228630"/>
              </a:gdLst>
              <a:ahLst/>
              <a:cxnLst>
                <a:cxn ang="0">
                  <a:pos x="connsiteX0" y="connsiteY0"/>
                </a:cxn>
                <a:cxn ang="0">
                  <a:pos x="connsiteX1" y="connsiteY1"/>
                </a:cxn>
                <a:cxn ang="0">
                  <a:pos x="connsiteX2" y="connsiteY2"/>
                </a:cxn>
                <a:cxn ang="0">
                  <a:pos x="connsiteX3" y="connsiteY3"/>
                </a:cxn>
              </a:cxnLst>
              <a:rect l="l" t="t" r="r" b="b"/>
              <a:pathLst>
                <a:path w="506969" h="228630">
                  <a:moveTo>
                    <a:pt x="0" y="0"/>
                  </a:moveTo>
                  <a:lnTo>
                    <a:pt x="506970" y="101270"/>
                  </a:lnTo>
                  <a:lnTo>
                    <a:pt x="0" y="228631"/>
                  </a:lnTo>
                  <a:lnTo>
                    <a:pt x="0" y="0"/>
                  </a:lnTo>
                  <a:close/>
                </a:path>
              </a:pathLst>
            </a:custGeom>
            <a:solidFill>
              <a:schemeClr val="tx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 name="Freeform: Shape 25">
              <a:extLst>
                <a:ext uri="{FF2B5EF4-FFF2-40B4-BE49-F238E27FC236}">
                  <a16:creationId xmlns:a16="http://schemas.microsoft.com/office/drawing/2014/main" id="{F276AB56-2345-493E-C17C-1782C0087355}"/>
                </a:ext>
              </a:extLst>
            </p:cNvPr>
            <p:cNvSpPr/>
            <p:nvPr/>
          </p:nvSpPr>
          <p:spPr>
            <a:xfrm>
              <a:off x="164054" y="5193290"/>
              <a:ext cx="2222257" cy="2133476"/>
            </a:xfrm>
            <a:custGeom>
              <a:avLst/>
              <a:gdLst>
                <a:gd name="connsiteX0" fmla="*/ 2222258 w 2222257"/>
                <a:gd name="connsiteY0" fmla="*/ 2133477 h 2133476"/>
                <a:gd name="connsiteX1" fmla="*/ 0 w 2222257"/>
                <a:gd name="connsiteY1" fmla="*/ 2133477 h 2133476"/>
                <a:gd name="connsiteX2" fmla="*/ 1111129 w 2222257"/>
                <a:gd name="connsiteY2" fmla="*/ 0 h 2133476"/>
                <a:gd name="connsiteX3" fmla="*/ 2222258 w 2222257"/>
                <a:gd name="connsiteY3" fmla="*/ 2133477 h 2133476"/>
              </a:gdLst>
              <a:ahLst/>
              <a:cxnLst>
                <a:cxn ang="0">
                  <a:pos x="connsiteX0" y="connsiteY0"/>
                </a:cxn>
                <a:cxn ang="0">
                  <a:pos x="connsiteX1" y="connsiteY1"/>
                </a:cxn>
                <a:cxn ang="0">
                  <a:pos x="connsiteX2" y="connsiteY2"/>
                </a:cxn>
                <a:cxn ang="0">
                  <a:pos x="connsiteX3" y="connsiteY3"/>
                </a:cxn>
              </a:cxnLst>
              <a:rect l="l" t="t" r="r" b="b"/>
              <a:pathLst>
                <a:path w="2222257" h="2133476">
                  <a:moveTo>
                    <a:pt x="2222258" y="2133477"/>
                  </a:moveTo>
                  <a:lnTo>
                    <a:pt x="0" y="2133477"/>
                  </a:lnTo>
                  <a:lnTo>
                    <a:pt x="1111129" y="0"/>
                  </a:lnTo>
                  <a:lnTo>
                    <a:pt x="2222258" y="2133477"/>
                  </a:lnTo>
                  <a:close/>
                </a:path>
              </a:pathLst>
            </a:custGeom>
            <a:gradFill>
              <a:gsLst>
                <a:gs pos="0">
                  <a:schemeClr val="tx2"/>
                </a:gs>
                <a:gs pos="100000">
                  <a:schemeClr val="tx2">
                    <a:lumMod val="50000"/>
                  </a:schemeClr>
                </a:gs>
              </a:gsLst>
              <a:lin ang="5400000" scaled="1"/>
            </a:gra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 name="Freeform: Shape 26">
              <a:extLst>
                <a:ext uri="{FF2B5EF4-FFF2-40B4-BE49-F238E27FC236}">
                  <a16:creationId xmlns:a16="http://schemas.microsoft.com/office/drawing/2014/main" id="{F12C6C3A-3844-5099-F772-D473AA337C47}"/>
                </a:ext>
              </a:extLst>
            </p:cNvPr>
            <p:cNvSpPr/>
            <p:nvPr/>
          </p:nvSpPr>
          <p:spPr>
            <a:xfrm>
              <a:off x="754240" y="5193290"/>
              <a:ext cx="980182" cy="1168997"/>
            </a:xfrm>
            <a:custGeom>
              <a:avLst/>
              <a:gdLst>
                <a:gd name="connsiteX0" fmla="*/ 0 w 980182"/>
                <a:gd name="connsiteY0" fmla="*/ 1000214 h 1168997"/>
                <a:gd name="connsiteX1" fmla="*/ 263006 w 980182"/>
                <a:gd name="connsiteY1" fmla="*/ 779497 h 1168997"/>
                <a:gd name="connsiteX2" fmla="*/ 287736 w 980182"/>
                <a:gd name="connsiteY2" fmla="*/ 1168998 h 1168997"/>
                <a:gd name="connsiteX3" fmla="*/ 522673 w 980182"/>
                <a:gd name="connsiteY3" fmla="*/ 810410 h 1168997"/>
                <a:gd name="connsiteX4" fmla="*/ 720515 w 980182"/>
                <a:gd name="connsiteY4" fmla="*/ 1156633 h 1168997"/>
                <a:gd name="connsiteX5" fmla="*/ 751428 w 980182"/>
                <a:gd name="connsiteY5" fmla="*/ 791862 h 1168997"/>
                <a:gd name="connsiteX6" fmla="*/ 980182 w 980182"/>
                <a:gd name="connsiteY6" fmla="*/ 1063894 h 1168997"/>
                <a:gd name="connsiteX7" fmla="*/ 969116 w 980182"/>
                <a:gd name="connsiteY7" fmla="*/ 860488 h 1168997"/>
                <a:gd name="connsiteX8" fmla="*/ 520942 w 980182"/>
                <a:gd name="connsiteY8" fmla="*/ 0 h 1168997"/>
                <a:gd name="connsiteX9" fmla="*/ 0 w 980182"/>
                <a:gd name="connsiteY9" fmla="*/ 1000214 h 116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0182" h="1168997">
                  <a:moveTo>
                    <a:pt x="0" y="1000214"/>
                  </a:moveTo>
                  <a:lnTo>
                    <a:pt x="263006" y="779497"/>
                  </a:lnTo>
                  <a:lnTo>
                    <a:pt x="287736" y="1168998"/>
                  </a:lnTo>
                  <a:lnTo>
                    <a:pt x="522673" y="810410"/>
                  </a:lnTo>
                  <a:lnTo>
                    <a:pt x="720515" y="1156633"/>
                  </a:lnTo>
                  <a:lnTo>
                    <a:pt x="751428" y="791862"/>
                  </a:lnTo>
                  <a:lnTo>
                    <a:pt x="980182" y="1063894"/>
                  </a:lnTo>
                  <a:lnTo>
                    <a:pt x="969116" y="860488"/>
                  </a:lnTo>
                  <a:lnTo>
                    <a:pt x="520942" y="0"/>
                  </a:lnTo>
                  <a:lnTo>
                    <a:pt x="0" y="1000214"/>
                  </a:lnTo>
                  <a:close/>
                </a:path>
              </a:pathLst>
            </a:custGeom>
            <a:solidFill>
              <a:srgbClr val="CFD5D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 name="Freeform: Shape 27">
              <a:extLst>
                <a:ext uri="{FF2B5EF4-FFF2-40B4-BE49-F238E27FC236}">
                  <a16:creationId xmlns:a16="http://schemas.microsoft.com/office/drawing/2014/main" id="{8DB66942-A091-4E18-F352-33B4484517F3}"/>
                </a:ext>
              </a:extLst>
            </p:cNvPr>
            <p:cNvSpPr/>
            <p:nvPr/>
          </p:nvSpPr>
          <p:spPr>
            <a:xfrm>
              <a:off x="754240" y="5193290"/>
              <a:ext cx="520942" cy="1000214"/>
            </a:xfrm>
            <a:custGeom>
              <a:avLst/>
              <a:gdLst>
                <a:gd name="connsiteX0" fmla="*/ 0 w 520942"/>
                <a:gd name="connsiteY0" fmla="*/ 1000214 h 1000214"/>
                <a:gd name="connsiteX1" fmla="*/ 263006 w 520942"/>
                <a:gd name="connsiteY1" fmla="*/ 779497 h 1000214"/>
                <a:gd name="connsiteX2" fmla="*/ 520942 w 520942"/>
                <a:gd name="connsiteY2" fmla="*/ 0 h 1000214"/>
                <a:gd name="connsiteX3" fmla="*/ 0 w 520942"/>
                <a:gd name="connsiteY3" fmla="*/ 1000214 h 1000214"/>
              </a:gdLst>
              <a:ahLst/>
              <a:cxnLst>
                <a:cxn ang="0">
                  <a:pos x="connsiteX0" y="connsiteY0"/>
                </a:cxn>
                <a:cxn ang="0">
                  <a:pos x="connsiteX1" y="connsiteY1"/>
                </a:cxn>
                <a:cxn ang="0">
                  <a:pos x="connsiteX2" y="connsiteY2"/>
                </a:cxn>
                <a:cxn ang="0">
                  <a:pos x="connsiteX3" y="connsiteY3"/>
                </a:cxn>
              </a:cxnLst>
              <a:rect l="l" t="t" r="r" b="b"/>
              <a:pathLst>
                <a:path w="520942" h="1000214">
                  <a:moveTo>
                    <a:pt x="0" y="1000214"/>
                  </a:moveTo>
                  <a:lnTo>
                    <a:pt x="263006" y="779497"/>
                  </a:lnTo>
                  <a:lnTo>
                    <a:pt x="520942" y="0"/>
                  </a:lnTo>
                  <a:lnTo>
                    <a:pt x="0" y="1000214"/>
                  </a:lnTo>
                  <a:close/>
                </a:path>
              </a:pathLst>
            </a:custGeom>
            <a:solidFill>
              <a:srgbClr val="E7EEF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Freeform: Shape 28">
              <a:extLst>
                <a:ext uri="{FF2B5EF4-FFF2-40B4-BE49-F238E27FC236}">
                  <a16:creationId xmlns:a16="http://schemas.microsoft.com/office/drawing/2014/main" id="{2FD738DF-A225-92DC-CEC2-DDA18A12DF1F}"/>
                </a:ext>
              </a:extLst>
            </p:cNvPr>
            <p:cNvSpPr/>
            <p:nvPr/>
          </p:nvSpPr>
          <p:spPr>
            <a:xfrm>
              <a:off x="1275182" y="5193290"/>
              <a:ext cx="230485" cy="1156632"/>
            </a:xfrm>
            <a:custGeom>
              <a:avLst/>
              <a:gdLst>
                <a:gd name="connsiteX0" fmla="*/ 1731 w 230485"/>
                <a:gd name="connsiteY0" fmla="*/ 810410 h 1156632"/>
                <a:gd name="connsiteX1" fmla="*/ 199573 w 230485"/>
                <a:gd name="connsiteY1" fmla="*/ 1156633 h 1156632"/>
                <a:gd name="connsiteX2" fmla="*/ 230486 w 230485"/>
                <a:gd name="connsiteY2" fmla="*/ 791862 h 1156632"/>
                <a:gd name="connsiteX3" fmla="*/ 0 w 230485"/>
                <a:gd name="connsiteY3" fmla="*/ 0 h 1156632"/>
                <a:gd name="connsiteX4" fmla="*/ 1731 w 230485"/>
                <a:gd name="connsiteY4" fmla="*/ 810410 h 1156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85" h="1156632">
                  <a:moveTo>
                    <a:pt x="1731" y="810410"/>
                  </a:moveTo>
                  <a:lnTo>
                    <a:pt x="199573" y="1156633"/>
                  </a:lnTo>
                  <a:lnTo>
                    <a:pt x="230486" y="791862"/>
                  </a:lnTo>
                  <a:lnTo>
                    <a:pt x="0" y="0"/>
                  </a:lnTo>
                  <a:lnTo>
                    <a:pt x="1731" y="810410"/>
                  </a:lnTo>
                  <a:close/>
                </a:path>
              </a:pathLst>
            </a:custGeom>
            <a:solidFill>
              <a:srgbClr val="E7EEF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 name="Freeform: Shape 29">
              <a:extLst>
                <a:ext uri="{FF2B5EF4-FFF2-40B4-BE49-F238E27FC236}">
                  <a16:creationId xmlns:a16="http://schemas.microsoft.com/office/drawing/2014/main" id="{4FC28DB5-D081-64B0-278A-DD01F67B322D}"/>
                </a:ext>
              </a:extLst>
            </p:cNvPr>
            <p:cNvSpPr/>
            <p:nvPr/>
          </p:nvSpPr>
          <p:spPr>
            <a:xfrm>
              <a:off x="164054" y="6547765"/>
              <a:ext cx="2222257" cy="779002"/>
            </a:xfrm>
            <a:custGeom>
              <a:avLst/>
              <a:gdLst>
                <a:gd name="connsiteX0" fmla="*/ 1995667 w 2222257"/>
                <a:gd name="connsiteY0" fmla="*/ 343936 h 779002"/>
                <a:gd name="connsiteX1" fmla="*/ 1687838 w 2222257"/>
                <a:gd name="connsiteY1" fmla="*/ 43278 h 779002"/>
                <a:gd name="connsiteX2" fmla="*/ 1815878 w 2222257"/>
                <a:gd name="connsiteY2" fmla="*/ 705183 h 779002"/>
                <a:gd name="connsiteX3" fmla="*/ 1459083 w 2222257"/>
                <a:gd name="connsiteY3" fmla="*/ 92738 h 779002"/>
                <a:gd name="connsiteX4" fmla="*/ 1489996 w 2222257"/>
                <a:gd name="connsiteY4" fmla="*/ 680081 h 779002"/>
                <a:gd name="connsiteX5" fmla="*/ 1211781 w 2222257"/>
                <a:gd name="connsiteY5" fmla="*/ 92738 h 779002"/>
                <a:gd name="connsiteX6" fmla="*/ 1119043 w 2222257"/>
                <a:gd name="connsiteY6" fmla="*/ 704811 h 779002"/>
                <a:gd name="connsiteX7" fmla="*/ 945931 w 2222257"/>
                <a:gd name="connsiteY7" fmla="*/ 74191 h 779002"/>
                <a:gd name="connsiteX8" fmla="*/ 698629 w 2222257"/>
                <a:gd name="connsiteY8" fmla="*/ 574978 h 779002"/>
                <a:gd name="connsiteX9" fmla="*/ 760454 w 2222257"/>
                <a:gd name="connsiteY9" fmla="*/ 0 h 779002"/>
                <a:gd name="connsiteX10" fmla="*/ 321493 w 2222257"/>
                <a:gd name="connsiteY10" fmla="*/ 599708 h 779002"/>
                <a:gd name="connsiteX11" fmla="*/ 395684 w 2222257"/>
                <a:gd name="connsiteY11" fmla="*/ 259667 h 779002"/>
                <a:gd name="connsiteX12" fmla="*/ 27760 w 2222257"/>
                <a:gd name="connsiteY12" fmla="*/ 725708 h 779002"/>
                <a:gd name="connsiteX13" fmla="*/ 0 w 2222257"/>
                <a:gd name="connsiteY13" fmla="*/ 779002 h 779002"/>
                <a:gd name="connsiteX14" fmla="*/ 2222258 w 2222257"/>
                <a:gd name="connsiteY14" fmla="*/ 779002 h 779002"/>
                <a:gd name="connsiteX15" fmla="*/ 1995667 w 2222257"/>
                <a:gd name="connsiteY15" fmla="*/ 343936 h 77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22257" h="779002">
                  <a:moveTo>
                    <a:pt x="1995667" y="343936"/>
                  </a:moveTo>
                  <a:lnTo>
                    <a:pt x="1687838" y="43278"/>
                  </a:lnTo>
                  <a:lnTo>
                    <a:pt x="1815878" y="705183"/>
                  </a:lnTo>
                  <a:lnTo>
                    <a:pt x="1459083" y="92738"/>
                  </a:lnTo>
                  <a:lnTo>
                    <a:pt x="1489996" y="680081"/>
                  </a:lnTo>
                  <a:lnTo>
                    <a:pt x="1211781" y="92738"/>
                  </a:lnTo>
                  <a:lnTo>
                    <a:pt x="1119043" y="704811"/>
                  </a:lnTo>
                  <a:lnTo>
                    <a:pt x="945931" y="74191"/>
                  </a:lnTo>
                  <a:lnTo>
                    <a:pt x="698629" y="574978"/>
                  </a:lnTo>
                  <a:lnTo>
                    <a:pt x="760454" y="0"/>
                  </a:lnTo>
                  <a:lnTo>
                    <a:pt x="321493" y="599708"/>
                  </a:lnTo>
                  <a:lnTo>
                    <a:pt x="395684" y="259667"/>
                  </a:lnTo>
                  <a:lnTo>
                    <a:pt x="27760" y="725708"/>
                  </a:lnTo>
                  <a:lnTo>
                    <a:pt x="0" y="779002"/>
                  </a:lnTo>
                  <a:lnTo>
                    <a:pt x="2222258" y="779002"/>
                  </a:lnTo>
                  <a:lnTo>
                    <a:pt x="1995667" y="343936"/>
                  </a:lnTo>
                  <a:close/>
                </a:path>
              </a:pathLst>
            </a:custGeom>
            <a:solidFill>
              <a:schemeClr val="tx2">
                <a:lumMod val="75000"/>
              </a:schemeClr>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02" name="Group 101">
            <a:extLst>
              <a:ext uri="{FF2B5EF4-FFF2-40B4-BE49-F238E27FC236}">
                <a16:creationId xmlns:a16="http://schemas.microsoft.com/office/drawing/2014/main" id="{74A6481A-DD4B-2D08-4370-F6B890725826}"/>
              </a:ext>
            </a:extLst>
          </p:cNvPr>
          <p:cNvGrpSpPr/>
          <p:nvPr/>
        </p:nvGrpSpPr>
        <p:grpSpPr>
          <a:xfrm>
            <a:off x="1609843" y="4038347"/>
            <a:ext cx="2737697" cy="3237804"/>
            <a:chOff x="1944630" y="4088962"/>
            <a:chExt cx="2737697" cy="3237804"/>
          </a:xfrm>
        </p:grpSpPr>
        <p:grpSp>
          <p:nvGrpSpPr>
            <p:cNvPr id="101" name="Group 100">
              <a:extLst>
                <a:ext uri="{FF2B5EF4-FFF2-40B4-BE49-F238E27FC236}">
                  <a16:creationId xmlns:a16="http://schemas.microsoft.com/office/drawing/2014/main" id="{612CD58D-8C15-8BB0-66C5-7CD3EE0F741B}"/>
                </a:ext>
              </a:extLst>
            </p:cNvPr>
            <p:cNvGrpSpPr/>
            <p:nvPr/>
          </p:nvGrpSpPr>
          <p:grpSpPr>
            <a:xfrm>
              <a:off x="1944630" y="4088962"/>
              <a:ext cx="2737697" cy="3237804"/>
              <a:chOff x="1944630" y="4088962"/>
              <a:chExt cx="2737697" cy="3237804"/>
            </a:xfrm>
          </p:grpSpPr>
          <p:sp>
            <p:nvSpPr>
              <p:cNvPr id="32" name="Freeform: Shape 31">
                <a:extLst>
                  <a:ext uri="{FF2B5EF4-FFF2-40B4-BE49-F238E27FC236}">
                    <a16:creationId xmlns:a16="http://schemas.microsoft.com/office/drawing/2014/main" id="{E044C5E2-F607-1E3F-C8A0-7B6DF6517F9A}"/>
                  </a:ext>
                </a:extLst>
              </p:cNvPr>
              <p:cNvSpPr/>
              <p:nvPr/>
            </p:nvSpPr>
            <p:spPr>
              <a:xfrm>
                <a:off x="1944630" y="4698377"/>
                <a:ext cx="2737697" cy="2628389"/>
              </a:xfrm>
              <a:custGeom>
                <a:avLst/>
                <a:gdLst>
                  <a:gd name="connsiteX0" fmla="*/ 2737698 w 2737697"/>
                  <a:gd name="connsiteY0" fmla="*/ 2628390 h 2628389"/>
                  <a:gd name="connsiteX1" fmla="*/ 0 w 2737697"/>
                  <a:gd name="connsiteY1" fmla="*/ 2628390 h 2628389"/>
                  <a:gd name="connsiteX2" fmla="*/ 1368880 w 2737697"/>
                  <a:gd name="connsiteY2" fmla="*/ 0 h 2628389"/>
                  <a:gd name="connsiteX3" fmla="*/ 2737698 w 2737697"/>
                  <a:gd name="connsiteY3" fmla="*/ 2628390 h 2628389"/>
                </a:gdLst>
                <a:ahLst/>
                <a:cxnLst>
                  <a:cxn ang="0">
                    <a:pos x="connsiteX0" y="connsiteY0"/>
                  </a:cxn>
                  <a:cxn ang="0">
                    <a:pos x="connsiteX1" y="connsiteY1"/>
                  </a:cxn>
                  <a:cxn ang="0">
                    <a:pos x="connsiteX2" y="connsiteY2"/>
                  </a:cxn>
                  <a:cxn ang="0">
                    <a:pos x="connsiteX3" y="connsiteY3"/>
                  </a:cxn>
                </a:cxnLst>
                <a:rect l="l" t="t" r="r" b="b"/>
                <a:pathLst>
                  <a:path w="2737697" h="2628389">
                    <a:moveTo>
                      <a:pt x="2737698" y="2628390"/>
                    </a:moveTo>
                    <a:lnTo>
                      <a:pt x="0" y="2628390"/>
                    </a:lnTo>
                    <a:lnTo>
                      <a:pt x="1368880" y="0"/>
                    </a:lnTo>
                    <a:lnTo>
                      <a:pt x="2737698" y="2628390"/>
                    </a:lnTo>
                    <a:close/>
                  </a:path>
                </a:pathLst>
              </a:custGeom>
              <a:gradFill>
                <a:gsLst>
                  <a:gs pos="0">
                    <a:schemeClr val="tx2"/>
                  </a:gs>
                  <a:gs pos="100000">
                    <a:schemeClr val="tx2">
                      <a:lumMod val="50000"/>
                    </a:scheme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100" name="Group 99">
                <a:extLst>
                  <a:ext uri="{FF2B5EF4-FFF2-40B4-BE49-F238E27FC236}">
                    <a16:creationId xmlns:a16="http://schemas.microsoft.com/office/drawing/2014/main" id="{72CDDCDE-3B7A-AF2B-20CF-4DACBC16254B}"/>
                  </a:ext>
                </a:extLst>
              </p:cNvPr>
              <p:cNvGrpSpPr/>
              <p:nvPr/>
            </p:nvGrpSpPr>
            <p:grpSpPr>
              <a:xfrm>
                <a:off x="2671698" y="4088962"/>
                <a:ext cx="1207576" cy="2049579"/>
                <a:chOff x="2671698" y="4088962"/>
                <a:chExt cx="1207576" cy="2049579"/>
              </a:xfrm>
            </p:grpSpPr>
            <p:sp>
              <p:nvSpPr>
                <p:cNvPr id="11" name="Freeform: Shape 10">
                  <a:extLst>
                    <a:ext uri="{FF2B5EF4-FFF2-40B4-BE49-F238E27FC236}">
                      <a16:creationId xmlns:a16="http://schemas.microsoft.com/office/drawing/2014/main" id="{A1C60C9B-C9BC-00C9-98FC-6806F2BF1BAD}"/>
                    </a:ext>
                  </a:extLst>
                </p:cNvPr>
                <p:cNvSpPr/>
                <p:nvPr/>
              </p:nvSpPr>
              <p:spPr>
                <a:xfrm>
                  <a:off x="3313262" y="4100585"/>
                  <a:ext cx="6182" cy="733374"/>
                </a:xfrm>
                <a:custGeom>
                  <a:avLst/>
                  <a:gdLst>
                    <a:gd name="connsiteX0" fmla="*/ 0 w 6182"/>
                    <a:gd name="connsiteY0" fmla="*/ 733375 h 733374"/>
                    <a:gd name="connsiteX1" fmla="*/ 0 w 6182"/>
                    <a:gd name="connsiteY1" fmla="*/ 0 h 733374"/>
                  </a:gdLst>
                  <a:ahLst/>
                  <a:cxnLst>
                    <a:cxn ang="0">
                      <a:pos x="connsiteX0" y="connsiteY0"/>
                    </a:cxn>
                    <a:cxn ang="0">
                      <a:pos x="connsiteX1" y="connsiteY1"/>
                    </a:cxn>
                  </a:cxnLst>
                  <a:rect l="l" t="t" r="r" b="b"/>
                  <a:pathLst>
                    <a:path w="6182" h="733374">
                      <a:moveTo>
                        <a:pt x="0" y="733375"/>
                      </a:moveTo>
                      <a:lnTo>
                        <a:pt x="0" y="0"/>
                      </a:lnTo>
                    </a:path>
                  </a:pathLst>
                </a:custGeom>
                <a:ln w="18548" cap="rnd">
                  <a:solidFill>
                    <a:srgbClr val="CFCFC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Freeform: Shape 11">
                  <a:extLst>
                    <a:ext uri="{FF2B5EF4-FFF2-40B4-BE49-F238E27FC236}">
                      <a16:creationId xmlns:a16="http://schemas.microsoft.com/office/drawing/2014/main" id="{1F2DDC48-E947-6A7A-681C-33D6406D3661}"/>
                    </a:ext>
                  </a:extLst>
                </p:cNvPr>
                <p:cNvSpPr/>
                <p:nvPr/>
              </p:nvSpPr>
              <p:spPr>
                <a:xfrm>
                  <a:off x="3303803" y="4088962"/>
                  <a:ext cx="506969" cy="228692"/>
                </a:xfrm>
                <a:custGeom>
                  <a:avLst/>
                  <a:gdLst>
                    <a:gd name="connsiteX0" fmla="*/ 0 w 506969"/>
                    <a:gd name="connsiteY0" fmla="*/ 0 h 228692"/>
                    <a:gd name="connsiteX1" fmla="*/ 506970 w 506969"/>
                    <a:gd name="connsiteY1" fmla="*/ 101270 h 228692"/>
                    <a:gd name="connsiteX2" fmla="*/ 0 w 506969"/>
                    <a:gd name="connsiteY2" fmla="*/ 228693 h 228692"/>
                    <a:gd name="connsiteX3" fmla="*/ 0 w 506969"/>
                    <a:gd name="connsiteY3" fmla="*/ 0 h 228692"/>
                  </a:gdLst>
                  <a:ahLst/>
                  <a:cxnLst>
                    <a:cxn ang="0">
                      <a:pos x="connsiteX0" y="connsiteY0"/>
                    </a:cxn>
                    <a:cxn ang="0">
                      <a:pos x="connsiteX1" y="connsiteY1"/>
                    </a:cxn>
                    <a:cxn ang="0">
                      <a:pos x="connsiteX2" y="connsiteY2"/>
                    </a:cxn>
                    <a:cxn ang="0">
                      <a:pos x="connsiteX3" y="connsiteY3"/>
                    </a:cxn>
                  </a:cxnLst>
                  <a:rect l="l" t="t" r="r" b="b"/>
                  <a:pathLst>
                    <a:path w="506969" h="228692">
                      <a:moveTo>
                        <a:pt x="0" y="0"/>
                      </a:moveTo>
                      <a:lnTo>
                        <a:pt x="506970" y="101270"/>
                      </a:lnTo>
                      <a:lnTo>
                        <a:pt x="0" y="228693"/>
                      </a:lnTo>
                      <a:lnTo>
                        <a:pt x="0" y="0"/>
                      </a:lnTo>
                      <a:close/>
                    </a:path>
                  </a:pathLst>
                </a:custGeom>
                <a:solidFill>
                  <a:schemeClr val="accent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Freeform: Shape 32">
                  <a:extLst>
                    <a:ext uri="{FF2B5EF4-FFF2-40B4-BE49-F238E27FC236}">
                      <a16:creationId xmlns:a16="http://schemas.microsoft.com/office/drawing/2014/main" id="{4A4763A0-B027-9373-3CCC-0487BEBE6F6A}"/>
                    </a:ext>
                  </a:extLst>
                </p:cNvPr>
                <p:cNvSpPr/>
                <p:nvPr/>
              </p:nvSpPr>
              <p:spPr>
                <a:xfrm>
                  <a:off x="2671698" y="4698377"/>
                  <a:ext cx="1207576" cy="1440164"/>
                </a:xfrm>
                <a:custGeom>
                  <a:avLst/>
                  <a:gdLst>
                    <a:gd name="connsiteX0" fmla="*/ 0 w 1207576"/>
                    <a:gd name="connsiteY0" fmla="*/ 1232245 h 1440164"/>
                    <a:gd name="connsiteX1" fmla="*/ 324028 w 1207576"/>
                    <a:gd name="connsiteY1" fmla="*/ 960336 h 1440164"/>
                    <a:gd name="connsiteX2" fmla="*/ 354508 w 1207576"/>
                    <a:gd name="connsiteY2" fmla="*/ 1440165 h 1440164"/>
                    <a:gd name="connsiteX3" fmla="*/ 643913 w 1207576"/>
                    <a:gd name="connsiteY3" fmla="*/ 998421 h 1440164"/>
                    <a:gd name="connsiteX4" fmla="*/ 887691 w 1207576"/>
                    <a:gd name="connsiteY4" fmla="*/ 1424955 h 1440164"/>
                    <a:gd name="connsiteX5" fmla="*/ 925776 w 1207576"/>
                    <a:gd name="connsiteY5" fmla="*/ 975545 h 1440164"/>
                    <a:gd name="connsiteX6" fmla="*/ 1207577 w 1207576"/>
                    <a:gd name="connsiteY6" fmla="*/ 1310702 h 1440164"/>
                    <a:gd name="connsiteX7" fmla="*/ 1193914 w 1207576"/>
                    <a:gd name="connsiteY7" fmla="*/ 1060123 h 1440164"/>
                    <a:gd name="connsiteX8" fmla="*/ 641811 w 1207576"/>
                    <a:gd name="connsiteY8" fmla="*/ 0 h 1440164"/>
                    <a:gd name="connsiteX9" fmla="*/ 0 w 1207576"/>
                    <a:gd name="connsiteY9" fmla="*/ 1232245 h 144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576" h="1440164">
                      <a:moveTo>
                        <a:pt x="0" y="1232245"/>
                      </a:moveTo>
                      <a:lnTo>
                        <a:pt x="324028" y="960336"/>
                      </a:lnTo>
                      <a:lnTo>
                        <a:pt x="354508" y="1440165"/>
                      </a:lnTo>
                      <a:lnTo>
                        <a:pt x="643913" y="998421"/>
                      </a:lnTo>
                      <a:lnTo>
                        <a:pt x="887691" y="1424955"/>
                      </a:lnTo>
                      <a:lnTo>
                        <a:pt x="925776" y="975545"/>
                      </a:lnTo>
                      <a:lnTo>
                        <a:pt x="1207577" y="1310702"/>
                      </a:lnTo>
                      <a:lnTo>
                        <a:pt x="1193914" y="1060123"/>
                      </a:lnTo>
                      <a:lnTo>
                        <a:pt x="641811" y="0"/>
                      </a:lnTo>
                      <a:lnTo>
                        <a:pt x="0" y="1232245"/>
                      </a:lnTo>
                      <a:close/>
                    </a:path>
                  </a:pathLst>
                </a:custGeom>
                <a:solidFill>
                  <a:srgbClr val="CFD5D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Freeform: Shape 33">
                  <a:extLst>
                    <a:ext uri="{FF2B5EF4-FFF2-40B4-BE49-F238E27FC236}">
                      <a16:creationId xmlns:a16="http://schemas.microsoft.com/office/drawing/2014/main" id="{16BDE216-7A0C-223D-07A6-0E94D08D4575}"/>
                    </a:ext>
                  </a:extLst>
                </p:cNvPr>
                <p:cNvSpPr/>
                <p:nvPr/>
              </p:nvSpPr>
              <p:spPr>
                <a:xfrm>
                  <a:off x="2671698" y="4698377"/>
                  <a:ext cx="641811" cy="1232245"/>
                </a:xfrm>
                <a:custGeom>
                  <a:avLst/>
                  <a:gdLst>
                    <a:gd name="connsiteX0" fmla="*/ 0 w 641811"/>
                    <a:gd name="connsiteY0" fmla="*/ 1232245 h 1232245"/>
                    <a:gd name="connsiteX1" fmla="*/ 324028 w 641811"/>
                    <a:gd name="connsiteY1" fmla="*/ 960336 h 1232245"/>
                    <a:gd name="connsiteX2" fmla="*/ 641811 w 641811"/>
                    <a:gd name="connsiteY2" fmla="*/ 0 h 1232245"/>
                    <a:gd name="connsiteX3" fmla="*/ 0 w 641811"/>
                    <a:gd name="connsiteY3" fmla="*/ 1232245 h 1232245"/>
                  </a:gdLst>
                  <a:ahLst/>
                  <a:cxnLst>
                    <a:cxn ang="0">
                      <a:pos x="connsiteX0" y="connsiteY0"/>
                    </a:cxn>
                    <a:cxn ang="0">
                      <a:pos x="connsiteX1" y="connsiteY1"/>
                    </a:cxn>
                    <a:cxn ang="0">
                      <a:pos x="connsiteX2" y="connsiteY2"/>
                    </a:cxn>
                    <a:cxn ang="0">
                      <a:pos x="connsiteX3" y="connsiteY3"/>
                    </a:cxn>
                  </a:cxnLst>
                  <a:rect l="l" t="t" r="r" b="b"/>
                  <a:pathLst>
                    <a:path w="641811" h="1232245">
                      <a:moveTo>
                        <a:pt x="0" y="1232245"/>
                      </a:moveTo>
                      <a:lnTo>
                        <a:pt x="324028" y="960336"/>
                      </a:lnTo>
                      <a:lnTo>
                        <a:pt x="641811" y="0"/>
                      </a:lnTo>
                      <a:lnTo>
                        <a:pt x="0" y="1232245"/>
                      </a:lnTo>
                      <a:close/>
                    </a:path>
                  </a:pathLst>
                </a:custGeom>
                <a:solidFill>
                  <a:srgbClr val="E7EEF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 name="Freeform: Shape 34">
                  <a:extLst>
                    <a:ext uri="{FF2B5EF4-FFF2-40B4-BE49-F238E27FC236}">
                      <a16:creationId xmlns:a16="http://schemas.microsoft.com/office/drawing/2014/main" id="{EB971271-F623-BD6F-6941-8FB22D5A5155}"/>
                    </a:ext>
                  </a:extLst>
                </p:cNvPr>
                <p:cNvSpPr/>
                <p:nvPr/>
              </p:nvSpPr>
              <p:spPr>
                <a:xfrm>
                  <a:off x="3313509" y="4698377"/>
                  <a:ext cx="283964" cy="1424955"/>
                </a:xfrm>
                <a:custGeom>
                  <a:avLst/>
                  <a:gdLst>
                    <a:gd name="connsiteX0" fmla="*/ 2102 w 283964"/>
                    <a:gd name="connsiteY0" fmla="*/ 998421 h 1424955"/>
                    <a:gd name="connsiteX1" fmla="*/ 245880 w 283964"/>
                    <a:gd name="connsiteY1" fmla="*/ 1424955 h 1424955"/>
                    <a:gd name="connsiteX2" fmla="*/ 283965 w 283964"/>
                    <a:gd name="connsiteY2" fmla="*/ 975545 h 1424955"/>
                    <a:gd name="connsiteX3" fmla="*/ 0 w 283964"/>
                    <a:gd name="connsiteY3" fmla="*/ 0 h 1424955"/>
                    <a:gd name="connsiteX4" fmla="*/ 2102 w 283964"/>
                    <a:gd name="connsiteY4" fmla="*/ 998421 h 1424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964" h="1424955">
                      <a:moveTo>
                        <a:pt x="2102" y="998421"/>
                      </a:moveTo>
                      <a:lnTo>
                        <a:pt x="245880" y="1424955"/>
                      </a:lnTo>
                      <a:lnTo>
                        <a:pt x="283965" y="975545"/>
                      </a:lnTo>
                      <a:lnTo>
                        <a:pt x="0" y="0"/>
                      </a:lnTo>
                      <a:lnTo>
                        <a:pt x="2102" y="998421"/>
                      </a:lnTo>
                      <a:close/>
                    </a:path>
                  </a:pathLst>
                </a:custGeom>
                <a:solidFill>
                  <a:srgbClr val="E7EEF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36" name="Freeform: Shape 35">
              <a:extLst>
                <a:ext uri="{FF2B5EF4-FFF2-40B4-BE49-F238E27FC236}">
                  <a16:creationId xmlns:a16="http://schemas.microsoft.com/office/drawing/2014/main" id="{E085C51C-6ECB-531D-C572-FD6DC1CA5D69}"/>
                </a:ext>
              </a:extLst>
            </p:cNvPr>
            <p:cNvSpPr/>
            <p:nvPr/>
          </p:nvSpPr>
          <p:spPr>
            <a:xfrm>
              <a:off x="1944630" y="6367049"/>
              <a:ext cx="2737697" cy="959717"/>
            </a:xfrm>
            <a:custGeom>
              <a:avLst/>
              <a:gdLst>
                <a:gd name="connsiteX0" fmla="*/ 2458555 w 2737697"/>
                <a:gd name="connsiteY0" fmla="*/ 423752 h 959717"/>
                <a:gd name="connsiteX1" fmla="*/ 2079317 w 2737697"/>
                <a:gd name="connsiteY1" fmla="*/ 53355 h 959717"/>
                <a:gd name="connsiteX2" fmla="*/ 2237034 w 2737697"/>
                <a:gd name="connsiteY2" fmla="*/ 868773 h 959717"/>
                <a:gd name="connsiteX3" fmla="*/ 1797516 w 2737697"/>
                <a:gd name="connsiteY3" fmla="*/ 114254 h 959717"/>
                <a:gd name="connsiteX4" fmla="*/ 1835601 w 2737697"/>
                <a:gd name="connsiteY4" fmla="*/ 837860 h 959717"/>
                <a:gd name="connsiteX5" fmla="*/ 1492840 w 2737697"/>
                <a:gd name="connsiteY5" fmla="*/ 114254 h 959717"/>
                <a:gd name="connsiteX6" fmla="*/ 1378586 w 2737697"/>
                <a:gd name="connsiteY6" fmla="*/ 868340 h 959717"/>
                <a:gd name="connsiteX7" fmla="*/ 1165350 w 2737697"/>
                <a:gd name="connsiteY7" fmla="*/ 91440 h 959717"/>
                <a:gd name="connsiteX8" fmla="*/ 860674 w 2737697"/>
                <a:gd name="connsiteY8" fmla="*/ 708397 h 959717"/>
                <a:gd name="connsiteX9" fmla="*/ 936843 w 2737697"/>
                <a:gd name="connsiteY9" fmla="*/ 0 h 959717"/>
                <a:gd name="connsiteX10" fmla="*/ 396055 w 2737697"/>
                <a:gd name="connsiteY10" fmla="*/ 738815 h 959717"/>
                <a:gd name="connsiteX11" fmla="*/ 487495 w 2737697"/>
                <a:gd name="connsiteY11" fmla="*/ 319947 h 959717"/>
                <a:gd name="connsiteX12" fmla="*/ 34190 w 2737697"/>
                <a:gd name="connsiteY12" fmla="*/ 894059 h 959717"/>
                <a:gd name="connsiteX13" fmla="*/ 0 w 2737697"/>
                <a:gd name="connsiteY13" fmla="*/ 959718 h 959717"/>
                <a:gd name="connsiteX14" fmla="*/ 2737698 w 2737697"/>
                <a:gd name="connsiteY14" fmla="*/ 959718 h 959717"/>
                <a:gd name="connsiteX15" fmla="*/ 2458555 w 2737697"/>
                <a:gd name="connsiteY15" fmla="*/ 423752 h 95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7697" h="959717">
                  <a:moveTo>
                    <a:pt x="2458555" y="423752"/>
                  </a:moveTo>
                  <a:lnTo>
                    <a:pt x="2079317" y="53355"/>
                  </a:lnTo>
                  <a:lnTo>
                    <a:pt x="2237034" y="868773"/>
                  </a:lnTo>
                  <a:lnTo>
                    <a:pt x="1797516" y="114254"/>
                  </a:lnTo>
                  <a:lnTo>
                    <a:pt x="1835601" y="837860"/>
                  </a:lnTo>
                  <a:lnTo>
                    <a:pt x="1492840" y="114254"/>
                  </a:lnTo>
                  <a:lnTo>
                    <a:pt x="1378586" y="868340"/>
                  </a:lnTo>
                  <a:lnTo>
                    <a:pt x="1165350" y="91440"/>
                  </a:lnTo>
                  <a:lnTo>
                    <a:pt x="860674" y="708397"/>
                  </a:lnTo>
                  <a:lnTo>
                    <a:pt x="936843" y="0"/>
                  </a:lnTo>
                  <a:lnTo>
                    <a:pt x="396055" y="738815"/>
                  </a:lnTo>
                  <a:lnTo>
                    <a:pt x="487495" y="319947"/>
                  </a:lnTo>
                  <a:lnTo>
                    <a:pt x="34190" y="894059"/>
                  </a:lnTo>
                  <a:lnTo>
                    <a:pt x="0" y="959718"/>
                  </a:lnTo>
                  <a:lnTo>
                    <a:pt x="2737698" y="959718"/>
                  </a:lnTo>
                  <a:lnTo>
                    <a:pt x="2458555" y="423752"/>
                  </a:lnTo>
                  <a:close/>
                </a:path>
              </a:pathLst>
            </a:custGeom>
            <a:solidFill>
              <a:schemeClr val="tx2">
                <a:lumMod val="75000"/>
              </a:scheme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82" name="Group 81">
            <a:extLst>
              <a:ext uri="{FF2B5EF4-FFF2-40B4-BE49-F238E27FC236}">
                <a16:creationId xmlns:a16="http://schemas.microsoft.com/office/drawing/2014/main" id="{9B3B862E-7250-B70A-81B2-6E46FC382598}"/>
              </a:ext>
            </a:extLst>
          </p:cNvPr>
          <p:cNvGrpSpPr/>
          <p:nvPr/>
        </p:nvGrpSpPr>
        <p:grpSpPr>
          <a:xfrm>
            <a:off x="9704836" y="3705781"/>
            <a:ext cx="2671113" cy="3448883"/>
            <a:chOff x="4343461" y="4804717"/>
            <a:chExt cx="1953254" cy="2522049"/>
          </a:xfrm>
        </p:grpSpPr>
        <p:sp>
          <p:nvSpPr>
            <p:cNvPr id="14" name="Freeform: Shape 13">
              <a:extLst>
                <a:ext uri="{FF2B5EF4-FFF2-40B4-BE49-F238E27FC236}">
                  <a16:creationId xmlns:a16="http://schemas.microsoft.com/office/drawing/2014/main" id="{58E5E22A-0CDA-43B6-11C6-B51C33D23038}"/>
                </a:ext>
              </a:extLst>
            </p:cNvPr>
            <p:cNvSpPr/>
            <p:nvPr/>
          </p:nvSpPr>
          <p:spPr>
            <a:xfrm>
              <a:off x="5320058" y="4816340"/>
              <a:ext cx="6182" cy="733312"/>
            </a:xfrm>
            <a:custGeom>
              <a:avLst/>
              <a:gdLst>
                <a:gd name="connsiteX0" fmla="*/ 0 w 6182"/>
                <a:gd name="connsiteY0" fmla="*/ 733313 h 733312"/>
                <a:gd name="connsiteX1" fmla="*/ 0 w 6182"/>
                <a:gd name="connsiteY1" fmla="*/ 0 h 733312"/>
              </a:gdLst>
              <a:ahLst/>
              <a:cxnLst>
                <a:cxn ang="0">
                  <a:pos x="connsiteX0" y="connsiteY0"/>
                </a:cxn>
                <a:cxn ang="0">
                  <a:pos x="connsiteX1" y="connsiteY1"/>
                </a:cxn>
              </a:cxnLst>
              <a:rect l="l" t="t" r="r" b="b"/>
              <a:pathLst>
                <a:path w="6182" h="733312">
                  <a:moveTo>
                    <a:pt x="0" y="733313"/>
                  </a:moveTo>
                  <a:lnTo>
                    <a:pt x="0" y="0"/>
                  </a:lnTo>
                </a:path>
              </a:pathLst>
            </a:custGeom>
            <a:ln w="18548" cap="rnd">
              <a:solidFill>
                <a:srgbClr val="CFCFC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Freeform: Shape 14">
              <a:extLst>
                <a:ext uri="{FF2B5EF4-FFF2-40B4-BE49-F238E27FC236}">
                  <a16:creationId xmlns:a16="http://schemas.microsoft.com/office/drawing/2014/main" id="{191485AC-C073-C9AA-E9F5-E6AEC991693F}"/>
                </a:ext>
              </a:extLst>
            </p:cNvPr>
            <p:cNvSpPr/>
            <p:nvPr/>
          </p:nvSpPr>
          <p:spPr>
            <a:xfrm>
              <a:off x="5310660" y="4804717"/>
              <a:ext cx="506969" cy="228630"/>
            </a:xfrm>
            <a:custGeom>
              <a:avLst/>
              <a:gdLst>
                <a:gd name="connsiteX0" fmla="*/ 0 w 506969"/>
                <a:gd name="connsiteY0" fmla="*/ 0 h 228630"/>
                <a:gd name="connsiteX1" fmla="*/ 506970 w 506969"/>
                <a:gd name="connsiteY1" fmla="*/ 101270 h 228630"/>
                <a:gd name="connsiteX2" fmla="*/ 0 w 506969"/>
                <a:gd name="connsiteY2" fmla="*/ 228631 h 228630"/>
                <a:gd name="connsiteX3" fmla="*/ 0 w 506969"/>
                <a:gd name="connsiteY3" fmla="*/ 0 h 228630"/>
              </a:gdLst>
              <a:ahLst/>
              <a:cxnLst>
                <a:cxn ang="0">
                  <a:pos x="connsiteX0" y="connsiteY0"/>
                </a:cxn>
                <a:cxn ang="0">
                  <a:pos x="connsiteX1" y="connsiteY1"/>
                </a:cxn>
                <a:cxn ang="0">
                  <a:pos x="connsiteX2" y="connsiteY2"/>
                </a:cxn>
                <a:cxn ang="0">
                  <a:pos x="connsiteX3" y="connsiteY3"/>
                </a:cxn>
              </a:cxnLst>
              <a:rect l="l" t="t" r="r" b="b"/>
              <a:pathLst>
                <a:path w="506969" h="228630">
                  <a:moveTo>
                    <a:pt x="0" y="0"/>
                  </a:moveTo>
                  <a:lnTo>
                    <a:pt x="506970" y="101270"/>
                  </a:lnTo>
                  <a:lnTo>
                    <a:pt x="0" y="228631"/>
                  </a:lnTo>
                  <a:lnTo>
                    <a:pt x="0" y="0"/>
                  </a:lnTo>
                  <a:close/>
                </a:path>
              </a:pathLst>
            </a:custGeom>
            <a:solidFill>
              <a:schemeClr val="accent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 name="Freeform: Shape 37">
              <a:extLst>
                <a:ext uri="{FF2B5EF4-FFF2-40B4-BE49-F238E27FC236}">
                  <a16:creationId xmlns:a16="http://schemas.microsoft.com/office/drawing/2014/main" id="{1DB22CE9-38DF-ABD9-330F-60F4D7615A0E}"/>
                </a:ext>
              </a:extLst>
            </p:cNvPr>
            <p:cNvSpPr/>
            <p:nvPr/>
          </p:nvSpPr>
          <p:spPr>
            <a:xfrm>
              <a:off x="4343461" y="5451536"/>
              <a:ext cx="1953254" cy="1875230"/>
            </a:xfrm>
            <a:custGeom>
              <a:avLst/>
              <a:gdLst>
                <a:gd name="connsiteX0" fmla="*/ 1953255 w 1953254"/>
                <a:gd name="connsiteY0" fmla="*/ 1875231 h 1875230"/>
                <a:gd name="connsiteX1" fmla="*/ 0 w 1953254"/>
                <a:gd name="connsiteY1" fmla="*/ 1875231 h 1875230"/>
                <a:gd name="connsiteX2" fmla="*/ 976597 w 1953254"/>
                <a:gd name="connsiteY2" fmla="*/ 0 h 1875230"/>
                <a:gd name="connsiteX3" fmla="*/ 1953255 w 1953254"/>
                <a:gd name="connsiteY3" fmla="*/ 1875231 h 1875230"/>
              </a:gdLst>
              <a:ahLst/>
              <a:cxnLst>
                <a:cxn ang="0">
                  <a:pos x="connsiteX0" y="connsiteY0"/>
                </a:cxn>
                <a:cxn ang="0">
                  <a:pos x="connsiteX1" y="connsiteY1"/>
                </a:cxn>
                <a:cxn ang="0">
                  <a:pos x="connsiteX2" y="connsiteY2"/>
                </a:cxn>
                <a:cxn ang="0">
                  <a:pos x="connsiteX3" y="connsiteY3"/>
                </a:cxn>
              </a:cxnLst>
              <a:rect l="l" t="t" r="r" b="b"/>
              <a:pathLst>
                <a:path w="1953254" h="1875230">
                  <a:moveTo>
                    <a:pt x="1953255" y="1875231"/>
                  </a:moveTo>
                  <a:lnTo>
                    <a:pt x="0" y="1875231"/>
                  </a:lnTo>
                  <a:lnTo>
                    <a:pt x="976597" y="0"/>
                  </a:lnTo>
                  <a:lnTo>
                    <a:pt x="1953255" y="1875231"/>
                  </a:lnTo>
                  <a:close/>
                </a:path>
              </a:pathLst>
            </a:custGeom>
            <a:gradFill>
              <a:gsLst>
                <a:gs pos="0">
                  <a:schemeClr val="tx2"/>
                </a:gs>
                <a:gs pos="100000">
                  <a:schemeClr val="tx2">
                    <a:lumMod val="50000"/>
                  </a:scheme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 name="Freeform: Shape 38">
              <a:extLst>
                <a:ext uri="{FF2B5EF4-FFF2-40B4-BE49-F238E27FC236}">
                  <a16:creationId xmlns:a16="http://schemas.microsoft.com/office/drawing/2014/main" id="{69C0DEEE-077E-EEB1-84AE-A1471764DB66}"/>
                </a:ext>
              </a:extLst>
            </p:cNvPr>
            <p:cNvSpPr/>
            <p:nvPr/>
          </p:nvSpPr>
          <p:spPr>
            <a:xfrm>
              <a:off x="4862239" y="5451536"/>
              <a:ext cx="861477" cy="1027478"/>
            </a:xfrm>
            <a:custGeom>
              <a:avLst/>
              <a:gdLst>
                <a:gd name="connsiteX0" fmla="*/ 0 w 861477"/>
                <a:gd name="connsiteY0" fmla="*/ 879160 h 1027478"/>
                <a:gd name="connsiteX1" fmla="*/ 231104 w 861477"/>
                <a:gd name="connsiteY1" fmla="*/ 685151 h 1027478"/>
                <a:gd name="connsiteX2" fmla="*/ 252867 w 861477"/>
                <a:gd name="connsiteY2" fmla="*/ 1027479 h 1027478"/>
                <a:gd name="connsiteX3" fmla="*/ 459364 w 861477"/>
                <a:gd name="connsiteY3" fmla="*/ 712354 h 1027478"/>
                <a:gd name="connsiteX4" fmla="*/ 633280 w 861477"/>
                <a:gd name="connsiteY4" fmla="*/ 1016659 h 1027478"/>
                <a:gd name="connsiteX5" fmla="*/ 660421 w 861477"/>
                <a:gd name="connsiteY5" fmla="*/ 696032 h 1027478"/>
                <a:gd name="connsiteX6" fmla="*/ 861478 w 861477"/>
                <a:gd name="connsiteY6" fmla="*/ 935112 h 1027478"/>
                <a:gd name="connsiteX7" fmla="*/ 851771 w 861477"/>
                <a:gd name="connsiteY7" fmla="*/ 756374 h 1027478"/>
                <a:gd name="connsiteX8" fmla="*/ 457819 w 861477"/>
                <a:gd name="connsiteY8" fmla="*/ 0 h 1027478"/>
                <a:gd name="connsiteX9" fmla="*/ 0 w 861477"/>
                <a:gd name="connsiteY9" fmla="*/ 879160 h 102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1477" h="1027478">
                  <a:moveTo>
                    <a:pt x="0" y="879160"/>
                  </a:moveTo>
                  <a:lnTo>
                    <a:pt x="231104" y="685151"/>
                  </a:lnTo>
                  <a:lnTo>
                    <a:pt x="252867" y="1027479"/>
                  </a:lnTo>
                  <a:lnTo>
                    <a:pt x="459364" y="712354"/>
                  </a:lnTo>
                  <a:lnTo>
                    <a:pt x="633280" y="1016659"/>
                  </a:lnTo>
                  <a:lnTo>
                    <a:pt x="660421" y="696032"/>
                  </a:lnTo>
                  <a:lnTo>
                    <a:pt x="861478" y="935112"/>
                  </a:lnTo>
                  <a:lnTo>
                    <a:pt x="851771" y="756374"/>
                  </a:lnTo>
                  <a:lnTo>
                    <a:pt x="457819" y="0"/>
                  </a:lnTo>
                  <a:lnTo>
                    <a:pt x="0" y="879160"/>
                  </a:lnTo>
                  <a:close/>
                </a:path>
              </a:pathLst>
            </a:custGeom>
            <a:solidFill>
              <a:srgbClr val="CFD5D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 name="Freeform: Shape 39">
              <a:extLst>
                <a:ext uri="{FF2B5EF4-FFF2-40B4-BE49-F238E27FC236}">
                  <a16:creationId xmlns:a16="http://schemas.microsoft.com/office/drawing/2014/main" id="{FB0C2205-503B-063F-6D69-91E1DC81879C}"/>
                </a:ext>
              </a:extLst>
            </p:cNvPr>
            <p:cNvSpPr/>
            <p:nvPr/>
          </p:nvSpPr>
          <p:spPr>
            <a:xfrm>
              <a:off x="4862239" y="5451536"/>
              <a:ext cx="457818" cy="879159"/>
            </a:xfrm>
            <a:custGeom>
              <a:avLst/>
              <a:gdLst>
                <a:gd name="connsiteX0" fmla="*/ 0 w 457818"/>
                <a:gd name="connsiteY0" fmla="*/ 879160 h 879159"/>
                <a:gd name="connsiteX1" fmla="*/ 231104 w 457818"/>
                <a:gd name="connsiteY1" fmla="*/ 685151 h 879159"/>
                <a:gd name="connsiteX2" fmla="*/ 457819 w 457818"/>
                <a:gd name="connsiteY2" fmla="*/ 0 h 879159"/>
                <a:gd name="connsiteX3" fmla="*/ 0 w 457818"/>
                <a:gd name="connsiteY3" fmla="*/ 879160 h 879159"/>
              </a:gdLst>
              <a:ahLst/>
              <a:cxnLst>
                <a:cxn ang="0">
                  <a:pos x="connsiteX0" y="connsiteY0"/>
                </a:cxn>
                <a:cxn ang="0">
                  <a:pos x="connsiteX1" y="connsiteY1"/>
                </a:cxn>
                <a:cxn ang="0">
                  <a:pos x="connsiteX2" y="connsiteY2"/>
                </a:cxn>
                <a:cxn ang="0">
                  <a:pos x="connsiteX3" y="connsiteY3"/>
                </a:cxn>
              </a:cxnLst>
              <a:rect l="l" t="t" r="r" b="b"/>
              <a:pathLst>
                <a:path w="457818" h="879159">
                  <a:moveTo>
                    <a:pt x="0" y="879160"/>
                  </a:moveTo>
                  <a:lnTo>
                    <a:pt x="231104" y="685151"/>
                  </a:lnTo>
                  <a:lnTo>
                    <a:pt x="457819" y="0"/>
                  </a:lnTo>
                  <a:lnTo>
                    <a:pt x="0" y="879160"/>
                  </a:lnTo>
                  <a:close/>
                </a:path>
              </a:pathLst>
            </a:custGeom>
            <a:solidFill>
              <a:srgbClr val="E7EEF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 name="Freeform: Shape 40">
              <a:extLst>
                <a:ext uri="{FF2B5EF4-FFF2-40B4-BE49-F238E27FC236}">
                  <a16:creationId xmlns:a16="http://schemas.microsoft.com/office/drawing/2014/main" id="{6C9C366F-BE6C-2088-7CC1-545A16076BAD}"/>
                </a:ext>
              </a:extLst>
            </p:cNvPr>
            <p:cNvSpPr/>
            <p:nvPr/>
          </p:nvSpPr>
          <p:spPr>
            <a:xfrm>
              <a:off x="5320058" y="5451536"/>
              <a:ext cx="202602" cy="1016659"/>
            </a:xfrm>
            <a:custGeom>
              <a:avLst/>
              <a:gdLst>
                <a:gd name="connsiteX0" fmla="*/ 1546 w 202602"/>
                <a:gd name="connsiteY0" fmla="*/ 712354 h 1016659"/>
                <a:gd name="connsiteX1" fmla="*/ 175461 w 202602"/>
                <a:gd name="connsiteY1" fmla="*/ 1016659 h 1016659"/>
                <a:gd name="connsiteX2" fmla="*/ 202602 w 202602"/>
                <a:gd name="connsiteY2" fmla="*/ 696032 h 1016659"/>
                <a:gd name="connsiteX3" fmla="*/ 0 w 202602"/>
                <a:gd name="connsiteY3" fmla="*/ 0 h 1016659"/>
                <a:gd name="connsiteX4" fmla="*/ 1546 w 202602"/>
                <a:gd name="connsiteY4" fmla="*/ 712354 h 1016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02" h="1016659">
                  <a:moveTo>
                    <a:pt x="1546" y="712354"/>
                  </a:moveTo>
                  <a:lnTo>
                    <a:pt x="175461" y="1016659"/>
                  </a:lnTo>
                  <a:lnTo>
                    <a:pt x="202602" y="696032"/>
                  </a:lnTo>
                  <a:lnTo>
                    <a:pt x="0" y="0"/>
                  </a:lnTo>
                  <a:lnTo>
                    <a:pt x="1546" y="712354"/>
                  </a:lnTo>
                  <a:close/>
                </a:path>
              </a:pathLst>
            </a:custGeom>
            <a:solidFill>
              <a:srgbClr val="E7EEF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 name="Freeform: Shape 41">
              <a:extLst>
                <a:ext uri="{FF2B5EF4-FFF2-40B4-BE49-F238E27FC236}">
                  <a16:creationId xmlns:a16="http://schemas.microsoft.com/office/drawing/2014/main" id="{788E1363-C730-DA3B-F36E-DCE07ADCCF72}"/>
                </a:ext>
              </a:extLst>
            </p:cNvPr>
            <p:cNvSpPr/>
            <p:nvPr/>
          </p:nvSpPr>
          <p:spPr>
            <a:xfrm>
              <a:off x="4343461" y="6642048"/>
              <a:ext cx="1953254" cy="684718"/>
            </a:xfrm>
            <a:custGeom>
              <a:avLst/>
              <a:gdLst>
                <a:gd name="connsiteX0" fmla="*/ 1754053 w 1953254"/>
                <a:gd name="connsiteY0" fmla="*/ 302327 h 684718"/>
                <a:gd name="connsiteX1" fmla="*/ 1483504 w 1953254"/>
                <a:gd name="connsiteY1" fmla="*/ 38084 h 684718"/>
                <a:gd name="connsiteX2" fmla="*/ 1596027 w 1953254"/>
                <a:gd name="connsiteY2" fmla="*/ 619801 h 684718"/>
                <a:gd name="connsiteX3" fmla="*/ 1282448 w 1953254"/>
                <a:gd name="connsiteY3" fmla="*/ 81548 h 684718"/>
                <a:gd name="connsiteX4" fmla="*/ 1309651 w 1953254"/>
                <a:gd name="connsiteY4" fmla="*/ 597791 h 684718"/>
                <a:gd name="connsiteX5" fmla="*/ 1065069 w 1953254"/>
                <a:gd name="connsiteY5" fmla="*/ 81548 h 684718"/>
                <a:gd name="connsiteX6" fmla="*/ 983583 w 1953254"/>
                <a:gd name="connsiteY6" fmla="*/ 619492 h 684718"/>
                <a:gd name="connsiteX7" fmla="*/ 831430 w 1953254"/>
                <a:gd name="connsiteY7" fmla="*/ 65226 h 684718"/>
                <a:gd name="connsiteX8" fmla="*/ 614052 w 1953254"/>
                <a:gd name="connsiteY8" fmla="*/ 505362 h 684718"/>
                <a:gd name="connsiteX9" fmla="*/ 668396 w 1953254"/>
                <a:gd name="connsiteY9" fmla="*/ 0 h 684718"/>
                <a:gd name="connsiteX10" fmla="*/ 282605 w 1953254"/>
                <a:gd name="connsiteY10" fmla="*/ 527125 h 684718"/>
                <a:gd name="connsiteX11" fmla="*/ 347769 w 1953254"/>
                <a:gd name="connsiteY11" fmla="*/ 228260 h 684718"/>
                <a:gd name="connsiteX12" fmla="*/ 24421 w 1953254"/>
                <a:gd name="connsiteY12" fmla="*/ 637855 h 684718"/>
                <a:gd name="connsiteX13" fmla="*/ 0 w 1953254"/>
                <a:gd name="connsiteY13" fmla="*/ 684718 h 684718"/>
                <a:gd name="connsiteX14" fmla="*/ 1953255 w 1953254"/>
                <a:gd name="connsiteY14" fmla="*/ 684718 h 684718"/>
                <a:gd name="connsiteX15" fmla="*/ 1754053 w 1953254"/>
                <a:gd name="connsiteY15" fmla="*/ 302327 h 68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3254" h="684718">
                  <a:moveTo>
                    <a:pt x="1754053" y="302327"/>
                  </a:moveTo>
                  <a:lnTo>
                    <a:pt x="1483504" y="38084"/>
                  </a:lnTo>
                  <a:lnTo>
                    <a:pt x="1596027" y="619801"/>
                  </a:lnTo>
                  <a:lnTo>
                    <a:pt x="1282448" y="81548"/>
                  </a:lnTo>
                  <a:lnTo>
                    <a:pt x="1309651" y="597791"/>
                  </a:lnTo>
                  <a:lnTo>
                    <a:pt x="1065069" y="81548"/>
                  </a:lnTo>
                  <a:lnTo>
                    <a:pt x="983583" y="619492"/>
                  </a:lnTo>
                  <a:lnTo>
                    <a:pt x="831430" y="65226"/>
                  </a:lnTo>
                  <a:lnTo>
                    <a:pt x="614052" y="505362"/>
                  </a:lnTo>
                  <a:lnTo>
                    <a:pt x="668396" y="0"/>
                  </a:lnTo>
                  <a:lnTo>
                    <a:pt x="282605" y="527125"/>
                  </a:lnTo>
                  <a:lnTo>
                    <a:pt x="347769" y="228260"/>
                  </a:lnTo>
                  <a:lnTo>
                    <a:pt x="24421" y="637855"/>
                  </a:lnTo>
                  <a:lnTo>
                    <a:pt x="0" y="684718"/>
                  </a:lnTo>
                  <a:lnTo>
                    <a:pt x="1953255" y="684718"/>
                  </a:lnTo>
                  <a:lnTo>
                    <a:pt x="1754053" y="302327"/>
                  </a:lnTo>
                  <a:close/>
                </a:path>
              </a:pathLst>
            </a:custGeom>
            <a:solidFill>
              <a:schemeClr val="tx2">
                <a:lumMod val="75000"/>
              </a:scheme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81" name="Group 80">
            <a:extLst>
              <a:ext uri="{FF2B5EF4-FFF2-40B4-BE49-F238E27FC236}">
                <a16:creationId xmlns:a16="http://schemas.microsoft.com/office/drawing/2014/main" id="{0E0EEFF8-EEE7-D910-9E72-B138C9BC6974}"/>
              </a:ext>
            </a:extLst>
          </p:cNvPr>
          <p:cNvGrpSpPr/>
          <p:nvPr/>
        </p:nvGrpSpPr>
        <p:grpSpPr>
          <a:xfrm>
            <a:off x="7163660" y="3041065"/>
            <a:ext cx="3496572" cy="4146973"/>
            <a:chOff x="5678893" y="4064418"/>
            <a:chExt cx="2750804" cy="3262348"/>
          </a:xfrm>
        </p:grpSpPr>
        <p:sp>
          <p:nvSpPr>
            <p:cNvPr id="17" name="Freeform: Shape 16">
              <a:extLst>
                <a:ext uri="{FF2B5EF4-FFF2-40B4-BE49-F238E27FC236}">
                  <a16:creationId xmlns:a16="http://schemas.microsoft.com/office/drawing/2014/main" id="{872E80D5-CD9B-2825-9917-D729DBACEDA6}"/>
                </a:ext>
              </a:extLst>
            </p:cNvPr>
            <p:cNvSpPr/>
            <p:nvPr/>
          </p:nvSpPr>
          <p:spPr>
            <a:xfrm>
              <a:off x="7054079" y="4076041"/>
              <a:ext cx="6182" cy="733312"/>
            </a:xfrm>
            <a:custGeom>
              <a:avLst/>
              <a:gdLst>
                <a:gd name="connsiteX0" fmla="*/ 0 w 6182"/>
                <a:gd name="connsiteY0" fmla="*/ 733313 h 733312"/>
                <a:gd name="connsiteX1" fmla="*/ 0 w 6182"/>
                <a:gd name="connsiteY1" fmla="*/ 0 h 733312"/>
              </a:gdLst>
              <a:ahLst/>
              <a:cxnLst>
                <a:cxn ang="0">
                  <a:pos x="connsiteX0" y="connsiteY0"/>
                </a:cxn>
                <a:cxn ang="0">
                  <a:pos x="connsiteX1" y="connsiteY1"/>
                </a:cxn>
              </a:cxnLst>
              <a:rect l="l" t="t" r="r" b="b"/>
              <a:pathLst>
                <a:path w="6182" h="733312">
                  <a:moveTo>
                    <a:pt x="0" y="733313"/>
                  </a:moveTo>
                  <a:lnTo>
                    <a:pt x="0" y="0"/>
                  </a:lnTo>
                </a:path>
              </a:pathLst>
            </a:custGeom>
            <a:ln w="18548" cap="rnd">
              <a:solidFill>
                <a:srgbClr val="CFCFC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Freeform: Shape 17">
              <a:extLst>
                <a:ext uri="{FF2B5EF4-FFF2-40B4-BE49-F238E27FC236}">
                  <a16:creationId xmlns:a16="http://schemas.microsoft.com/office/drawing/2014/main" id="{D22B353F-1915-D1CF-8F97-EB4F92A37E8F}"/>
                </a:ext>
              </a:extLst>
            </p:cNvPr>
            <p:cNvSpPr/>
            <p:nvPr/>
          </p:nvSpPr>
          <p:spPr>
            <a:xfrm>
              <a:off x="7044682" y="4064418"/>
              <a:ext cx="506969" cy="228630"/>
            </a:xfrm>
            <a:custGeom>
              <a:avLst/>
              <a:gdLst>
                <a:gd name="connsiteX0" fmla="*/ 0 w 506969"/>
                <a:gd name="connsiteY0" fmla="*/ 0 h 228630"/>
                <a:gd name="connsiteX1" fmla="*/ 506970 w 506969"/>
                <a:gd name="connsiteY1" fmla="*/ 101270 h 228630"/>
                <a:gd name="connsiteX2" fmla="*/ 0 w 506969"/>
                <a:gd name="connsiteY2" fmla="*/ 228631 h 228630"/>
                <a:gd name="connsiteX3" fmla="*/ 0 w 506969"/>
                <a:gd name="connsiteY3" fmla="*/ 0 h 228630"/>
              </a:gdLst>
              <a:ahLst/>
              <a:cxnLst>
                <a:cxn ang="0">
                  <a:pos x="connsiteX0" y="connsiteY0"/>
                </a:cxn>
                <a:cxn ang="0">
                  <a:pos x="connsiteX1" y="connsiteY1"/>
                </a:cxn>
                <a:cxn ang="0">
                  <a:pos x="connsiteX2" y="connsiteY2"/>
                </a:cxn>
                <a:cxn ang="0">
                  <a:pos x="connsiteX3" y="connsiteY3"/>
                </a:cxn>
              </a:cxnLst>
              <a:rect l="l" t="t" r="r" b="b"/>
              <a:pathLst>
                <a:path w="506969" h="228630">
                  <a:moveTo>
                    <a:pt x="0" y="0"/>
                  </a:moveTo>
                  <a:lnTo>
                    <a:pt x="506970" y="101270"/>
                  </a:lnTo>
                  <a:lnTo>
                    <a:pt x="0" y="228631"/>
                  </a:lnTo>
                  <a:lnTo>
                    <a:pt x="0" y="0"/>
                  </a:lnTo>
                  <a:close/>
                </a:path>
              </a:pathLst>
            </a:custGeom>
            <a:solidFill>
              <a:schemeClr val="accent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 name="Freeform: Shape 43">
              <a:extLst>
                <a:ext uri="{FF2B5EF4-FFF2-40B4-BE49-F238E27FC236}">
                  <a16:creationId xmlns:a16="http://schemas.microsoft.com/office/drawing/2014/main" id="{47D33AC3-16BD-489E-E156-D0EF9C0BF6D2}"/>
                </a:ext>
              </a:extLst>
            </p:cNvPr>
            <p:cNvSpPr/>
            <p:nvPr/>
          </p:nvSpPr>
          <p:spPr>
            <a:xfrm>
              <a:off x="5678893" y="4685826"/>
              <a:ext cx="2750804" cy="2640940"/>
            </a:xfrm>
            <a:custGeom>
              <a:avLst/>
              <a:gdLst>
                <a:gd name="connsiteX0" fmla="*/ 2750805 w 2750804"/>
                <a:gd name="connsiteY0" fmla="*/ 2640940 h 2640940"/>
                <a:gd name="connsiteX1" fmla="*/ 0 w 2750804"/>
                <a:gd name="connsiteY1" fmla="*/ 2640940 h 2640940"/>
                <a:gd name="connsiteX2" fmla="*/ 1375433 w 2750804"/>
                <a:gd name="connsiteY2" fmla="*/ 0 h 2640940"/>
                <a:gd name="connsiteX3" fmla="*/ 2750805 w 2750804"/>
                <a:gd name="connsiteY3" fmla="*/ 2640940 h 2640940"/>
              </a:gdLst>
              <a:ahLst/>
              <a:cxnLst>
                <a:cxn ang="0">
                  <a:pos x="connsiteX0" y="connsiteY0"/>
                </a:cxn>
                <a:cxn ang="0">
                  <a:pos x="connsiteX1" y="connsiteY1"/>
                </a:cxn>
                <a:cxn ang="0">
                  <a:pos x="connsiteX2" y="connsiteY2"/>
                </a:cxn>
                <a:cxn ang="0">
                  <a:pos x="connsiteX3" y="connsiteY3"/>
                </a:cxn>
              </a:cxnLst>
              <a:rect l="l" t="t" r="r" b="b"/>
              <a:pathLst>
                <a:path w="2750804" h="2640940">
                  <a:moveTo>
                    <a:pt x="2750805" y="2640940"/>
                  </a:moveTo>
                  <a:lnTo>
                    <a:pt x="0" y="2640940"/>
                  </a:lnTo>
                  <a:lnTo>
                    <a:pt x="1375433" y="0"/>
                  </a:lnTo>
                  <a:lnTo>
                    <a:pt x="2750805" y="2640940"/>
                  </a:lnTo>
                  <a:close/>
                </a:path>
              </a:pathLst>
            </a:custGeom>
            <a:gradFill>
              <a:gsLst>
                <a:gs pos="0">
                  <a:schemeClr val="tx2"/>
                </a:gs>
                <a:gs pos="100000">
                  <a:schemeClr val="tx2">
                    <a:lumMod val="50000"/>
                  </a:scheme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 name="Freeform: Shape 44">
              <a:extLst>
                <a:ext uri="{FF2B5EF4-FFF2-40B4-BE49-F238E27FC236}">
                  <a16:creationId xmlns:a16="http://schemas.microsoft.com/office/drawing/2014/main" id="{0D9E7AE7-84B6-47B7-1BAA-A7234A1C849F}"/>
                </a:ext>
              </a:extLst>
            </p:cNvPr>
            <p:cNvSpPr/>
            <p:nvPr/>
          </p:nvSpPr>
          <p:spPr>
            <a:xfrm>
              <a:off x="6409486" y="4685826"/>
              <a:ext cx="1213326" cy="1447027"/>
            </a:xfrm>
            <a:custGeom>
              <a:avLst/>
              <a:gdLst>
                <a:gd name="connsiteX0" fmla="*/ 0 w 1213326"/>
                <a:gd name="connsiteY0" fmla="*/ 1238118 h 1447027"/>
                <a:gd name="connsiteX1" fmla="*/ 325511 w 1213326"/>
                <a:gd name="connsiteY1" fmla="*/ 964911 h 1447027"/>
                <a:gd name="connsiteX2" fmla="*/ 356177 w 1213326"/>
                <a:gd name="connsiteY2" fmla="*/ 1447027 h 1447027"/>
                <a:gd name="connsiteX3" fmla="*/ 646943 w 1213326"/>
                <a:gd name="connsiteY3" fmla="*/ 1003181 h 1447027"/>
                <a:gd name="connsiteX4" fmla="*/ 891896 w 1213326"/>
                <a:gd name="connsiteY4" fmla="*/ 1431756 h 1447027"/>
                <a:gd name="connsiteX5" fmla="*/ 930104 w 1213326"/>
                <a:gd name="connsiteY5" fmla="*/ 980244 h 1447027"/>
                <a:gd name="connsiteX6" fmla="*/ 1213327 w 1213326"/>
                <a:gd name="connsiteY6" fmla="*/ 1316946 h 1447027"/>
                <a:gd name="connsiteX7" fmla="*/ 1199539 w 1213326"/>
                <a:gd name="connsiteY7" fmla="*/ 1065192 h 1447027"/>
                <a:gd name="connsiteX8" fmla="*/ 644841 w 1213326"/>
                <a:gd name="connsiteY8" fmla="*/ 0 h 1447027"/>
                <a:gd name="connsiteX9" fmla="*/ 0 w 1213326"/>
                <a:gd name="connsiteY9" fmla="*/ 1238118 h 144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326" h="1447027">
                  <a:moveTo>
                    <a:pt x="0" y="1238118"/>
                  </a:moveTo>
                  <a:lnTo>
                    <a:pt x="325511" y="964911"/>
                  </a:lnTo>
                  <a:lnTo>
                    <a:pt x="356177" y="1447027"/>
                  </a:lnTo>
                  <a:lnTo>
                    <a:pt x="646943" y="1003181"/>
                  </a:lnTo>
                  <a:lnTo>
                    <a:pt x="891896" y="1431756"/>
                  </a:lnTo>
                  <a:lnTo>
                    <a:pt x="930104" y="980244"/>
                  </a:lnTo>
                  <a:lnTo>
                    <a:pt x="1213327" y="1316946"/>
                  </a:lnTo>
                  <a:lnTo>
                    <a:pt x="1199539" y="1065192"/>
                  </a:lnTo>
                  <a:lnTo>
                    <a:pt x="644841" y="0"/>
                  </a:lnTo>
                  <a:lnTo>
                    <a:pt x="0" y="1238118"/>
                  </a:lnTo>
                  <a:close/>
                </a:path>
              </a:pathLst>
            </a:custGeom>
            <a:solidFill>
              <a:srgbClr val="CFD5D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 name="Freeform: Shape 45">
              <a:extLst>
                <a:ext uri="{FF2B5EF4-FFF2-40B4-BE49-F238E27FC236}">
                  <a16:creationId xmlns:a16="http://schemas.microsoft.com/office/drawing/2014/main" id="{003B5ADE-0E89-2C01-CC4D-78C080B093E6}"/>
                </a:ext>
              </a:extLst>
            </p:cNvPr>
            <p:cNvSpPr/>
            <p:nvPr/>
          </p:nvSpPr>
          <p:spPr>
            <a:xfrm>
              <a:off x="6409486" y="4685826"/>
              <a:ext cx="644840" cy="1238118"/>
            </a:xfrm>
            <a:custGeom>
              <a:avLst/>
              <a:gdLst>
                <a:gd name="connsiteX0" fmla="*/ 0 w 644840"/>
                <a:gd name="connsiteY0" fmla="*/ 1238118 h 1238118"/>
                <a:gd name="connsiteX1" fmla="*/ 325511 w 644840"/>
                <a:gd name="connsiteY1" fmla="*/ 964911 h 1238118"/>
                <a:gd name="connsiteX2" fmla="*/ 644841 w 644840"/>
                <a:gd name="connsiteY2" fmla="*/ 0 h 1238118"/>
                <a:gd name="connsiteX3" fmla="*/ 0 w 644840"/>
                <a:gd name="connsiteY3" fmla="*/ 1238118 h 1238118"/>
              </a:gdLst>
              <a:ahLst/>
              <a:cxnLst>
                <a:cxn ang="0">
                  <a:pos x="connsiteX0" y="connsiteY0"/>
                </a:cxn>
                <a:cxn ang="0">
                  <a:pos x="connsiteX1" y="connsiteY1"/>
                </a:cxn>
                <a:cxn ang="0">
                  <a:pos x="connsiteX2" y="connsiteY2"/>
                </a:cxn>
                <a:cxn ang="0">
                  <a:pos x="connsiteX3" y="connsiteY3"/>
                </a:cxn>
              </a:cxnLst>
              <a:rect l="l" t="t" r="r" b="b"/>
              <a:pathLst>
                <a:path w="644840" h="1238118">
                  <a:moveTo>
                    <a:pt x="0" y="1238118"/>
                  </a:moveTo>
                  <a:lnTo>
                    <a:pt x="325511" y="964911"/>
                  </a:lnTo>
                  <a:lnTo>
                    <a:pt x="644841" y="0"/>
                  </a:lnTo>
                  <a:lnTo>
                    <a:pt x="0" y="1238118"/>
                  </a:lnTo>
                  <a:close/>
                </a:path>
              </a:pathLst>
            </a:custGeom>
            <a:solidFill>
              <a:srgbClr val="E7EEF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 name="Freeform: Shape 46">
              <a:extLst>
                <a:ext uri="{FF2B5EF4-FFF2-40B4-BE49-F238E27FC236}">
                  <a16:creationId xmlns:a16="http://schemas.microsoft.com/office/drawing/2014/main" id="{06ADDAD0-B58B-7B94-3892-EF56C932F5B4}"/>
                </a:ext>
              </a:extLst>
            </p:cNvPr>
            <p:cNvSpPr/>
            <p:nvPr/>
          </p:nvSpPr>
          <p:spPr>
            <a:xfrm>
              <a:off x="7054326" y="4685826"/>
              <a:ext cx="285263" cy="1431755"/>
            </a:xfrm>
            <a:custGeom>
              <a:avLst/>
              <a:gdLst>
                <a:gd name="connsiteX0" fmla="*/ 2103 w 285263"/>
                <a:gd name="connsiteY0" fmla="*/ 1003181 h 1431755"/>
                <a:gd name="connsiteX1" fmla="*/ 247055 w 285263"/>
                <a:gd name="connsiteY1" fmla="*/ 1431756 h 1431755"/>
                <a:gd name="connsiteX2" fmla="*/ 285263 w 285263"/>
                <a:gd name="connsiteY2" fmla="*/ 980244 h 1431755"/>
                <a:gd name="connsiteX3" fmla="*/ 0 w 285263"/>
                <a:gd name="connsiteY3" fmla="*/ 0 h 1431755"/>
                <a:gd name="connsiteX4" fmla="*/ 2103 w 285263"/>
                <a:gd name="connsiteY4" fmla="*/ 1003181 h 1431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63" h="1431755">
                  <a:moveTo>
                    <a:pt x="2103" y="1003181"/>
                  </a:moveTo>
                  <a:lnTo>
                    <a:pt x="247055" y="1431756"/>
                  </a:lnTo>
                  <a:lnTo>
                    <a:pt x="285263" y="980244"/>
                  </a:lnTo>
                  <a:lnTo>
                    <a:pt x="0" y="0"/>
                  </a:lnTo>
                  <a:lnTo>
                    <a:pt x="2103" y="1003181"/>
                  </a:lnTo>
                  <a:close/>
                </a:path>
              </a:pathLst>
            </a:custGeom>
            <a:solidFill>
              <a:srgbClr val="E7EEF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 name="Freeform: Shape 47">
              <a:extLst>
                <a:ext uri="{FF2B5EF4-FFF2-40B4-BE49-F238E27FC236}">
                  <a16:creationId xmlns:a16="http://schemas.microsoft.com/office/drawing/2014/main" id="{3BB3A00E-29E5-7B83-CDAD-E39CE21F008E}"/>
                </a:ext>
              </a:extLst>
            </p:cNvPr>
            <p:cNvSpPr/>
            <p:nvPr/>
          </p:nvSpPr>
          <p:spPr>
            <a:xfrm>
              <a:off x="5678893" y="6362473"/>
              <a:ext cx="2750804" cy="964293"/>
            </a:xfrm>
            <a:custGeom>
              <a:avLst/>
              <a:gdLst>
                <a:gd name="connsiteX0" fmla="*/ 2470302 w 2750804"/>
                <a:gd name="connsiteY0" fmla="*/ 425731 h 964293"/>
                <a:gd name="connsiteX1" fmla="*/ 2089271 w 2750804"/>
                <a:gd name="connsiteY1" fmla="*/ 53541 h 964293"/>
                <a:gd name="connsiteX2" fmla="*/ 2247792 w 2750804"/>
                <a:gd name="connsiteY2" fmla="*/ 872915 h 964293"/>
                <a:gd name="connsiteX3" fmla="*/ 1806110 w 2750804"/>
                <a:gd name="connsiteY3" fmla="*/ 114810 h 964293"/>
                <a:gd name="connsiteX4" fmla="*/ 1844380 w 2750804"/>
                <a:gd name="connsiteY4" fmla="*/ 841816 h 964293"/>
                <a:gd name="connsiteX5" fmla="*/ 1500012 w 2750804"/>
                <a:gd name="connsiteY5" fmla="*/ 114810 h 964293"/>
                <a:gd name="connsiteX6" fmla="*/ 1385202 w 2750804"/>
                <a:gd name="connsiteY6" fmla="*/ 872482 h 964293"/>
                <a:gd name="connsiteX7" fmla="*/ 1170914 w 2750804"/>
                <a:gd name="connsiteY7" fmla="*/ 91811 h 964293"/>
                <a:gd name="connsiteX8" fmla="*/ 864816 w 2750804"/>
                <a:gd name="connsiteY8" fmla="*/ 711736 h 964293"/>
                <a:gd name="connsiteX9" fmla="*/ 941356 w 2750804"/>
                <a:gd name="connsiteY9" fmla="*/ 0 h 964293"/>
                <a:gd name="connsiteX10" fmla="*/ 397971 w 2750804"/>
                <a:gd name="connsiteY10" fmla="*/ 742339 h 964293"/>
                <a:gd name="connsiteX11" fmla="*/ 489782 w 2750804"/>
                <a:gd name="connsiteY11" fmla="*/ 321431 h 964293"/>
                <a:gd name="connsiteX12" fmla="*/ 34375 w 2750804"/>
                <a:gd name="connsiteY12" fmla="*/ 898325 h 964293"/>
                <a:gd name="connsiteX13" fmla="*/ 0 w 2750804"/>
                <a:gd name="connsiteY13" fmla="*/ 964293 h 964293"/>
                <a:gd name="connsiteX14" fmla="*/ 2750805 w 2750804"/>
                <a:gd name="connsiteY14" fmla="*/ 964293 h 964293"/>
                <a:gd name="connsiteX15" fmla="*/ 2470302 w 2750804"/>
                <a:gd name="connsiteY15" fmla="*/ 425731 h 9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50804" h="964293">
                  <a:moveTo>
                    <a:pt x="2470302" y="425731"/>
                  </a:moveTo>
                  <a:lnTo>
                    <a:pt x="2089271" y="53541"/>
                  </a:lnTo>
                  <a:lnTo>
                    <a:pt x="2247792" y="872915"/>
                  </a:lnTo>
                  <a:lnTo>
                    <a:pt x="1806110" y="114810"/>
                  </a:lnTo>
                  <a:lnTo>
                    <a:pt x="1844380" y="841816"/>
                  </a:lnTo>
                  <a:lnTo>
                    <a:pt x="1500012" y="114810"/>
                  </a:lnTo>
                  <a:lnTo>
                    <a:pt x="1385202" y="872482"/>
                  </a:lnTo>
                  <a:lnTo>
                    <a:pt x="1170914" y="91811"/>
                  </a:lnTo>
                  <a:lnTo>
                    <a:pt x="864816" y="711736"/>
                  </a:lnTo>
                  <a:lnTo>
                    <a:pt x="941356" y="0"/>
                  </a:lnTo>
                  <a:lnTo>
                    <a:pt x="397971" y="742339"/>
                  </a:lnTo>
                  <a:lnTo>
                    <a:pt x="489782" y="321431"/>
                  </a:lnTo>
                  <a:lnTo>
                    <a:pt x="34375" y="898325"/>
                  </a:lnTo>
                  <a:lnTo>
                    <a:pt x="0" y="964293"/>
                  </a:lnTo>
                  <a:lnTo>
                    <a:pt x="2750805" y="964293"/>
                  </a:lnTo>
                  <a:lnTo>
                    <a:pt x="2470302" y="425731"/>
                  </a:lnTo>
                  <a:close/>
                </a:path>
              </a:pathLst>
            </a:custGeom>
            <a:solidFill>
              <a:schemeClr val="tx2">
                <a:lumMod val="75000"/>
              </a:scheme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68" name="TextBox 67">
            <a:extLst>
              <a:ext uri="{FF2B5EF4-FFF2-40B4-BE49-F238E27FC236}">
                <a16:creationId xmlns:a16="http://schemas.microsoft.com/office/drawing/2014/main" id="{2BB5CCC4-D1F2-2934-6F91-24565323DC70}"/>
              </a:ext>
            </a:extLst>
          </p:cNvPr>
          <p:cNvSpPr txBox="1"/>
          <p:nvPr/>
        </p:nvSpPr>
        <p:spPr>
          <a:xfrm>
            <a:off x="293591" y="1252129"/>
            <a:ext cx="1762419" cy="212365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cs typeface="Calibri"/>
              </a:rPr>
              <a:t>Vaccine Orders</a:t>
            </a:r>
          </a:p>
          <a:p>
            <a:pPr marL="171450" indent="-171450">
              <a:buFont typeface="Arial" panose="020B0604020202020204" pitchFamily="34" charset="0"/>
              <a:buChar char="•"/>
              <a:defRPr/>
            </a:pPr>
            <a:r>
              <a:rPr lang="en-US" sz="1200">
                <a:solidFill>
                  <a:prstClr val="black"/>
                </a:solidFill>
                <a:latin typeface="Calibri"/>
                <a:cs typeface="Calibri"/>
              </a:rPr>
              <a:t>Quarterly Order</a:t>
            </a:r>
            <a:r>
              <a:rPr kumimoji="0" lang="en-US" sz="1200" b="0" i="0" u="none" strike="noStrike" kern="1200" cap="none" spc="0" normalizeH="0" baseline="0" noProof="0">
                <a:ln>
                  <a:noFill/>
                </a:ln>
                <a:solidFill>
                  <a:prstClr val="black"/>
                </a:solidFill>
                <a:effectLst/>
                <a:uLnTx/>
                <a:uFillTx/>
                <a:latin typeface="Calibri"/>
                <a:cs typeface="Calibri"/>
              </a:rPr>
              <a:t> submission </a:t>
            </a:r>
            <a:r>
              <a:rPr lang="en-US" sz="1200">
                <a:solidFill>
                  <a:prstClr val="black"/>
                </a:solidFill>
                <a:latin typeface="Calibri"/>
                <a:cs typeface="Calibri"/>
              </a:rPr>
              <a:t>in </a:t>
            </a:r>
            <a:r>
              <a:rPr lang="en-US" sz="1200" err="1">
                <a:solidFill>
                  <a:prstClr val="black"/>
                </a:solidFill>
                <a:latin typeface="Calibri"/>
                <a:cs typeface="Calibri"/>
              </a:rPr>
              <a:t>MyVFCVaccines</a:t>
            </a:r>
            <a:endParaRPr lang="en-US" sz="1200" b="0" i="0" u="none" strike="noStrike" kern="1200" cap="none" spc="0" normalizeH="0" baseline="0" noProof="0" err="1">
              <a:ln>
                <a:noFill/>
              </a:ln>
              <a:solidFill>
                <a:prstClr val="black"/>
              </a:solidFill>
              <a:effectLst/>
              <a:uLnTx/>
              <a:uFillTx/>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cs typeface="Calibri"/>
              </a:rPr>
              <a:t>Account Management</a:t>
            </a:r>
            <a:endParaRPr lang="en-US" sz="1200" b="1" i="0" u="none" strike="noStrike" kern="1200" cap="none" spc="0" normalizeH="0" baseline="0" noProof="0">
              <a:ln>
                <a:noFill/>
              </a:ln>
              <a:solidFill>
                <a:prstClr val="black"/>
              </a:solidFill>
              <a:effectLst/>
              <a:uLnTx/>
              <a:uFillTx/>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Recertification part 1 in </a:t>
            </a:r>
            <a:r>
              <a:rPr kumimoji="0" lang="en-US" sz="1200" b="0" i="0" u="none" strike="noStrike" kern="1200" cap="none" spc="0" normalizeH="0" baseline="0" noProof="0" err="1">
                <a:ln>
                  <a:noFill/>
                </a:ln>
                <a:solidFill>
                  <a:prstClr val="black"/>
                </a:solidFill>
                <a:effectLst/>
                <a:uLnTx/>
                <a:uFillTx/>
                <a:latin typeface="Calibri"/>
                <a:cs typeface="Calibri"/>
              </a:rPr>
              <a:t>MyVFCVaccines</a:t>
            </a:r>
            <a:endParaRPr kumimoji="0" lang="en-US" sz="1200" b="0" i="0" u="none" strike="noStrike" kern="1200" cap="none" spc="0" normalizeH="0" baseline="0" noProof="0">
              <a:ln>
                <a:noFill/>
              </a:ln>
              <a:solidFill>
                <a:prstClr val="black"/>
              </a:solidFill>
              <a:effectLst/>
              <a:uLnTx/>
              <a:uFillTx/>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Profile updates [updated Digital Data Logger (DDL), Vaccine Coordinator, etc.]</a:t>
            </a:r>
            <a:endParaRPr lang="en-US" sz="1200" b="0" i="0" u="none" strike="noStrike" kern="1200" cap="none" spc="0" normalizeH="0" baseline="0" noProof="0">
              <a:ln>
                <a:noFill/>
              </a:ln>
              <a:solidFill>
                <a:prstClr val="black"/>
              </a:solidFill>
              <a:effectLst/>
              <a:uLnTx/>
              <a:uFillTx/>
              <a:latin typeface="Calibri"/>
              <a:cs typeface="Calibri"/>
            </a:endParaRPr>
          </a:p>
        </p:txBody>
      </p:sp>
      <p:sp>
        <p:nvSpPr>
          <p:cNvPr id="69" name="TextBox 68">
            <a:extLst>
              <a:ext uri="{FF2B5EF4-FFF2-40B4-BE49-F238E27FC236}">
                <a16:creationId xmlns:a16="http://schemas.microsoft.com/office/drawing/2014/main" id="{11850BC0-9631-253F-552E-27543E105BE2}"/>
              </a:ext>
            </a:extLst>
          </p:cNvPr>
          <p:cNvSpPr txBox="1"/>
          <p:nvPr/>
        </p:nvSpPr>
        <p:spPr>
          <a:xfrm>
            <a:off x="290057" y="926393"/>
            <a:ext cx="1382005" cy="276999"/>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a:cs typeface="Calibri"/>
              </a:rPr>
              <a:t>January 31, 2024</a:t>
            </a:r>
          </a:p>
        </p:txBody>
      </p:sp>
      <p:sp>
        <p:nvSpPr>
          <p:cNvPr id="70" name="TextBox 69">
            <a:extLst>
              <a:ext uri="{FF2B5EF4-FFF2-40B4-BE49-F238E27FC236}">
                <a16:creationId xmlns:a16="http://schemas.microsoft.com/office/drawing/2014/main" id="{124A680C-55C9-0C79-E65A-22D9292156B8}"/>
              </a:ext>
            </a:extLst>
          </p:cNvPr>
          <p:cNvSpPr txBox="1"/>
          <p:nvPr/>
        </p:nvSpPr>
        <p:spPr>
          <a:xfrm>
            <a:off x="2262772" y="1252231"/>
            <a:ext cx="154161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cs typeface="Calibri"/>
              </a:rPr>
              <a:t>Vaccine Orders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Order corrections (for orders in MyVFCVaccines)</a:t>
            </a:r>
          </a:p>
        </p:txBody>
      </p:sp>
      <p:sp>
        <p:nvSpPr>
          <p:cNvPr id="71" name="TextBox 70">
            <a:extLst>
              <a:ext uri="{FF2B5EF4-FFF2-40B4-BE49-F238E27FC236}">
                <a16:creationId xmlns:a16="http://schemas.microsoft.com/office/drawing/2014/main" id="{A51E82C1-5D69-D9A6-86E5-7995B9E9AF00}"/>
              </a:ext>
            </a:extLst>
          </p:cNvPr>
          <p:cNvSpPr txBox="1"/>
          <p:nvPr/>
        </p:nvSpPr>
        <p:spPr>
          <a:xfrm>
            <a:off x="2310617" y="926682"/>
            <a:ext cx="1382005" cy="276999"/>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a:cs typeface="Calibri"/>
              </a:rPr>
              <a:t>February 15, 2024</a:t>
            </a:r>
          </a:p>
        </p:txBody>
      </p:sp>
      <p:sp>
        <p:nvSpPr>
          <p:cNvPr id="72" name="TextBox 71">
            <a:extLst>
              <a:ext uri="{FF2B5EF4-FFF2-40B4-BE49-F238E27FC236}">
                <a16:creationId xmlns:a16="http://schemas.microsoft.com/office/drawing/2014/main" id="{1E8BA8CC-0F32-3056-9516-EE81183C7406}"/>
              </a:ext>
            </a:extLst>
          </p:cNvPr>
          <p:cNvSpPr txBox="1"/>
          <p:nvPr/>
        </p:nvSpPr>
        <p:spPr>
          <a:xfrm>
            <a:off x="3918904" y="1253671"/>
            <a:ext cx="201641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cs typeface="Calibri"/>
              </a:rPr>
              <a:t>Transition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cs typeface="Calibri"/>
              </a:rPr>
              <a:t>Last day in MyVFCVaccines for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Viewing shipping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Recording Shipment Incidents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Recording Temperature Excursions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Contacting the VFC Call Center for support (phone number and email changes)</a:t>
            </a:r>
          </a:p>
        </p:txBody>
      </p:sp>
      <p:sp>
        <p:nvSpPr>
          <p:cNvPr id="73" name="TextBox 72">
            <a:extLst>
              <a:ext uri="{FF2B5EF4-FFF2-40B4-BE49-F238E27FC236}">
                <a16:creationId xmlns:a16="http://schemas.microsoft.com/office/drawing/2014/main" id="{84C2BBA1-613A-D201-C371-ECB8A0625D7D}"/>
              </a:ext>
            </a:extLst>
          </p:cNvPr>
          <p:cNvSpPr txBox="1"/>
          <p:nvPr/>
        </p:nvSpPr>
        <p:spPr>
          <a:xfrm>
            <a:off x="4331177" y="925901"/>
            <a:ext cx="1382005" cy="276999"/>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a:cs typeface="Calibri"/>
              </a:rPr>
              <a:t>February 19, 2024</a:t>
            </a:r>
          </a:p>
        </p:txBody>
      </p:sp>
      <p:sp>
        <p:nvSpPr>
          <p:cNvPr id="74" name="TextBox 73">
            <a:extLst>
              <a:ext uri="{FF2B5EF4-FFF2-40B4-BE49-F238E27FC236}">
                <a16:creationId xmlns:a16="http://schemas.microsoft.com/office/drawing/2014/main" id="{2547F3EF-F635-8397-FF16-34BD5370FC9A}"/>
              </a:ext>
            </a:extLst>
          </p:cNvPr>
          <p:cNvSpPr txBox="1"/>
          <p:nvPr/>
        </p:nvSpPr>
        <p:spPr>
          <a:xfrm>
            <a:off x="5976497" y="1249780"/>
            <a:ext cx="2557726" cy="3231654"/>
          </a:xfrm>
          <a:prstGeom prst="rect">
            <a:avLst/>
          </a:prstGeom>
          <a:noFill/>
        </p:spPr>
        <p:txBody>
          <a:bodyPr wrap="square" lIns="91440" tIns="45720" rIns="91440" bIns="45720" rtlCol="0" anchor="t">
            <a:spAutoFit/>
          </a:bodyPr>
          <a:lstStyle/>
          <a:p>
            <a:pPr>
              <a:defRPr/>
            </a:pPr>
            <a:r>
              <a:rPr kumimoji="0" lang="en-US" sz="1200" b="1" i="0" u="none" strike="noStrike" kern="1200" cap="none" spc="0" normalizeH="0" baseline="0" noProof="0">
                <a:ln>
                  <a:noFill/>
                </a:ln>
                <a:solidFill>
                  <a:prstClr val="black"/>
                </a:solidFill>
                <a:effectLst/>
                <a:uLnTx/>
                <a:uFillTx/>
                <a:latin typeface="Calibri"/>
                <a:cs typeface="Calibri"/>
              </a:rPr>
              <a:t>Go Live</a:t>
            </a:r>
            <a:r>
              <a:rPr lang="en-US" sz="1200" b="1">
                <a:solidFill>
                  <a:prstClr val="black"/>
                </a:solidFill>
                <a:latin typeface="Calibri"/>
                <a:cs typeface="Calibri"/>
              </a:rPr>
              <a:t> </a:t>
            </a:r>
            <a:endParaRPr kumimoji="0" lang="en-US" sz="1200" b="1" i="0" u="none" strike="noStrike" kern="1200" cap="none" spc="0" normalizeH="0" baseline="0" noProof="0">
              <a:ln>
                <a:noFill/>
              </a:ln>
              <a:solidFill>
                <a:prstClr val="black"/>
              </a:solidFill>
              <a:effectLst/>
              <a:uLnTx/>
              <a:uFillTx/>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cs typeface="Calibri"/>
              </a:rPr>
              <a:t>First day in </a:t>
            </a:r>
            <a:r>
              <a:rPr kumimoji="0" lang="en-US" sz="1200" b="0" i="0" u="none" strike="noStrike" kern="1200" cap="none" spc="0" normalizeH="0" baseline="0" noProof="0" err="1">
                <a:ln>
                  <a:noFill/>
                </a:ln>
                <a:solidFill>
                  <a:prstClr val="black"/>
                </a:solidFill>
                <a:effectLst/>
                <a:uLnTx/>
                <a:uFillTx/>
                <a:latin typeface="Calibri"/>
                <a:cs typeface="Calibri"/>
              </a:rPr>
              <a:t>myCAvax</a:t>
            </a:r>
            <a:r>
              <a:rPr kumimoji="0" lang="en-US" sz="1200" b="0" i="0" u="none" strike="noStrike" kern="1200" cap="none" spc="0" normalizeH="0" baseline="0" noProof="0">
                <a:ln>
                  <a:noFill/>
                </a:ln>
                <a:solidFill>
                  <a:prstClr val="black"/>
                </a:solidFill>
                <a:effectLst/>
                <a:uLnTx/>
                <a:uFillTx/>
                <a:latin typeface="Calibri"/>
                <a:cs typeface="Calibri"/>
              </a:rPr>
              <a:t> for</a:t>
            </a:r>
            <a:endParaRPr lang="en-US" sz="1200" b="0" i="0" u="none" strike="noStrike" kern="1200" cap="none" spc="0" normalizeH="0" baseline="0" noProof="0">
              <a:ln>
                <a:noFill/>
              </a:ln>
              <a:solidFill>
                <a:prstClr val="black"/>
              </a:solidFill>
              <a:effectLst/>
              <a:uLnTx/>
              <a:uFillTx/>
              <a:latin typeface="Calibri"/>
              <a:cs typeface="Calibri"/>
            </a:endParaRPr>
          </a:p>
          <a:p>
            <a:pPr marL="171450" indent="-171450">
              <a:buFont typeface="Arial,Sans-Serif" panose="020B0604020202020204" pitchFamily="34" charset="0"/>
              <a:buChar char="•"/>
              <a:defRPr/>
            </a:pPr>
            <a:r>
              <a:rPr lang="en-US" sz="1200">
                <a:solidFill>
                  <a:prstClr val="black"/>
                </a:solidFill>
                <a:latin typeface="Calibri"/>
                <a:cs typeface="Calibri"/>
              </a:rPr>
              <a:t>Completing recertification part 2 in </a:t>
            </a:r>
            <a:r>
              <a:rPr lang="en-US" sz="1200" err="1">
                <a:solidFill>
                  <a:prstClr val="black"/>
                </a:solidFill>
                <a:latin typeface="Calibri"/>
                <a:cs typeface="Calibri"/>
              </a:rPr>
              <a:t>myCAvax</a:t>
            </a:r>
          </a:p>
          <a:p>
            <a:pPr marL="171450" indent="-171450">
              <a:buFont typeface="Arial,Sans-Serif" panose="020B0604020202020204" pitchFamily="34" charset="0"/>
              <a:buChar char="•"/>
              <a:defRPr/>
            </a:pPr>
            <a:r>
              <a:rPr lang="en-US" sz="1200">
                <a:solidFill>
                  <a:prstClr val="black"/>
                </a:solidFill>
                <a:latin typeface="Calibri"/>
                <a:cs typeface="Calibri"/>
              </a:rPr>
              <a:t>Updating profiles (updated DDL, Vaccine Coordinator, etc.)</a:t>
            </a:r>
          </a:p>
          <a:p>
            <a:pPr marL="171450" indent="-171450">
              <a:buFont typeface="Arial" panose="020B0604020202020204" pitchFamily="34" charset="0"/>
              <a:buChar char="•"/>
              <a:defRPr/>
            </a:pPr>
            <a:r>
              <a:rPr lang="en-US" sz="1200">
                <a:solidFill>
                  <a:prstClr val="black"/>
                </a:solidFill>
                <a:latin typeface="Calibri"/>
                <a:cs typeface="Calibri"/>
              </a:rPr>
              <a:t>Ordering will be closed until next VFA Quarterly Cycle (April 2024)</a:t>
            </a:r>
            <a:endParaRPr lang="en-US" sz="1200" b="0" i="0" u="none" strike="noStrike" kern="1200" cap="none" spc="0" normalizeH="0" baseline="0" noProof="0">
              <a:ln>
                <a:noFill/>
              </a:ln>
              <a:solidFill>
                <a:prstClr val="black"/>
              </a:solidFill>
              <a:effectLst/>
              <a:uLnTx/>
              <a:uFillTx/>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Viewing shipping history</a:t>
            </a:r>
            <a:endParaRPr lang="en-US" sz="1200" b="0" i="0" u="none" strike="noStrike" kern="1200" cap="none" spc="0" normalizeH="0" baseline="0" noProof="0">
              <a:ln>
                <a:noFill/>
              </a:ln>
              <a:solidFill>
                <a:prstClr val="black"/>
              </a:solidFill>
              <a:effectLst/>
              <a:uLnTx/>
              <a:uFillTx/>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Recording Shipment Incidents</a:t>
            </a:r>
            <a:endParaRPr lang="en-US" sz="1200" b="0" i="0" u="none" strike="noStrike" kern="1200" cap="none" spc="0" normalizeH="0" baseline="0" noProof="0">
              <a:ln>
                <a:noFill/>
              </a:ln>
              <a:solidFill>
                <a:prstClr val="black"/>
              </a:solidFill>
              <a:effectLst/>
              <a:uLnTx/>
              <a:uFillTx/>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Recording Temperature Excursions</a:t>
            </a:r>
            <a:endParaRPr lang="en-US" sz="1200" b="0" i="0" u="none" strike="noStrike" kern="1200" cap="none" spc="0" normalizeH="0" baseline="0" noProof="0">
              <a:ln>
                <a:noFill/>
              </a:ln>
              <a:solidFill>
                <a:prstClr val="black"/>
              </a:solidFill>
              <a:effectLst/>
              <a:uLnTx/>
              <a:uFillTx/>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Recording Transfers</a:t>
            </a:r>
            <a:endParaRPr lang="en-US" sz="1200" b="0" i="0" u="none" strike="noStrike" kern="1200" cap="none" spc="0" normalizeH="0" baseline="0" noProof="0">
              <a:ln>
                <a:noFill/>
              </a:ln>
              <a:solidFill>
                <a:prstClr val="black"/>
              </a:solidFill>
              <a:effectLst/>
              <a:uLnTx/>
              <a:uFillTx/>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Returning spoiled, expired, or wasted vaccines</a:t>
            </a:r>
            <a:endParaRPr lang="en-US" sz="1200" b="0" i="0" u="none" strike="noStrike" kern="1200" cap="none" spc="0" normalizeH="0" baseline="0" noProof="0">
              <a:ln>
                <a:noFill/>
              </a:ln>
              <a:solidFill>
                <a:prstClr val="black"/>
              </a:solidFill>
              <a:effectLst/>
              <a:uLnTx/>
              <a:uFillTx/>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cs typeface="Calibri"/>
              </a:rPr>
              <a:t>Contacting the Provider Call Center for support (phone number and email changes)</a:t>
            </a:r>
            <a:endParaRPr lang="en-US" sz="1200" b="0" i="0" u="none" strike="noStrike" kern="1200" cap="none" spc="0" normalizeH="0" baseline="0" noProof="0">
              <a:ln>
                <a:noFill/>
              </a:ln>
              <a:solidFill>
                <a:prstClr val="black"/>
              </a:solidFill>
              <a:effectLst/>
              <a:uLnTx/>
              <a:uFillTx/>
              <a:latin typeface="Calibri"/>
              <a:cs typeface="Calibri"/>
            </a:endParaRPr>
          </a:p>
        </p:txBody>
      </p:sp>
      <p:sp>
        <p:nvSpPr>
          <p:cNvPr id="75" name="TextBox 74">
            <a:extLst>
              <a:ext uri="{FF2B5EF4-FFF2-40B4-BE49-F238E27FC236}">
                <a16:creationId xmlns:a16="http://schemas.microsoft.com/office/drawing/2014/main" id="{D911F035-0476-1404-096C-A98C78980FBA}"/>
              </a:ext>
            </a:extLst>
          </p:cNvPr>
          <p:cNvSpPr txBox="1"/>
          <p:nvPr/>
        </p:nvSpPr>
        <p:spPr>
          <a:xfrm>
            <a:off x="6351737" y="925901"/>
            <a:ext cx="1382005" cy="276999"/>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a:cs typeface="Calibri"/>
              </a:rPr>
              <a:t>February 20, 2024</a:t>
            </a:r>
          </a:p>
        </p:txBody>
      </p:sp>
      <p:sp>
        <p:nvSpPr>
          <p:cNvPr id="76" name="TextBox 75">
            <a:extLst>
              <a:ext uri="{FF2B5EF4-FFF2-40B4-BE49-F238E27FC236}">
                <a16:creationId xmlns:a16="http://schemas.microsoft.com/office/drawing/2014/main" id="{ADAC816D-F10A-2278-D898-8296A0EB663D}"/>
              </a:ext>
            </a:extLst>
          </p:cNvPr>
          <p:cNvSpPr txBox="1"/>
          <p:nvPr/>
        </p:nvSpPr>
        <p:spPr>
          <a:xfrm>
            <a:off x="8533801" y="1252129"/>
            <a:ext cx="1545354" cy="8566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cs typeface="Calibri"/>
              </a:rPr>
              <a:t>CDPH Training</a:t>
            </a:r>
          </a:p>
          <a:p>
            <a:pPr marL="0" marR="0" lvl="0" indent="0" algn="l" defTabSz="914400" rtl="0" eaLnBrk="1" fontAlgn="auto" latinLnBrk="0" hangingPunct="1">
              <a:lnSpc>
                <a:spcPct val="100000"/>
              </a:lnSpc>
              <a:spcBef>
                <a:spcPts val="15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Calibri"/>
                <a:ea typeface="Ubuntu"/>
                <a:cs typeface="Calibri"/>
              </a:rPr>
              <a:t>VFA 101 Training for Providers</a:t>
            </a:r>
            <a:r>
              <a:rPr kumimoji="0" lang="en-US" sz="1200" b="0" i="0" u="none" strike="noStrike" kern="1200" cap="none" spc="0" normalizeH="0" baseline="0" noProof="0">
                <a:ln>
                  <a:noFill/>
                </a:ln>
                <a:solidFill>
                  <a:srgbClr val="000000"/>
                </a:solidFill>
                <a:effectLst/>
                <a:uLnTx/>
                <a:uFillTx/>
                <a:latin typeface="Calibri"/>
                <a:ea typeface="Ubuntu"/>
                <a:cs typeface="Calibri"/>
              </a:rPr>
              <a:t> at </a:t>
            </a:r>
            <a:r>
              <a:rPr kumimoji="0" lang="en-US" sz="1200" b="1" i="0" u="none" strike="noStrike" kern="1200" cap="none" spc="0" normalizeH="0" baseline="0" noProof="0">
                <a:ln>
                  <a:noFill/>
                </a:ln>
                <a:solidFill>
                  <a:srgbClr val="000000"/>
                </a:solidFill>
                <a:effectLst/>
                <a:uLnTx/>
                <a:uFillTx/>
                <a:latin typeface="Calibri"/>
                <a:ea typeface="Ubuntu"/>
                <a:cs typeface="Calibri"/>
              </a:rPr>
              <a:t>11:00 am PST</a:t>
            </a:r>
          </a:p>
        </p:txBody>
      </p:sp>
      <p:sp>
        <p:nvSpPr>
          <p:cNvPr id="77" name="TextBox 76">
            <a:extLst>
              <a:ext uri="{FF2B5EF4-FFF2-40B4-BE49-F238E27FC236}">
                <a16:creationId xmlns:a16="http://schemas.microsoft.com/office/drawing/2014/main" id="{B7BBC0E8-1815-6FBD-21A3-AC40CE69FD9B}"/>
              </a:ext>
            </a:extLst>
          </p:cNvPr>
          <p:cNvSpPr txBox="1"/>
          <p:nvPr/>
        </p:nvSpPr>
        <p:spPr>
          <a:xfrm>
            <a:off x="8372297" y="925901"/>
            <a:ext cx="1382005" cy="276999"/>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a:cs typeface="Calibri"/>
              </a:rPr>
              <a:t>February 22, 2024</a:t>
            </a:r>
          </a:p>
        </p:txBody>
      </p:sp>
      <p:sp>
        <p:nvSpPr>
          <p:cNvPr id="78" name="TextBox 77">
            <a:extLst>
              <a:ext uri="{FF2B5EF4-FFF2-40B4-BE49-F238E27FC236}">
                <a16:creationId xmlns:a16="http://schemas.microsoft.com/office/drawing/2014/main" id="{67CACF65-3ABC-6FBB-8ADB-4EAAB470CB21}"/>
              </a:ext>
            </a:extLst>
          </p:cNvPr>
          <p:cNvSpPr txBox="1"/>
          <p:nvPr/>
        </p:nvSpPr>
        <p:spPr>
          <a:xfrm>
            <a:off x="10395438" y="1252129"/>
            <a:ext cx="1499381" cy="8566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cs typeface="Calibri"/>
              </a:rPr>
              <a:t>CDPH Training</a:t>
            </a:r>
          </a:p>
          <a:p>
            <a:pPr marL="0" marR="0" lvl="0" indent="0" algn="l" defTabSz="914400" rtl="0" eaLnBrk="1" fontAlgn="auto" latinLnBrk="0" hangingPunct="1">
              <a:lnSpc>
                <a:spcPct val="100000"/>
              </a:lnSpc>
              <a:spcBef>
                <a:spcPts val="15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Calibri"/>
                <a:ea typeface="Ubuntu"/>
                <a:cs typeface="Calibri"/>
              </a:rPr>
              <a:t>VFA 102 Training for Providers</a:t>
            </a:r>
            <a:r>
              <a:rPr kumimoji="0" lang="en-US" sz="1200" b="0" i="0" u="none" strike="noStrike" kern="1200" cap="none" spc="0" normalizeH="0" baseline="0" noProof="0">
                <a:ln>
                  <a:noFill/>
                </a:ln>
                <a:solidFill>
                  <a:srgbClr val="000000"/>
                </a:solidFill>
                <a:effectLst/>
                <a:uLnTx/>
                <a:uFillTx/>
                <a:latin typeface="Calibri"/>
                <a:ea typeface="Ubuntu"/>
                <a:cs typeface="Calibri"/>
              </a:rPr>
              <a:t> at</a:t>
            </a:r>
            <a:r>
              <a:rPr kumimoji="0" lang="en-US" sz="1200" b="1" i="0" u="none" strike="noStrike" kern="1200" cap="none" spc="0" normalizeH="0" baseline="0" noProof="0">
                <a:ln>
                  <a:noFill/>
                </a:ln>
                <a:solidFill>
                  <a:srgbClr val="000000"/>
                </a:solidFill>
                <a:effectLst/>
                <a:uLnTx/>
                <a:uFillTx/>
                <a:latin typeface="Calibri"/>
                <a:ea typeface="Ubuntu"/>
                <a:cs typeface="Calibri"/>
              </a:rPr>
              <a:t> 11:00 am PST</a:t>
            </a:r>
          </a:p>
        </p:txBody>
      </p:sp>
      <p:sp>
        <p:nvSpPr>
          <p:cNvPr id="79" name="TextBox 78">
            <a:extLst>
              <a:ext uri="{FF2B5EF4-FFF2-40B4-BE49-F238E27FC236}">
                <a16:creationId xmlns:a16="http://schemas.microsoft.com/office/drawing/2014/main" id="{D20382D9-51CC-EA64-F71C-BCAFB1771F6A}"/>
              </a:ext>
            </a:extLst>
          </p:cNvPr>
          <p:cNvSpPr txBox="1"/>
          <p:nvPr/>
        </p:nvSpPr>
        <p:spPr>
          <a:xfrm>
            <a:off x="10392857" y="925410"/>
            <a:ext cx="1382005" cy="276999"/>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a:cs typeface="Calibri"/>
              </a:rPr>
              <a:t>February 29, 2024</a:t>
            </a:r>
          </a:p>
        </p:txBody>
      </p:sp>
      <p:grpSp>
        <p:nvGrpSpPr>
          <p:cNvPr id="83" name="Group 82">
            <a:extLst>
              <a:ext uri="{FF2B5EF4-FFF2-40B4-BE49-F238E27FC236}">
                <a16:creationId xmlns:a16="http://schemas.microsoft.com/office/drawing/2014/main" id="{3895C07F-058B-A2D5-F44D-A8A905C5555B}"/>
              </a:ext>
            </a:extLst>
          </p:cNvPr>
          <p:cNvGrpSpPr/>
          <p:nvPr/>
        </p:nvGrpSpPr>
        <p:grpSpPr>
          <a:xfrm>
            <a:off x="5640653" y="4444413"/>
            <a:ext cx="2150098" cy="2776229"/>
            <a:chOff x="4343461" y="4804717"/>
            <a:chExt cx="1953254" cy="2522049"/>
          </a:xfrm>
        </p:grpSpPr>
        <p:sp>
          <p:nvSpPr>
            <p:cNvPr id="84" name="Freeform: Shape 83">
              <a:extLst>
                <a:ext uri="{FF2B5EF4-FFF2-40B4-BE49-F238E27FC236}">
                  <a16:creationId xmlns:a16="http://schemas.microsoft.com/office/drawing/2014/main" id="{F9C657FA-2666-2DCA-6281-CBC9C2EA3E13}"/>
                </a:ext>
              </a:extLst>
            </p:cNvPr>
            <p:cNvSpPr/>
            <p:nvPr/>
          </p:nvSpPr>
          <p:spPr>
            <a:xfrm>
              <a:off x="5320058" y="4816340"/>
              <a:ext cx="6182" cy="733312"/>
            </a:xfrm>
            <a:custGeom>
              <a:avLst/>
              <a:gdLst>
                <a:gd name="connsiteX0" fmla="*/ 0 w 6182"/>
                <a:gd name="connsiteY0" fmla="*/ 733313 h 733312"/>
                <a:gd name="connsiteX1" fmla="*/ 0 w 6182"/>
                <a:gd name="connsiteY1" fmla="*/ 0 h 733312"/>
              </a:gdLst>
              <a:ahLst/>
              <a:cxnLst>
                <a:cxn ang="0">
                  <a:pos x="connsiteX0" y="connsiteY0"/>
                </a:cxn>
                <a:cxn ang="0">
                  <a:pos x="connsiteX1" y="connsiteY1"/>
                </a:cxn>
              </a:cxnLst>
              <a:rect l="l" t="t" r="r" b="b"/>
              <a:pathLst>
                <a:path w="6182" h="733312">
                  <a:moveTo>
                    <a:pt x="0" y="733313"/>
                  </a:moveTo>
                  <a:lnTo>
                    <a:pt x="0" y="0"/>
                  </a:lnTo>
                </a:path>
              </a:pathLst>
            </a:custGeom>
            <a:ln w="18548" cap="rnd">
              <a:solidFill>
                <a:srgbClr val="CFCFC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5" name="Freeform: Shape 84">
              <a:extLst>
                <a:ext uri="{FF2B5EF4-FFF2-40B4-BE49-F238E27FC236}">
                  <a16:creationId xmlns:a16="http://schemas.microsoft.com/office/drawing/2014/main" id="{08D250A9-7C55-A802-0BF4-FC3106856A1D}"/>
                </a:ext>
              </a:extLst>
            </p:cNvPr>
            <p:cNvSpPr/>
            <p:nvPr/>
          </p:nvSpPr>
          <p:spPr>
            <a:xfrm>
              <a:off x="5310660" y="4804717"/>
              <a:ext cx="506969" cy="228630"/>
            </a:xfrm>
            <a:custGeom>
              <a:avLst/>
              <a:gdLst>
                <a:gd name="connsiteX0" fmla="*/ 0 w 506969"/>
                <a:gd name="connsiteY0" fmla="*/ 0 h 228630"/>
                <a:gd name="connsiteX1" fmla="*/ 506970 w 506969"/>
                <a:gd name="connsiteY1" fmla="*/ 101270 h 228630"/>
                <a:gd name="connsiteX2" fmla="*/ 0 w 506969"/>
                <a:gd name="connsiteY2" fmla="*/ 228631 h 228630"/>
                <a:gd name="connsiteX3" fmla="*/ 0 w 506969"/>
                <a:gd name="connsiteY3" fmla="*/ 0 h 228630"/>
              </a:gdLst>
              <a:ahLst/>
              <a:cxnLst>
                <a:cxn ang="0">
                  <a:pos x="connsiteX0" y="connsiteY0"/>
                </a:cxn>
                <a:cxn ang="0">
                  <a:pos x="connsiteX1" y="connsiteY1"/>
                </a:cxn>
                <a:cxn ang="0">
                  <a:pos x="connsiteX2" y="connsiteY2"/>
                </a:cxn>
                <a:cxn ang="0">
                  <a:pos x="connsiteX3" y="connsiteY3"/>
                </a:cxn>
              </a:cxnLst>
              <a:rect l="l" t="t" r="r" b="b"/>
              <a:pathLst>
                <a:path w="506969" h="228630">
                  <a:moveTo>
                    <a:pt x="0" y="0"/>
                  </a:moveTo>
                  <a:lnTo>
                    <a:pt x="506970" y="101270"/>
                  </a:lnTo>
                  <a:lnTo>
                    <a:pt x="0" y="228631"/>
                  </a:lnTo>
                  <a:lnTo>
                    <a:pt x="0" y="0"/>
                  </a:lnTo>
                  <a:close/>
                </a:path>
              </a:pathLst>
            </a:custGeom>
            <a:solidFill>
              <a:schemeClr val="accent3"/>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6" name="Freeform: Shape 85">
              <a:extLst>
                <a:ext uri="{FF2B5EF4-FFF2-40B4-BE49-F238E27FC236}">
                  <a16:creationId xmlns:a16="http://schemas.microsoft.com/office/drawing/2014/main" id="{0251CBA4-1430-3D75-4FCD-56167C1A3D27}"/>
                </a:ext>
              </a:extLst>
            </p:cNvPr>
            <p:cNvSpPr/>
            <p:nvPr/>
          </p:nvSpPr>
          <p:spPr>
            <a:xfrm>
              <a:off x="4343461" y="5451536"/>
              <a:ext cx="1953254" cy="1875230"/>
            </a:xfrm>
            <a:custGeom>
              <a:avLst/>
              <a:gdLst>
                <a:gd name="connsiteX0" fmla="*/ 1953255 w 1953254"/>
                <a:gd name="connsiteY0" fmla="*/ 1875231 h 1875230"/>
                <a:gd name="connsiteX1" fmla="*/ 0 w 1953254"/>
                <a:gd name="connsiteY1" fmla="*/ 1875231 h 1875230"/>
                <a:gd name="connsiteX2" fmla="*/ 976597 w 1953254"/>
                <a:gd name="connsiteY2" fmla="*/ 0 h 1875230"/>
                <a:gd name="connsiteX3" fmla="*/ 1953255 w 1953254"/>
                <a:gd name="connsiteY3" fmla="*/ 1875231 h 1875230"/>
              </a:gdLst>
              <a:ahLst/>
              <a:cxnLst>
                <a:cxn ang="0">
                  <a:pos x="connsiteX0" y="connsiteY0"/>
                </a:cxn>
                <a:cxn ang="0">
                  <a:pos x="connsiteX1" y="connsiteY1"/>
                </a:cxn>
                <a:cxn ang="0">
                  <a:pos x="connsiteX2" y="connsiteY2"/>
                </a:cxn>
                <a:cxn ang="0">
                  <a:pos x="connsiteX3" y="connsiteY3"/>
                </a:cxn>
              </a:cxnLst>
              <a:rect l="l" t="t" r="r" b="b"/>
              <a:pathLst>
                <a:path w="1953254" h="1875230">
                  <a:moveTo>
                    <a:pt x="1953255" y="1875231"/>
                  </a:moveTo>
                  <a:lnTo>
                    <a:pt x="0" y="1875231"/>
                  </a:lnTo>
                  <a:lnTo>
                    <a:pt x="976597" y="0"/>
                  </a:lnTo>
                  <a:lnTo>
                    <a:pt x="1953255" y="1875231"/>
                  </a:lnTo>
                  <a:close/>
                </a:path>
              </a:pathLst>
            </a:custGeom>
            <a:gradFill>
              <a:gsLst>
                <a:gs pos="0">
                  <a:schemeClr val="tx2"/>
                </a:gs>
                <a:gs pos="100000">
                  <a:schemeClr val="tx2">
                    <a:lumMod val="50000"/>
                  </a:scheme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7" name="Freeform: Shape 86">
              <a:extLst>
                <a:ext uri="{FF2B5EF4-FFF2-40B4-BE49-F238E27FC236}">
                  <a16:creationId xmlns:a16="http://schemas.microsoft.com/office/drawing/2014/main" id="{9F0FB8DA-D8E2-3E51-9EE0-F59CAA5FA163}"/>
                </a:ext>
              </a:extLst>
            </p:cNvPr>
            <p:cNvSpPr/>
            <p:nvPr/>
          </p:nvSpPr>
          <p:spPr>
            <a:xfrm>
              <a:off x="4862239" y="5451536"/>
              <a:ext cx="861477" cy="1027478"/>
            </a:xfrm>
            <a:custGeom>
              <a:avLst/>
              <a:gdLst>
                <a:gd name="connsiteX0" fmla="*/ 0 w 861477"/>
                <a:gd name="connsiteY0" fmla="*/ 879160 h 1027478"/>
                <a:gd name="connsiteX1" fmla="*/ 231104 w 861477"/>
                <a:gd name="connsiteY1" fmla="*/ 685151 h 1027478"/>
                <a:gd name="connsiteX2" fmla="*/ 252867 w 861477"/>
                <a:gd name="connsiteY2" fmla="*/ 1027479 h 1027478"/>
                <a:gd name="connsiteX3" fmla="*/ 459364 w 861477"/>
                <a:gd name="connsiteY3" fmla="*/ 712354 h 1027478"/>
                <a:gd name="connsiteX4" fmla="*/ 633280 w 861477"/>
                <a:gd name="connsiteY4" fmla="*/ 1016659 h 1027478"/>
                <a:gd name="connsiteX5" fmla="*/ 660421 w 861477"/>
                <a:gd name="connsiteY5" fmla="*/ 696032 h 1027478"/>
                <a:gd name="connsiteX6" fmla="*/ 861478 w 861477"/>
                <a:gd name="connsiteY6" fmla="*/ 935112 h 1027478"/>
                <a:gd name="connsiteX7" fmla="*/ 851771 w 861477"/>
                <a:gd name="connsiteY7" fmla="*/ 756374 h 1027478"/>
                <a:gd name="connsiteX8" fmla="*/ 457819 w 861477"/>
                <a:gd name="connsiteY8" fmla="*/ 0 h 1027478"/>
                <a:gd name="connsiteX9" fmla="*/ 0 w 861477"/>
                <a:gd name="connsiteY9" fmla="*/ 879160 h 102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1477" h="1027478">
                  <a:moveTo>
                    <a:pt x="0" y="879160"/>
                  </a:moveTo>
                  <a:lnTo>
                    <a:pt x="231104" y="685151"/>
                  </a:lnTo>
                  <a:lnTo>
                    <a:pt x="252867" y="1027479"/>
                  </a:lnTo>
                  <a:lnTo>
                    <a:pt x="459364" y="712354"/>
                  </a:lnTo>
                  <a:lnTo>
                    <a:pt x="633280" y="1016659"/>
                  </a:lnTo>
                  <a:lnTo>
                    <a:pt x="660421" y="696032"/>
                  </a:lnTo>
                  <a:lnTo>
                    <a:pt x="861478" y="935112"/>
                  </a:lnTo>
                  <a:lnTo>
                    <a:pt x="851771" y="756374"/>
                  </a:lnTo>
                  <a:lnTo>
                    <a:pt x="457819" y="0"/>
                  </a:lnTo>
                  <a:lnTo>
                    <a:pt x="0" y="879160"/>
                  </a:lnTo>
                  <a:close/>
                </a:path>
              </a:pathLst>
            </a:custGeom>
            <a:solidFill>
              <a:srgbClr val="CFD5D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8" name="Freeform: Shape 87">
              <a:extLst>
                <a:ext uri="{FF2B5EF4-FFF2-40B4-BE49-F238E27FC236}">
                  <a16:creationId xmlns:a16="http://schemas.microsoft.com/office/drawing/2014/main" id="{C1A5E27D-A6B1-E946-18E9-7AAD63469EE2}"/>
                </a:ext>
              </a:extLst>
            </p:cNvPr>
            <p:cNvSpPr/>
            <p:nvPr/>
          </p:nvSpPr>
          <p:spPr>
            <a:xfrm>
              <a:off x="4862239" y="5451536"/>
              <a:ext cx="457818" cy="879159"/>
            </a:xfrm>
            <a:custGeom>
              <a:avLst/>
              <a:gdLst>
                <a:gd name="connsiteX0" fmla="*/ 0 w 457818"/>
                <a:gd name="connsiteY0" fmla="*/ 879160 h 879159"/>
                <a:gd name="connsiteX1" fmla="*/ 231104 w 457818"/>
                <a:gd name="connsiteY1" fmla="*/ 685151 h 879159"/>
                <a:gd name="connsiteX2" fmla="*/ 457819 w 457818"/>
                <a:gd name="connsiteY2" fmla="*/ 0 h 879159"/>
                <a:gd name="connsiteX3" fmla="*/ 0 w 457818"/>
                <a:gd name="connsiteY3" fmla="*/ 879160 h 879159"/>
              </a:gdLst>
              <a:ahLst/>
              <a:cxnLst>
                <a:cxn ang="0">
                  <a:pos x="connsiteX0" y="connsiteY0"/>
                </a:cxn>
                <a:cxn ang="0">
                  <a:pos x="connsiteX1" y="connsiteY1"/>
                </a:cxn>
                <a:cxn ang="0">
                  <a:pos x="connsiteX2" y="connsiteY2"/>
                </a:cxn>
                <a:cxn ang="0">
                  <a:pos x="connsiteX3" y="connsiteY3"/>
                </a:cxn>
              </a:cxnLst>
              <a:rect l="l" t="t" r="r" b="b"/>
              <a:pathLst>
                <a:path w="457818" h="879159">
                  <a:moveTo>
                    <a:pt x="0" y="879160"/>
                  </a:moveTo>
                  <a:lnTo>
                    <a:pt x="231104" y="685151"/>
                  </a:lnTo>
                  <a:lnTo>
                    <a:pt x="457819" y="0"/>
                  </a:lnTo>
                  <a:lnTo>
                    <a:pt x="0" y="879160"/>
                  </a:lnTo>
                  <a:close/>
                </a:path>
              </a:pathLst>
            </a:custGeom>
            <a:solidFill>
              <a:srgbClr val="E7EEF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9" name="Freeform: Shape 88">
              <a:extLst>
                <a:ext uri="{FF2B5EF4-FFF2-40B4-BE49-F238E27FC236}">
                  <a16:creationId xmlns:a16="http://schemas.microsoft.com/office/drawing/2014/main" id="{E58FACD4-BA2F-163F-C855-C263D7E9CE82}"/>
                </a:ext>
              </a:extLst>
            </p:cNvPr>
            <p:cNvSpPr/>
            <p:nvPr/>
          </p:nvSpPr>
          <p:spPr>
            <a:xfrm>
              <a:off x="5320058" y="5451536"/>
              <a:ext cx="202602" cy="1016659"/>
            </a:xfrm>
            <a:custGeom>
              <a:avLst/>
              <a:gdLst>
                <a:gd name="connsiteX0" fmla="*/ 1546 w 202602"/>
                <a:gd name="connsiteY0" fmla="*/ 712354 h 1016659"/>
                <a:gd name="connsiteX1" fmla="*/ 175461 w 202602"/>
                <a:gd name="connsiteY1" fmla="*/ 1016659 h 1016659"/>
                <a:gd name="connsiteX2" fmla="*/ 202602 w 202602"/>
                <a:gd name="connsiteY2" fmla="*/ 696032 h 1016659"/>
                <a:gd name="connsiteX3" fmla="*/ 0 w 202602"/>
                <a:gd name="connsiteY3" fmla="*/ 0 h 1016659"/>
                <a:gd name="connsiteX4" fmla="*/ 1546 w 202602"/>
                <a:gd name="connsiteY4" fmla="*/ 712354 h 1016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02" h="1016659">
                  <a:moveTo>
                    <a:pt x="1546" y="712354"/>
                  </a:moveTo>
                  <a:lnTo>
                    <a:pt x="175461" y="1016659"/>
                  </a:lnTo>
                  <a:lnTo>
                    <a:pt x="202602" y="696032"/>
                  </a:lnTo>
                  <a:lnTo>
                    <a:pt x="0" y="0"/>
                  </a:lnTo>
                  <a:lnTo>
                    <a:pt x="1546" y="712354"/>
                  </a:lnTo>
                  <a:close/>
                </a:path>
              </a:pathLst>
            </a:custGeom>
            <a:solidFill>
              <a:srgbClr val="E7EEF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0" name="Freeform: Shape 89">
              <a:extLst>
                <a:ext uri="{FF2B5EF4-FFF2-40B4-BE49-F238E27FC236}">
                  <a16:creationId xmlns:a16="http://schemas.microsoft.com/office/drawing/2014/main" id="{6B3A4F30-8193-F9A3-374A-10E278AC3D7D}"/>
                </a:ext>
              </a:extLst>
            </p:cNvPr>
            <p:cNvSpPr/>
            <p:nvPr/>
          </p:nvSpPr>
          <p:spPr>
            <a:xfrm>
              <a:off x="4343461" y="6642048"/>
              <a:ext cx="1953254" cy="684718"/>
            </a:xfrm>
            <a:custGeom>
              <a:avLst/>
              <a:gdLst>
                <a:gd name="connsiteX0" fmla="*/ 1754053 w 1953254"/>
                <a:gd name="connsiteY0" fmla="*/ 302327 h 684718"/>
                <a:gd name="connsiteX1" fmla="*/ 1483504 w 1953254"/>
                <a:gd name="connsiteY1" fmla="*/ 38084 h 684718"/>
                <a:gd name="connsiteX2" fmla="*/ 1596027 w 1953254"/>
                <a:gd name="connsiteY2" fmla="*/ 619801 h 684718"/>
                <a:gd name="connsiteX3" fmla="*/ 1282448 w 1953254"/>
                <a:gd name="connsiteY3" fmla="*/ 81548 h 684718"/>
                <a:gd name="connsiteX4" fmla="*/ 1309651 w 1953254"/>
                <a:gd name="connsiteY4" fmla="*/ 597791 h 684718"/>
                <a:gd name="connsiteX5" fmla="*/ 1065069 w 1953254"/>
                <a:gd name="connsiteY5" fmla="*/ 81548 h 684718"/>
                <a:gd name="connsiteX6" fmla="*/ 983583 w 1953254"/>
                <a:gd name="connsiteY6" fmla="*/ 619492 h 684718"/>
                <a:gd name="connsiteX7" fmla="*/ 831430 w 1953254"/>
                <a:gd name="connsiteY7" fmla="*/ 65226 h 684718"/>
                <a:gd name="connsiteX8" fmla="*/ 614052 w 1953254"/>
                <a:gd name="connsiteY8" fmla="*/ 505362 h 684718"/>
                <a:gd name="connsiteX9" fmla="*/ 668396 w 1953254"/>
                <a:gd name="connsiteY9" fmla="*/ 0 h 684718"/>
                <a:gd name="connsiteX10" fmla="*/ 282605 w 1953254"/>
                <a:gd name="connsiteY10" fmla="*/ 527125 h 684718"/>
                <a:gd name="connsiteX11" fmla="*/ 347769 w 1953254"/>
                <a:gd name="connsiteY11" fmla="*/ 228260 h 684718"/>
                <a:gd name="connsiteX12" fmla="*/ 24421 w 1953254"/>
                <a:gd name="connsiteY12" fmla="*/ 637855 h 684718"/>
                <a:gd name="connsiteX13" fmla="*/ 0 w 1953254"/>
                <a:gd name="connsiteY13" fmla="*/ 684718 h 684718"/>
                <a:gd name="connsiteX14" fmla="*/ 1953255 w 1953254"/>
                <a:gd name="connsiteY14" fmla="*/ 684718 h 684718"/>
                <a:gd name="connsiteX15" fmla="*/ 1754053 w 1953254"/>
                <a:gd name="connsiteY15" fmla="*/ 302327 h 68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3254" h="684718">
                  <a:moveTo>
                    <a:pt x="1754053" y="302327"/>
                  </a:moveTo>
                  <a:lnTo>
                    <a:pt x="1483504" y="38084"/>
                  </a:lnTo>
                  <a:lnTo>
                    <a:pt x="1596027" y="619801"/>
                  </a:lnTo>
                  <a:lnTo>
                    <a:pt x="1282448" y="81548"/>
                  </a:lnTo>
                  <a:lnTo>
                    <a:pt x="1309651" y="597791"/>
                  </a:lnTo>
                  <a:lnTo>
                    <a:pt x="1065069" y="81548"/>
                  </a:lnTo>
                  <a:lnTo>
                    <a:pt x="983583" y="619492"/>
                  </a:lnTo>
                  <a:lnTo>
                    <a:pt x="831430" y="65226"/>
                  </a:lnTo>
                  <a:lnTo>
                    <a:pt x="614052" y="505362"/>
                  </a:lnTo>
                  <a:lnTo>
                    <a:pt x="668396" y="0"/>
                  </a:lnTo>
                  <a:lnTo>
                    <a:pt x="282605" y="527125"/>
                  </a:lnTo>
                  <a:lnTo>
                    <a:pt x="347769" y="228260"/>
                  </a:lnTo>
                  <a:lnTo>
                    <a:pt x="24421" y="637855"/>
                  </a:lnTo>
                  <a:lnTo>
                    <a:pt x="0" y="684718"/>
                  </a:lnTo>
                  <a:lnTo>
                    <a:pt x="1953255" y="684718"/>
                  </a:lnTo>
                  <a:lnTo>
                    <a:pt x="1754053" y="302327"/>
                  </a:lnTo>
                  <a:close/>
                </a:path>
              </a:pathLst>
            </a:custGeom>
            <a:solidFill>
              <a:schemeClr val="tx2">
                <a:lumMod val="75000"/>
              </a:scheme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91" name="Group 90">
            <a:extLst>
              <a:ext uri="{FF2B5EF4-FFF2-40B4-BE49-F238E27FC236}">
                <a16:creationId xmlns:a16="http://schemas.microsoft.com/office/drawing/2014/main" id="{EB3E4203-4F5D-305F-6CEC-BAE888E5D6A7}"/>
              </a:ext>
            </a:extLst>
          </p:cNvPr>
          <p:cNvGrpSpPr/>
          <p:nvPr/>
        </p:nvGrpSpPr>
        <p:grpSpPr>
          <a:xfrm>
            <a:off x="3244030" y="3515546"/>
            <a:ext cx="3170856" cy="3760607"/>
            <a:chOff x="5678893" y="4064418"/>
            <a:chExt cx="2750804" cy="3262348"/>
          </a:xfrm>
        </p:grpSpPr>
        <p:sp>
          <p:nvSpPr>
            <p:cNvPr id="92" name="Freeform: Shape 91">
              <a:extLst>
                <a:ext uri="{FF2B5EF4-FFF2-40B4-BE49-F238E27FC236}">
                  <a16:creationId xmlns:a16="http://schemas.microsoft.com/office/drawing/2014/main" id="{975712F5-8886-536C-D0DE-2A6ED02456ED}"/>
                </a:ext>
              </a:extLst>
            </p:cNvPr>
            <p:cNvSpPr/>
            <p:nvPr/>
          </p:nvSpPr>
          <p:spPr>
            <a:xfrm>
              <a:off x="7054079" y="4076041"/>
              <a:ext cx="6182" cy="733312"/>
            </a:xfrm>
            <a:custGeom>
              <a:avLst/>
              <a:gdLst>
                <a:gd name="connsiteX0" fmla="*/ 0 w 6182"/>
                <a:gd name="connsiteY0" fmla="*/ 733313 h 733312"/>
                <a:gd name="connsiteX1" fmla="*/ 0 w 6182"/>
                <a:gd name="connsiteY1" fmla="*/ 0 h 733312"/>
              </a:gdLst>
              <a:ahLst/>
              <a:cxnLst>
                <a:cxn ang="0">
                  <a:pos x="connsiteX0" y="connsiteY0"/>
                </a:cxn>
                <a:cxn ang="0">
                  <a:pos x="connsiteX1" y="connsiteY1"/>
                </a:cxn>
              </a:cxnLst>
              <a:rect l="l" t="t" r="r" b="b"/>
              <a:pathLst>
                <a:path w="6182" h="733312">
                  <a:moveTo>
                    <a:pt x="0" y="733313"/>
                  </a:moveTo>
                  <a:lnTo>
                    <a:pt x="0" y="0"/>
                  </a:lnTo>
                </a:path>
              </a:pathLst>
            </a:custGeom>
            <a:ln w="18548" cap="rnd">
              <a:solidFill>
                <a:srgbClr val="CFCFC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3" name="Freeform: Shape 92">
              <a:extLst>
                <a:ext uri="{FF2B5EF4-FFF2-40B4-BE49-F238E27FC236}">
                  <a16:creationId xmlns:a16="http://schemas.microsoft.com/office/drawing/2014/main" id="{C110FCDB-C0AD-0E39-96A0-2AEDA19A3B75}"/>
                </a:ext>
              </a:extLst>
            </p:cNvPr>
            <p:cNvSpPr/>
            <p:nvPr/>
          </p:nvSpPr>
          <p:spPr>
            <a:xfrm>
              <a:off x="7044682" y="4064418"/>
              <a:ext cx="506969" cy="228630"/>
            </a:xfrm>
            <a:custGeom>
              <a:avLst/>
              <a:gdLst>
                <a:gd name="connsiteX0" fmla="*/ 0 w 506969"/>
                <a:gd name="connsiteY0" fmla="*/ 0 h 228630"/>
                <a:gd name="connsiteX1" fmla="*/ 506970 w 506969"/>
                <a:gd name="connsiteY1" fmla="*/ 101270 h 228630"/>
                <a:gd name="connsiteX2" fmla="*/ 0 w 506969"/>
                <a:gd name="connsiteY2" fmla="*/ 228631 h 228630"/>
                <a:gd name="connsiteX3" fmla="*/ 0 w 506969"/>
                <a:gd name="connsiteY3" fmla="*/ 0 h 228630"/>
              </a:gdLst>
              <a:ahLst/>
              <a:cxnLst>
                <a:cxn ang="0">
                  <a:pos x="connsiteX0" y="connsiteY0"/>
                </a:cxn>
                <a:cxn ang="0">
                  <a:pos x="connsiteX1" y="connsiteY1"/>
                </a:cxn>
                <a:cxn ang="0">
                  <a:pos x="connsiteX2" y="connsiteY2"/>
                </a:cxn>
                <a:cxn ang="0">
                  <a:pos x="connsiteX3" y="connsiteY3"/>
                </a:cxn>
              </a:cxnLst>
              <a:rect l="l" t="t" r="r" b="b"/>
              <a:pathLst>
                <a:path w="506969" h="228630">
                  <a:moveTo>
                    <a:pt x="0" y="0"/>
                  </a:moveTo>
                  <a:lnTo>
                    <a:pt x="506970" y="101270"/>
                  </a:lnTo>
                  <a:lnTo>
                    <a:pt x="0" y="228631"/>
                  </a:lnTo>
                  <a:lnTo>
                    <a:pt x="0" y="0"/>
                  </a:lnTo>
                  <a:close/>
                </a:path>
              </a:pathLst>
            </a:custGeom>
            <a:solidFill>
              <a:schemeClr val="accent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4" name="Freeform: Shape 93">
              <a:extLst>
                <a:ext uri="{FF2B5EF4-FFF2-40B4-BE49-F238E27FC236}">
                  <a16:creationId xmlns:a16="http://schemas.microsoft.com/office/drawing/2014/main" id="{8B1B202C-D058-5152-CDF4-4E99B349E609}"/>
                </a:ext>
              </a:extLst>
            </p:cNvPr>
            <p:cNvSpPr/>
            <p:nvPr/>
          </p:nvSpPr>
          <p:spPr>
            <a:xfrm>
              <a:off x="5678893" y="4685826"/>
              <a:ext cx="2750804" cy="2640940"/>
            </a:xfrm>
            <a:custGeom>
              <a:avLst/>
              <a:gdLst>
                <a:gd name="connsiteX0" fmla="*/ 2750805 w 2750804"/>
                <a:gd name="connsiteY0" fmla="*/ 2640940 h 2640940"/>
                <a:gd name="connsiteX1" fmla="*/ 0 w 2750804"/>
                <a:gd name="connsiteY1" fmla="*/ 2640940 h 2640940"/>
                <a:gd name="connsiteX2" fmla="*/ 1375433 w 2750804"/>
                <a:gd name="connsiteY2" fmla="*/ 0 h 2640940"/>
                <a:gd name="connsiteX3" fmla="*/ 2750805 w 2750804"/>
                <a:gd name="connsiteY3" fmla="*/ 2640940 h 2640940"/>
              </a:gdLst>
              <a:ahLst/>
              <a:cxnLst>
                <a:cxn ang="0">
                  <a:pos x="connsiteX0" y="connsiteY0"/>
                </a:cxn>
                <a:cxn ang="0">
                  <a:pos x="connsiteX1" y="connsiteY1"/>
                </a:cxn>
                <a:cxn ang="0">
                  <a:pos x="connsiteX2" y="connsiteY2"/>
                </a:cxn>
                <a:cxn ang="0">
                  <a:pos x="connsiteX3" y="connsiteY3"/>
                </a:cxn>
              </a:cxnLst>
              <a:rect l="l" t="t" r="r" b="b"/>
              <a:pathLst>
                <a:path w="2750804" h="2640940">
                  <a:moveTo>
                    <a:pt x="2750805" y="2640940"/>
                  </a:moveTo>
                  <a:lnTo>
                    <a:pt x="0" y="2640940"/>
                  </a:lnTo>
                  <a:lnTo>
                    <a:pt x="1375433" y="0"/>
                  </a:lnTo>
                  <a:lnTo>
                    <a:pt x="2750805" y="2640940"/>
                  </a:lnTo>
                  <a:close/>
                </a:path>
              </a:pathLst>
            </a:custGeom>
            <a:gradFill>
              <a:gsLst>
                <a:gs pos="0">
                  <a:schemeClr val="tx2"/>
                </a:gs>
                <a:gs pos="100000">
                  <a:schemeClr val="tx2">
                    <a:lumMod val="50000"/>
                  </a:scheme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5" name="Freeform: Shape 94">
              <a:extLst>
                <a:ext uri="{FF2B5EF4-FFF2-40B4-BE49-F238E27FC236}">
                  <a16:creationId xmlns:a16="http://schemas.microsoft.com/office/drawing/2014/main" id="{57591076-744D-388A-A69D-5BF117AE94AD}"/>
                </a:ext>
              </a:extLst>
            </p:cNvPr>
            <p:cNvSpPr/>
            <p:nvPr/>
          </p:nvSpPr>
          <p:spPr>
            <a:xfrm>
              <a:off x="6409486" y="4685826"/>
              <a:ext cx="1213326" cy="1447027"/>
            </a:xfrm>
            <a:custGeom>
              <a:avLst/>
              <a:gdLst>
                <a:gd name="connsiteX0" fmla="*/ 0 w 1213326"/>
                <a:gd name="connsiteY0" fmla="*/ 1238118 h 1447027"/>
                <a:gd name="connsiteX1" fmla="*/ 325511 w 1213326"/>
                <a:gd name="connsiteY1" fmla="*/ 964911 h 1447027"/>
                <a:gd name="connsiteX2" fmla="*/ 356177 w 1213326"/>
                <a:gd name="connsiteY2" fmla="*/ 1447027 h 1447027"/>
                <a:gd name="connsiteX3" fmla="*/ 646943 w 1213326"/>
                <a:gd name="connsiteY3" fmla="*/ 1003181 h 1447027"/>
                <a:gd name="connsiteX4" fmla="*/ 891896 w 1213326"/>
                <a:gd name="connsiteY4" fmla="*/ 1431756 h 1447027"/>
                <a:gd name="connsiteX5" fmla="*/ 930104 w 1213326"/>
                <a:gd name="connsiteY5" fmla="*/ 980244 h 1447027"/>
                <a:gd name="connsiteX6" fmla="*/ 1213327 w 1213326"/>
                <a:gd name="connsiteY6" fmla="*/ 1316946 h 1447027"/>
                <a:gd name="connsiteX7" fmla="*/ 1199539 w 1213326"/>
                <a:gd name="connsiteY7" fmla="*/ 1065192 h 1447027"/>
                <a:gd name="connsiteX8" fmla="*/ 644841 w 1213326"/>
                <a:gd name="connsiteY8" fmla="*/ 0 h 1447027"/>
                <a:gd name="connsiteX9" fmla="*/ 0 w 1213326"/>
                <a:gd name="connsiteY9" fmla="*/ 1238118 h 144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3326" h="1447027">
                  <a:moveTo>
                    <a:pt x="0" y="1238118"/>
                  </a:moveTo>
                  <a:lnTo>
                    <a:pt x="325511" y="964911"/>
                  </a:lnTo>
                  <a:lnTo>
                    <a:pt x="356177" y="1447027"/>
                  </a:lnTo>
                  <a:lnTo>
                    <a:pt x="646943" y="1003181"/>
                  </a:lnTo>
                  <a:lnTo>
                    <a:pt x="891896" y="1431756"/>
                  </a:lnTo>
                  <a:lnTo>
                    <a:pt x="930104" y="980244"/>
                  </a:lnTo>
                  <a:lnTo>
                    <a:pt x="1213327" y="1316946"/>
                  </a:lnTo>
                  <a:lnTo>
                    <a:pt x="1199539" y="1065192"/>
                  </a:lnTo>
                  <a:lnTo>
                    <a:pt x="644841" y="0"/>
                  </a:lnTo>
                  <a:lnTo>
                    <a:pt x="0" y="1238118"/>
                  </a:lnTo>
                  <a:close/>
                </a:path>
              </a:pathLst>
            </a:custGeom>
            <a:solidFill>
              <a:srgbClr val="CFD5D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6" name="Freeform: Shape 95">
              <a:extLst>
                <a:ext uri="{FF2B5EF4-FFF2-40B4-BE49-F238E27FC236}">
                  <a16:creationId xmlns:a16="http://schemas.microsoft.com/office/drawing/2014/main" id="{825BB650-E6BE-47C8-917E-1EC5DA5ED1FE}"/>
                </a:ext>
              </a:extLst>
            </p:cNvPr>
            <p:cNvSpPr/>
            <p:nvPr/>
          </p:nvSpPr>
          <p:spPr>
            <a:xfrm>
              <a:off x="6409486" y="4685826"/>
              <a:ext cx="644840" cy="1238118"/>
            </a:xfrm>
            <a:custGeom>
              <a:avLst/>
              <a:gdLst>
                <a:gd name="connsiteX0" fmla="*/ 0 w 644840"/>
                <a:gd name="connsiteY0" fmla="*/ 1238118 h 1238118"/>
                <a:gd name="connsiteX1" fmla="*/ 325511 w 644840"/>
                <a:gd name="connsiteY1" fmla="*/ 964911 h 1238118"/>
                <a:gd name="connsiteX2" fmla="*/ 644841 w 644840"/>
                <a:gd name="connsiteY2" fmla="*/ 0 h 1238118"/>
                <a:gd name="connsiteX3" fmla="*/ 0 w 644840"/>
                <a:gd name="connsiteY3" fmla="*/ 1238118 h 1238118"/>
              </a:gdLst>
              <a:ahLst/>
              <a:cxnLst>
                <a:cxn ang="0">
                  <a:pos x="connsiteX0" y="connsiteY0"/>
                </a:cxn>
                <a:cxn ang="0">
                  <a:pos x="connsiteX1" y="connsiteY1"/>
                </a:cxn>
                <a:cxn ang="0">
                  <a:pos x="connsiteX2" y="connsiteY2"/>
                </a:cxn>
                <a:cxn ang="0">
                  <a:pos x="connsiteX3" y="connsiteY3"/>
                </a:cxn>
              </a:cxnLst>
              <a:rect l="l" t="t" r="r" b="b"/>
              <a:pathLst>
                <a:path w="644840" h="1238118">
                  <a:moveTo>
                    <a:pt x="0" y="1238118"/>
                  </a:moveTo>
                  <a:lnTo>
                    <a:pt x="325511" y="964911"/>
                  </a:lnTo>
                  <a:lnTo>
                    <a:pt x="644841" y="0"/>
                  </a:lnTo>
                  <a:lnTo>
                    <a:pt x="0" y="1238118"/>
                  </a:lnTo>
                  <a:close/>
                </a:path>
              </a:pathLst>
            </a:custGeom>
            <a:solidFill>
              <a:srgbClr val="E7EEF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7" name="Freeform: Shape 96">
              <a:extLst>
                <a:ext uri="{FF2B5EF4-FFF2-40B4-BE49-F238E27FC236}">
                  <a16:creationId xmlns:a16="http://schemas.microsoft.com/office/drawing/2014/main" id="{052918F9-4F45-117B-6E39-C4B94CEB9FD7}"/>
                </a:ext>
              </a:extLst>
            </p:cNvPr>
            <p:cNvSpPr/>
            <p:nvPr/>
          </p:nvSpPr>
          <p:spPr>
            <a:xfrm>
              <a:off x="7054326" y="4685826"/>
              <a:ext cx="285263" cy="1431755"/>
            </a:xfrm>
            <a:custGeom>
              <a:avLst/>
              <a:gdLst>
                <a:gd name="connsiteX0" fmla="*/ 2103 w 285263"/>
                <a:gd name="connsiteY0" fmla="*/ 1003181 h 1431755"/>
                <a:gd name="connsiteX1" fmla="*/ 247055 w 285263"/>
                <a:gd name="connsiteY1" fmla="*/ 1431756 h 1431755"/>
                <a:gd name="connsiteX2" fmla="*/ 285263 w 285263"/>
                <a:gd name="connsiteY2" fmla="*/ 980244 h 1431755"/>
                <a:gd name="connsiteX3" fmla="*/ 0 w 285263"/>
                <a:gd name="connsiteY3" fmla="*/ 0 h 1431755"/>
                <a:gd name="connsiteX4" fmla="*/ 2103 w 285263"/>
                <a:gd name="connsiteY4" fmla="*/ 1003181 h 1431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63" h="1431755">
                  <a:moveTo>
                    <a:pt x="2103" y="1003181"/>
                  </a:moveTo>
                  <a:lnTo>
                    <a:pt x="247055" y="1431756"/>
                  </a:lnTo>
                  <a:lnTo>
                    <a:pt x="285263" y="980244"/>
                  </a:lnTo>
                  <a:lnTo>
                    <a:pt x="0" y="0"/>
                  </a:lnTo>
                  <a:lnTo>
                    <a:pt x="2103" y="1003181"/>
                  </a:lnTo>
                  <a:close/>
                </a:path>
              </a:pathLst>
            </a:custGeom>
            <a:solidFill>
              <a:srgbClr val="E7EEF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8" name="Freeform: Shape 97">
              <a:extLst>
                <a:ext uri="{FF2B5EF4-FFF2-40B4-BE49-F238E27FC236}">
                  <a16:creationId xmlns:a16="http://schemas.microsoft.com/office/drawing/2014/main" id="{2021692F-55AA-E017-6FDB-22B849210CD2}"/>
                </a:ext>
              </a:extLst>
            </p:cNvPr>
            <p:cNvSpPr/>
            <p:nvPr/>
          </p:nvSpPr>
          <p:spPr>
            <a:xfrm>
              <a:off x="5678893" y="6362473"/>
              <a:ext cx="2750804" cy="964293"/>
            </a:xfrm>
            <a:custGeom>
              <a:avLst/>
              <a:gdLst>
                <a:gd name="connsiteX0" fmla="*/ 2470302 w 2750804"/>
                <a:gd name="connsiteY0" fmla="*/ 425731 h 964293"/>
                <a:gd name="connsiteX1" fmla="*/ 2089271 w 2750804"/>
                <a:gd name="connsiteY1" fmla="*/ 53541 h 964293"/>
                <a:gd name="connsiteX2" fmla="*/ 2247792 w 2750804"/>
                <a:gd name="connsiteY2" fmla="*/ 872915 h 964293"/>
                <a:gd name="connsiteX3" fmla="*/ 1806110 w 2750804"/>
                <a:gd name="connsiteY3" fmla="*/ 114810 h 964293"/>
                <a:gd name="connsiteX4" fmla="*/ 1844380 w 2750804"/>
                <a:gd name="connsiteY4" fmla="*/ 841816 h 964293"/>
                <a:gd name="connsiteX5" fmla="*/ 1500012 w 2750804"/>
                <a:gd name="connsiteY5" fmla="*/ 114810 h 964293"/>
                <a:gd name="connsiteX6" fmla="*/ 1385202 w 2750804"/>
                <a:gd name="connsiteY6" fmla="*/ 872482 h 964293"/>
                <a:gd name="connsiteX7" fmla="*/ 1170914 w 2750804"/>
                <a:gd name="connsiteY7" fmla="*/ 91811 h 964293"/>
                <a:gd name="connsiteX8" fmla="*/ 864816 w 2750804"/>
                <a:gd name="connsiteY8" fmla="*/ 711736 h 964293"/>
                <a:gd name="connsiteX9" fmla="*/ 941356 w 2750804"/>
                <a:gd name="connsiteY9" fmla="*/ 0 h 964293"/>
                <a:gd name="connsiteX10" fmla="*/ 397971 w 2750804"/>
                <a:gd name="connsiteY10" fmla="*/ 742339 h 964293"/>
                <a:gd name="connsiteX11" fmla="*/ 489782 w 2750804"/>
                <a:gd name="connsiteY11" fmla="*/ 321431 h 964293"/>
                <a:gd name="connsiteX12" fmla="*/ 34375 w 2750804"/>
                <a:gd name="connsiteY12" fmla="*/ 898325 h 964293"/>
                <a:gd name="connsiteX13" fmla="*/ 0 w 2750804"/>
                <a:gd name="connsiteY13" fmla="*/ 964293 h 964293"/>
                <a:gd name="connsiteX14" fmla="*/ 2750805 w 2750804"/>
                <a:gd name="connsiteY14" fmla="*/ 964293 h 964293"/>
                <a:gd name="connsiteX15" fmla="*/ 2470302 w 2750804"/>
                <a:gd name="connsiteY15" fmla="*/ 425731 h 9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50804" h="964293">
                  <a:moveTo>
                    <a:pt x="2470302" y="425731"/>
                  </a:moveTo>
                  <a:lnTo>
                    <a:pt x="2089271" y="53541"/>
                  </a:lnTo>
                  <a:lnTo>
                    <a:pt x="2247792" y="872915"/>
                  </a:lnTo>
                  <a:lnTo>
                    <a:pt x="1806110" y="114810"/>
                  </a:lnTo>
                  <a:lnTo>
                    <a:pt x="1844380" y="841816"/>
                  </a:lnTo>
                  <a:lnTo>
                    <a:pt x="1500012" y="114810"/>
                  </a:lnTo>
                  <a:lnTo>
                    <a:pt x="1385202" y="872482"/>
                  </a:lnTo>
                  <a:lnTo>
                    <a:pt x="1170914" y="91811"/>
                  </a:lnTo>
                  <a:lnTo>
                    <a:pt x="864816" y="711736"/>
                  </a:lnTo>
                  <a:lnTo>
                    <a:pt x="941356" y="0"/>
                  </a:lnTo>
                  <a:lnTo>
                    <a:pt x="397971" y="742339"/>
                  </a:lnTo>
                  <a:lnTo>
                    <a:pt x="489782" y="321431"/>
                  </a:lnTo>
                  <a:lnTo>
                    <a:pt x="34375" y="898325"/>
                  </a:lnTo>
                  <a:lnTo>
                    <a:pt x="0" y="964293"/>
                  </a:lnTo>
                  <a:lnTo>
                    <a:pt x="2750805" y="964293"/>
                  </a:lnTo>
                  <a:lnTo>
                    <a:pt x="2470302" y="425731"/>
                  </a:lnTo>
                  <a:close/>
                </a:path>
              </a:pathLst>
            </a:custGeom>
            <a:solidFill>
              <a:schemeClr val="tx2">
                <a:lumMod val="75000"/>
              </a:schemeClr>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103" name="Rectangle 102">
            <a:extLst>
              <a:ext uri="{FF2B5EF4-FFF2-40B4-BE49-F238E27FC236}">
                <a16:creationId xmlns:a16="http://schemas.microsoft.com/office/drawing/2014/main" id="{2074109E-4D6D-36D1-4517-C366D1335210}"/>
              </a:ext>
            </a:extLst>
          </p:cNvPr>
          <p:cNvSpPr/>
          <p:nvPr/>
        </p:nvSpPr>
        <p:spPr>
          <a:xfrm>
            <a:off x="298339" y="146661"/>
            <a:ext cx="11128086" cy="523220"/>
          </a:xfrm>
          <a:prstGeom prst="rect">
            <a:avLst/>
          </a:prstGeom>
        </p:spPr>
        <p:txBody>
          <a:bodyPr wrap="square" lIns="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alibri"/>
                <a:cs typeface="Calibri"/>
              </a:rPr>
              <a:t>VFA Upcoming</a:t>
            </a:r>
            <a:r>
              <a:rPr lang="en-US" sz="2800" b="1">
                <a:solidFill>
                  <a:srgbClr val="000000"/>
                </a:solidFill>
                <a:latin typeface="Calibri"/>
                <a:cs typeface="Calibri"/>
              </a:rPr>
              <a:t> Actions </a:t>
            </a:r>
            <a:r>
              <a:rPr kumimoji="0" lang="en-US" sz="2800" b="1" i="0" u="none" strike="noStrike" kern="1200" cap="none" spc="0" normalizeH="0" baseline="0" noProof="0">
                <a:ln>
                  <a:noFill/>
                </a:ln>
                <a:solidFill>
                  <a:srgbClr val="000000"/>
                </a:solidFill>
                <a:effectLst/>
                <a:uLnTx/>
                <a:uFillTx/>
                <a:latin typeface="Calibri"/>
                <a:cs typeface="Calibri"/>
              </a:rPr>
              <a:t>for Providers </a:t>
            </a:r>
            <a:r>
              <a:rPr lang="en-US" sz="2800" b="1">
                <a:solidFill>
                  <a:srgbClr val="000000"/>
                </a:solidFill>
                <a:latin typeface="Calibri"/>
                <a:cs typeface="Calibri"/>
              </a:rPr>
              <a:t>(Preliminary)</a:t>
            </a:r>
            <a:endParaRPr kumimoji="0" lang="en-US" sz="2800" b="1" i="0" u="none" strike="noStrike" kern="1200" cap="none" spc="0" normalizeH="0" baseline="0" noProof="0">
              <a:ln>
                <a:noFill/>
              </a:ln>
              <a:solidFill>
                <a:srgbClr val="000000"/>
              </a:solidFill>
              <a:effectLst/>
              <a:uLnTx/>
              <a:uFillTx/>
              <a:latin typeface="Calibri"/>
              <a:cs typeface="Calibri"/>
            </a:endParaRPr>
          </a:p>
        </p:txBody>
      </p:sp>
      <p:sp>
        <p:nvSpPr>
          <p:cNvPr id="2" name="TextBox 1">
            <a:extLst>
              <a:ext uri="{FF2B5EF4-FFF2-40B4-BE49-F238E27FC236}">
                <a16:creationId xmlns:a16="http://schemas.microsoft.com/office/drawing/2014/main" id="{214FF095-DCAE-8055-D614-CF85B74951A3}"/>
              </a:ext>
            </a:extLst>
          </p:cNvPr>
          <p:cNvSpPr txBox="1"/>
          <p:nvPr/>
        </p:nvSpPr>
        <p:spPr>
          <a:xfrm>
            <a:off x="5694683" y="6531286"/>
            <a:ext cx="6395544" cy="261610"/>
          </a:xfrm>
          <a:prstGeom prst="rect">
            <a:avLst/>
          </a:prstGeom>
          <a:noFill/>
        </p:spPr>
        <p:txBody>
          <a:bodyPr wrap="square">
            <a:spAutoFit/>
          </a:bodyPr>
          <a:lstStyle/>
          <a:p>
            <a:pPr algn="r"/>
            <a:fld id="{96379A0A-A937-D345-9A19-9633CE991E91}" type="slidenum">
              <a:rPr kumimoji="0" lang="en-US" sz="1100" b="0" i="0" u="none" strike="noStrike" kern="1200" cap="none" spc="0" normalizeH="0" baseline="0" noProof="0" smtClean="0">
                <a:ln>
                  <a:noFill/>
                </a:ln>
                <a:solidFill>
                  <a:srgbClr val="FFFFFF"/>
                </a:solidFill>
                <a:effectLst/>
                <a:uLnTx/>
                <a:uFillTx/>
                <a:latin typeface="Arial" panose="020B0604020202020204"/>
                <a:ea typeface="+mn-ea"/>
                <a:cs typeface="+mn-cs"/>
              </a:rPr>
              <a:pPr algn="r"/>
              <a:t>14</a:t>
            </a:fld>
            <a:endParaRPr lang="en-US" sz="1100"/>
          </a:p>
        </p:txBody>
      </p:sp>
    </p:spTree>
    <p:extLst>
      <p:ext uri="{BB962C8B-B14F-4D97-AF65-F5344CB8AC3E}">
        <p14:creationId xmlns:p14="http://schemas.microsoft.com/office/powerpoint/2010/main" val="101953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02DE6-96D9-47F8-A7C8-D6C9DE4A7C97}"/>
              </a:ext>
            </a:extLst>
          </p:cNvPr>
          <p:cNvSpPr>
            <a:spLocks noGrp="1"/>
          </p:cNvSpPr>
          <p:nvPr>
            <p:ph type="title"/>
          </p:nvPr>
        </p:nvSpPr>
        <p:spPr>
          <a:xfrm>
            <a:off x="499013" y="629919"/>
            <a:ext cx="10544808" cy="727456"/>
          </a:xfrm>
        </p:spPr>
        <p:txBody>
          <a:bodyPr>
            <a:noAutofit/>
          </a:bodyPr>
          <a:lstStyle/>
          <a:p>
            <a:r>
              <a:rPr lang="en-US">
                <a:latin typeface="Calibri"/>
                <a:cs typeface="Calibri"/>
              </a:rPr>
              <a:t>VFA / LHD 317 Upcoming Training Awareness </a:t>
            </a:r>
            <a:endParaRPr lang="en-US" i="1">
              <a:latin typeface="Calibri"/>
              <a:cs typeface="Calibri"/>
            </a:endParaRPr>
          </a:p>
        </p:txBody>
      </p:sp>
      <p:sp>
        <p:nvSpPr>
          <p:cNvPr id="4" name="Slide Number Placeholder 3">
            <a:extLst>
              <a:ext uri="{FF2B5EF4-FFF2-40B4-BE49-F238E27FC236}">
                <a16:creationId xmlns:a16="http://schemas.microsoft.com/office/drawing/2014/main" id="{95512496-CEE0-41FD-92DC-8A1BC7F138B1}"/>
              </a:ext>
            </a:extLst>
          </p:cNvPr>
          <p:cNvSpPr>
            <a:spLocks noGrp="1"/>
          </p:cNvSpPr>
          <p:nvPr>
            <p:ph type="sldNum" sz="quarter" idx="12"/>
          </p:nvPr>
        </p:nvSpPr>
        <p:spPr>
          <a:xfrm>
            <a:off x="9159875"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703BF-151A-0D40-8508-CABBAD09F9A9}" type="slidenum">
              <a:rPr kumimoji="0" lang="en-US" sz="11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2898D749-BE13-DF09-BF79-B6CECB29AE0A}"/>
              </a:ext>
            </a:extLst>
          </p:cNvPr>
          <p:cNvSpPr/>
          <p:nvPr/>
        </p:nvSpPr>
        <p:spPr>
          <a:xfrm>
            <a:off x="0" y="126060"/>
            <a:ext cx="125605" cy="763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B0F03977-9D55-7D02-D13F-A711D40657C9}"/>
              </a:ext>
            </a:extLst>
          </p:cNvPr>
          <p:cNvSpPr txBox="1"/>
          <p:nvPr/>
        </p:nvSpPr>
        <p:spPr>
          <a:xfrm>
            <a:off x="549960" y="1544380"/>
            <a:ext cx="11010801" cy="3919022"/>
          </a:xfrm>
          <a:prstGeom prst="rect">
            <a:avLst/>
          </a:prstGeom>
          <a:noFill/>
        </p:spPr>
        <p:txBody>
          <a:bodyPr wrap="square" lIns="91440" tIns="45720" rIns="91440" bIns="45720" rtlCol="0" anchor="t">
            <a:spAutoFit/>
          </a:bodyPr>
          <a:lstStyle/>
          <a:p>
            <a:pPr>
              <a:defRPr/>
            </a:pPr>
            <a:r>
              <a:rPr kumimoji="0" lang="en-US" sz="2200" b="0" i="0" u="none" strike="noStrike" kern="0" cap="none" spc="0" normalizeH="0" baseline="0" noProof="0" dirty="0">
                <a:ln>
                  <a:noFill/>
                </a:ln>
                <a:solidFill>
                  <a:srgbClr val="000000"/>
                </a:solidFill>
                <a:effectLst/>
                <a:uLnTx/>
                <a:uFillTx/>
                <a:latin typeface="Calibri"/>
                <a:cs typeface="Calibri"/>
              </a:rPr>
              <a:t>With the VFA / LHD 317 program being released in </a:t>
            </a:r>
            <a:r>
              <a:rPr kumimoji="0" lang="en-US" sz="2200" b="0" i="0" u="none" strike="noStrike" kern="0" cap="none" spc="0" normalizeH="0" baseline="0" noProof="0" dirty="0" err="1">
                <a:ln>
                  <a:noFill/>
                </a:ln>
                <a:solidFill>
                  <a:srgbClr val="000000"/>
                </a:solidFill>
                <a:effectLst/>
                <a:uLnTx/>
                <a:uFillTx/>
                <a:latin typeface="Calibri"/>
                <a:cs typeface="Calibri"/>
              </a:rPr>
              <a:t>myCAvax</a:t>
            </a:r>
            <a:r>
              <a:rPr kumimoji="0" lang="en-US" sz="2200" b="0" i="0" u="none" strike="noStrike" kern="0" cap="none" spc="0" normalizeH="0" baseline="0" noProof="0" dirty="0">
                <a:ln>
                  <a:noFill/>
                </a:ln>
                <a:solidFill>
                  <a:srgbClr val="000000"/>
                </a:solidFill>
                <a:effectLst/>
                <a:uLnTx/>
                <a:uFillTx/>
                <a:latin typeface="Calibri"/>
                <a:cs typeface="Calibri"/>
              </a:rPr>
              <a:t> </a:t>
            </a:r>
            <a:r>
              <a:rPr lang="en-US" sz="2200" kern="0" dirty="0">
                <a:solidFill>
                  <a:srgbClr val="000000"/>
                </a:solidFill>
                <a:latin typeface="Calibri"/>
                <a:cs typeface="Calibri"/>
              </a:rPr>
              <a:t>on </a:t>
            </a:r>
            <a:r>
              <a:rPr lang="en-US" sz="2200" b="1" kern="0" dirty="0">
                <a:solidFill>
                  <a:srgbClr val="20479E"/>
                </a:solidFill>
                <a:latin typeface="Calibri"/>
                <a:cs typeface="Calibri"/>
              </a:rPr>
              <a:t>Tuesday,</a:t>
            </a:r>
            <a:r>
              <a:rPr kumimoji="0" lang="en-US" sz="2200" b="0" i="0" u="none" strike="noStrike" kern="0" cap="none" spc="0" normalizeH="0" baseline="0" noProof="0" dirty="0">
                <a:ln>
                  <a:noFill/>
                </a:ln>
                <a:solidFill>
                  <a:srgbClr val="000000"/>
                </a:solidFill>
                <a:effectLst/>
                <a:uLnTx/>
                <a:uFillTx/>
                <a:latin typeface="Calibri"/>
                <a:cs typeface="Calibri"/>
              </a:rPr>
              <a:t> </a:t>
            </a:r>
            <a:r>
              <a:rPr lang="en-US" sz="2200" b="1" kern="0" dirty="0">
                <a:solidFill>
                  <a:schemeClr val="tx2"/>
                </a:solidFill>
                <a:latin typeface="Calibri"/>
                <a:cs typeface="Calibri"/>
              </a:rPr>
              <a:t>February 20, 2024</a:t>
            </a:r>
            <a:r>
              <a:rPr kumimoji="0" lang="en-US" sz="2200" b="0" i="0" u="none" strike="noStrike" kern="0" cap="none" spc="0" normalizeH="0" baseline="0" noProof="0" dirty="0">
                <a:ln>
                  <a:noFill/>
                </a:ln>
                <a:solidFill>
                  <a:srgbClr val="000000"/>
                </a:solidFill>
                <a:effectLst/>
                <a:uLnTx/>
                <a:uFillTx/>
                <a:latin typeface="Calibri"/>
                <a:cs typeface="Calibri"/>
              </a:rPr>
              <a:t>, CDPH will begin system training for LHDs and providers.</a:t>
            </a:r>
            <a:endParaRPr lang="en-US" sz="2200">
              <a:cs typeface="Calibri"/>
            </a:endParaRPr>
          </a:p>
          <a:p>
            <a:pPr>
              <a:defRPr/>
            </a:pPr>
            <a:endParaRPr lang="en-US" sz="2200" kern="0" dirty="0">
              <a:solidFill>
                <a:srgbClr val="000000"/>
              </a:solidFill>
              <a:latin typeface="Calibri"/>
              <a:cs typeface="Calibri"/>
            </a:endParaRPr>
          </a:p>
          <a:p>
            <a:pPr>
              <a:defRPr/>
            </a:pPr>
            <a:r>
              <a:rPr lang="en-US" sz="2200" dirty="0">
                <a:latin typeface="Calibri"/>
                <a:ea typeface="Ubuntu"/>
                <a:cs typeface="Calibri"/>
              </a:rPr>
              <a:t>LHDs should attend the </a:t>
            </a:r>
            <a:r>
              <a:rPr lang="en-US" sz="2200" i="1" dirty="0">
                <a:latin typeface="Calibri"/>
                <a:ea typeface="Ubuntu"/>
                <a:cs typeface="Calibri"/>
              </a:rPr>
              <a:t>LHD 317 101 for LHDs</a:t>
            </a:r>
            <a:r>
              <a:rPr lang="en-US" sz="2200" dirty="0">
                <a:latin typeface="Calibri"/>
                <a:ea typeface="Ubuntu"/>
                <a:cs typeface="Calibri"/>
              </a:rPr>
              <a:t> training on </a:t>
            </a:r>
            <a:r>
              <a:rPr lang="en-US" sz="2200" b="1" dirty="0">
                <a:solidFill>
                  <a:srgbClr val="20479E"/>
                </a:solidFill>
                <a:latin typeface="Calibri"/>
                <a:ea typeface="Ubuntu"/>
                <a:cs typeface="Calibri"/>
              </a:rPr>
              <a:t>Thursday, February 15</a:t>
            </a:r>
            <a:r>
              <a:rPr lang="en-US" sz="2200" b="1" dirty="0">
                <a:latin typeface="Calibri"/>
                <a:ea typeface="Ubuntu"/>
                <a:cs typeface="Calibri"/>
              </a:rPr>
              <a:t> </a:t>
            </a:r>
            <a:r>
              <a:rPr lang="en-US" sz="2200" dirty="0">
                <a:latin typeface="Calibri"/>
                <a:ea typeface="Ubuntu"/>
                <a:cs typeface="Calibri"/>
              </a:rPr>
              <a:t>at</a:t>
            </a:r>
            <a:r>
              <a:rPr lang="en-US" sz="2200" b="1" dirty="0">
                <a:latin typeface="Calibri"/>
                <a:ea typeface="Ubuntu"/>
                <a:cs typeface="Calibri"/>
              </a:rPr>
              <a:t> </a:t>
            </a:r>
            <a:r>
              <a:rPr lang="en-US" sz="2200" b="1" dirty="0">
                <a:solidFill>
                  <a:srgbClr val="20479E"/>
                </a:solidFill>
                <a:latin typeface="Calibri"/>
                <a:ea typeface="Ubuntu"/>
                <a:cs typeface="Calibri"/>
              </a:rPr>
              <a:t>11:00 am PST</a:t>
            </a:r>
            <a:r>
              <a:rPr lang="en-US" sz="2200" kern="0" dirty="0">
                <a:solidFill>
                  <a:srgbClr val="000000"/>
                </a:solidFill>
                <a:latin typeface="Calibri"/>
                <a:cs typeface="Calibri"/>
              </a:rPr>
              <a:t>.</a:t>
            </a:r>
            <a:endParaRPr lang="en-US" sz="2200" b="0" i="0" u="none" strike="noStrike" kern="0" cap="none" spc="0" normalizeH="0" baseline="0" noProof="0" dirty="0">
              <a:ln>
                <a:noFill/>
              </a:ln>
              <a:solidFill>
                <a:srgbClr val="000000"/>
              </a:solidFill>
              <a:effectLst/>
              <a:uLnTx/>
              <a:uFillTx/>
              <a:latin typeface="Calibri"/>
              <a:cs typeface="Calibri"/>
            </a:endParaRPr>
          </a:p>
          <a:p>
            <a:pPr>
              <a:defRPr/>
            </a:pPr>
            <a:endParaRPr lang="en-US" sz="2200" kern="0" dirty="0">
              <a:solidFill>
                <a:srgbClr val="000000"/>
              </a:solidFill>
              <a:latin typeface="Calibri"/>
              <a:cs typeface="Calibri"/>
            </a:endParaRPr>
          </a:p>
          <a:p>
            <a:pPr>
              <a:defRPr/>
            </a:pPr>
            <a:r>
              <a:rPr lang="en-US" sz="2200" kern="0" dirty="0">
                <a:solidFill>
                  <a:srgbClr val="000000"/>
                </a:solidFill>
                <a:latin typeface="Calibri"/>
                <a:cs typeface="Calibri"/>
              </a:rPr>
              <a:t> </a:t>
            </a:r>
            <a:r>
              <a:rPr lang="en-US" sz="2200" b="1" kern="0" dirty="0">
                <a:solidFill>
                  <a:srgbClr val="000000"/>
                </a:solidFill>
                <a:latin typeface="Calibri"/>
                <a:cs typeface="Calibri"/>
              </a:rPr>
              <a:t>Providers should attend 2 trainings:</a:t>
            </a:r>
          </a:p>
          <a:p>
            <a:pPr marL="285750" indent="-285750">
              <a:spcBef>
                <a:spcPts val="425"/>
              </a:spcBef>
              <a:buFont typeface="Arial" panose="020B0604020202020204" pitchFamily="34" charset="0"/>
              <a:buChar char="•"/>
              <a:defRPr/>
            </a:pPr>
            <a:r>
              <a:rPr lang="en-US" sz="2200" i="1" kern="0" dirty="0">
                <a:solidFill>
                  <a:srgbClr val="000000"/>
                </a:solidFill>
                <a:latin typeface="Calibri"/>
                <a:cs typeface="Calibri"/>
              </a:rPr>
              <a:t>VFA 101 Training for Providers</a:t>
            </a:r>
            <a:r>
              <a:rPr lang="en-US" sz="2200" kern="0" dirty="0">
                <a:solidFill>
                  <a:srgbClr val="000000"/>
                </a:solidFill>
                <a:latin typeface="Calibri"/>
                <a:cs typeface="Calibri"/>
              </a:rPr>
              <a:t> on </a:t>
            </a:r>
            <a:r>
              <a:rPr lang="en-US" sz="2200" b="1" kern="0" dirty="0">
                <a:solidFill>
                  <a:srgbClr val="20479E"/>
                </a:solidFill>
                <a:latin typeface="Calibri"/>
                <a:cs typeface="Calibri"/>
              </a:rPr>
              <a:t>Thursday, February 22, 2024,</a:t>
            </a:r>
            <a:r>
              <a:rPr lang="en-US" sz="2200" kern="0" dirty="0">
                <a:solidFill>
                  <a:srgbClr val="000000"/>
                </a:solidFill>
                <a:latin typeface="Calibri"/>
                <a:cs typeface="Calibri"/>
              </a:rPr>
              <a:t> at </a:t>
            </a:r>
            <a:r>
              <a:rPr lang="en-US" sz="2200" b="1" kern="0" dirty="0">
                <a:solidFill>
                  <a:srgbClr val="20479E"/>
                </a:solidFill>
                <a:latin typeface="Calibri"/>
                <a:cs typeface="Calibri"/>
              </a:rPr>
              <a:t>11:00 am PST</a:t>
            </a:r>
          </a:p>
          <a:p>
            <a:pPr marL="285750" indent="-285750">
              <a:spcBef>
                <a:spcPts val="425"/>
              </a:spcBef>
              <a:buFont typeface="Arial" panose="020B0604020202020204" pitchFamily="34" charset="0"/>
              <a:buChar char="•"/>
              <a:defRPr/>
            </a:pPr>
            <a:r>
              <a:rPr lang="en-US" sz="2200" i="1" kern="0" dirty="0">
                <a:solidFill>
                  <a:srgbClr val="000000"/>
                </a:solidFill>
                <a:latin typeface="Calibri"/>
                <a:cs typeface="Calibri"/>
              </a:rPr>
              <a:t>VFA 102 Training for Providers </a:t>
            </a:r>
            <a:r>
              <a:rPr lang="en-US" sz="2200" kern="0" dirty="0">
                <a:solidFill>
                  <a:srgbClr val="000000"/>
                </a:solidFill>
                <a:latin typeface="Calibri"/>
                <a:cs typeface="Calibri"/>
              </a:rPr>
              <a:t>on </a:t>
            </a:r>
            <a:r>
              <a:rPr lang="en-US" sz="2200" b="1" kern="0" dirty="0">
                <a:solidFill>
                  <a:srgbClr val="20479E"/>
                </a:solidFill>
                <a:latin typeface="Calibri"/>
                <a:cs typeface="Calibri"/>
              </a:rPr>
              <a:t>Thursday, February 29, 2024, </a:t>
            </a:r>
            <a:r>
              <a:rPr lang="en-US" sz="2200" kern="0" dirty="0">
                <a:solidFill>
                  <a:srgbClr val="000000"/>
                </a:solidFill>
                <a:latin typeface="Calibri"/>
                <a:cs typeface="Calibri"/>
              </a:rPr>
              <a:t>at </a:t>
            </a:r>
            <a:r>
              <a:rPr lang="en-US" sz="2200" b="1" kern="0" dirty="0">
                <a:solidFill>
                  <a:srgbClr val="20479E"/>
                </a:solidFill>
                <a:latin typeface="Calibri"/>
                <a:cs typeface="Calibri"/>
              </a:rPr>
              <a:t>11:00 am PST</a:t>
            </a:r>
          </a:p>
          <a:p>
            <a:pPr>
              <a:defRPr/>
            </a:pPr>
            <a:endParaRPr lang="en-US" sz="2200" b="0" i="0" u="none" strike="noStrike" kern="0" cap="none" spc="0" normalizeH="0" baseline="0" noProof="0" dirty="0">
              <a:ln>
                <a:noFill/>
              </a:ln>
              <a:solidFill>
                <a:srgbClr val="000000"/>
              </a:solidFill>
              <a:effectLst/>
              <a:uLnTx/>
              <a:uFillTx/>
              <a:latin typeface="Calibri"/>
              <a:cs typeface="Calibri"/>
            </a:endParaRPr>
          </a:p>
          <a:p>
            <a:pPr>
              <a:defRPr/>
            </a:pPr>
            <a:r>
              <a:rPr kumimoji="0" lang="en-US" sz="2200" b="0" i="0" u="none" strike="noStrike" kern="0" cap="none" spc="0" normalizeH="0" baseline="0" noProof="0" dirty="0">
                <a:ln>
                  <a:noFill/>
                </a:ln>
                <a:solidFill>
                  <a:srgbClr val="000000"/>
                </a:solidFill>
                <a:effectLst/>
                <a:uLnTx/>
                <a:uFillTx/>
                <a:latin typeface="Calibri"/>
                <a:cs typeface="Calibri"/>
              </a:rPr>
              <a:t>The registration links will be shared in the coming weeks. Stay tuned!</a:t>
            </a:r>
            <a:endParaRPr lang="en-US" sz="2200" b="0" i="0" u="none" strike="noStrike" kern="0" cap="none" spc="0" normalizeH="0" baseline="0" noProof="0" dirty="0">
              <a:ln>
                <a:noFill/>
              </a:ln>
              <a:solidFill>
                <a:srgbClr val="000000"/>
              </a:solidFill>
              <a:effectLst/>
              <a:uLnTx/>
              <a:uFillTx/>
              <a:latin typeface="Calibri"/>
              <a:cs typeface="Calibri"/>
            </a:endParaRPr>
          </a:p>
        </p:txBody>
      </p:sp>
      <p:grpSp>
        <p:nvGrpSpPr>
          <p:cNvPr id="16" name="Group 15">
            <a:extLst>
              <a:ext uri="{FF2B5EF4-FFF2-40B4-BE49-F238E27FC236}">
                <a16:creationId xmlns:a16="http://schemas.microsoft.com/office/drawing/2014/main" id="{3EE2EEBD-43BA-42DC-D608-F3D885C15A50}"/>
              </a:ext>
            </a:extLst>
          </p:cNvPr>
          <p:cNvGrpSpPr/>
          <p:nvPr/>
        </p:nvGrpSpPr>
        <p:grpSpPr>
          <a:xfrm flipH="1">
            <a:off x="-9476" y="4571275"/>
            <a:ext cx="1288338" cy="2121869"/>
            <a:chOff x="10903662" y="4670665"/>
            <a:chExt cx="1288338" cy="2121869"/>
          </a:xfrm>
        </p:grpSpPr>
        <p:sp>
          <p:nvSpPr>
            <p:cNvPr id="14" name="Isosceles Triangle 13">
              <a:extLst>
                <a:ext uri="{FF2B5EF4-FFF2-40B4-BE49-F238E27FC236}">
                  <a16:creationId xmlns:a16="http://schemas.microsoft.com/office/drawing/2014/main" id="{3A151001-171B-3CC3-3E0B-6DEB172BF851}"/>
                </a:ext>
              </a:extLst>
            </p:cNvPr>
            <p:cNvSpPr/>
            <p:nvPr/>
          </p:nvSpPr>
          <p:spPr>
            <a:xfrm rot="16200000">
              <a:off x="11118003" y="5048969"/>
              <a:ext cx="1452302" cy="695693"/>
            </a:xfrm>
            <a:prstGeom prst="triangle">
              <a:avLst/>
            </a:prstGeom>
            <a:solidFill>
              <a:srgbClr val="20479E"/>
            </a:solidFill>
            <a:ln>
              <a:solidFill>
                <a:srgbClr val="20479E"/>
              </a:solidFill>
            </a:ln>
            <a:effectLst>
              <a:outerShdw blurRad="152400" dist="1143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Half Frame 14">
              <a:extLst>
                <a:ext uri="{FF2B5EF4-FFF2-40B4-BE49-F238E27FC236}">
                  <a16:creationId xmlns:a16="http://schemas.microsoft.com/office/drawing/2014/main" id="{C691C0C0-456D-165D-AE46-F542B0104A15}"/>
                </a:ext>
              </a:extLst>
            </p:cNvPr>
            <p:cNvSpPr/>
            <p:nvPr/>
          </p:nvSpPr>
          <p:spPr>
            <a:xfrm rot="2700000">
              <a:off x="10903662" y="5741067"/>
              <a:ext cx="1051467" cy="1051467"/>
            </a:xfrm>
            <a:prstGeom prst="halfFrame">
              <a:avLst/>
            </a:prstGeom>
            <a:noFill/>
            <a:ln w="25400">
              <a:solidFill>
                <a:srgbClr val="F389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Tree>
    <p:custDataLst>
      <p:tags r:id="rId1"/>
    </p:custDataLst>
    <p:extLst>
      <p:ext uri="{BB962C8B-B14F-4D97-AF65-F5344CB8AC3E}">
        <p14:creationId xmlns:p14="http://schemas.microsoft.com/office/powerpoint/2010/main" val="936568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8321E-CC42-BCDD-1E57-1A2C19E8CB16}"/>
              </a:ext>
            </a:extLst>
          </p:cNvPr>
          <p:cNvSpPr>
            <a:spLocks noGrp="1"/>
          </p:cNvSpPr>
          <p:nvPr>
            <p:ph type="title"/>
          </p:nvPr>
        </p:nvSpPr>
        <p:spPr>
          <a:xfrm>
            <a:off x="367003" y="674508"/>
            <a:ext cx="10972800" cy="634985"/>
          </a:xfrm>
        </p:spPr>
        <p:txBody>
          <a:bodyPr/>
          <a:lstStyle/>
          <a:p>
            <a:pPr marL="0" marR="0"/>
            <a:r>
              <a:rPr lang="en-US" b="1" dirty="0">
                <a:effectLst/>
                <a:latin typeface="Calibri"/>
                <a:ea typeface="Calibri" panose="020F0502020204030204" pitchFamily="34" charset="0"/>
                <a:cs typeface="Calibri"/>
              </a:rPr>
              <a:t>Pfizer (Comirnaty) 12 </a:t>
            </a:r>
            <a:r>
              <a:rPr lang="en-US" b="1" err="1">
                <a:effectLst/>
                <a:latin typeface="Calibri"/>
                <a:ea typeface="Calibri" panose="020F0502020204030204" pitchFamily="34" charset="0"/>
                <a:cs typeface="Calibri"/>
              </a:rPr>
              <a:t>yrs</a:t>
            </a:r>
            <a:r>
              <a:rPr lang="en-US" b="1" dirty="0">
                <a:effectLst/>
                <a:latin typeface="Calibri"/>
                <a:ea typeface="Calibri" panose="020F0502020204030204" pitchFamily="34" charset="0"/>
                <a:cs typeface="Calibri"/>
              </a:rPr>
              <a:t>+ COVID-19 Vaccine Storage &amp; Handling</a:t>
            </a:r>
            <a:endParaRPr lang="en-US">
              <a:effectLst/>
              <a:latin typeface="Calibri"/>
              <a:ea typeface="Calibri" panose="020F0502020204030204" pitchFamily="34" charset="0"/>
              <a:cs typeface="Calibri"/>
            </a:endParaRPr>
          </a:p>
        </p:txBody>
      </p:sp>
      <p:sp>
        <p:nvSpPr>
          <p:cNvPr id="3" name="Content Placeholder 2">
            <a:extLst>
              <a:ext uri="{FF2B5EF4-FFF2-40B4-BE49-F238E27FC236}">
                <a16:creationId xmlns:a16="http://schemas.microsoft.com/office/drawing/2014/main" id="{CD98B15B-D813-842E-550F-AEBE5FA8454C}"/>
              </a:ext>
            </a:extLst>
          </p:cNvPr>
          <p:cNvSpPr>
            <a:spLocks noGrp="1"/>
          </p:cNvSpPr>
          <p:nvPr>
            <p:ph idx="1"/>
          </p:nvPr>
        </p:nvSpPr>
        <p:spPr>
          <a:xfrm>
            <a:off x="367003" y="1419003"/>
            <a:ext cx="8273144" cy="5205732"/>
          </a:xfrm>
        </p:spPr>
        <p:txBody>
          <a:bodyPr vert="horz" lIns="91440" tIns="45720" rIns="91440" bIns="45720" rtlCol="0" anchor="t">
            <a:noAutofit/>
          </a:bodyPr>
          <a:lstStyle/>
          <a:p>
            <a:pPr marL="255905" indent="-255905">
              <a:lnSpc>
                <a:spcPct val="110000"/>
              </a:lnSpc>
              <a:spcBef>
                <a:spcPts val="600"/>
              </a:spcBef>
              <a:buSzPct val="100000"/>
              <a:buFont typeface="Arial" panose="020B0604020202020204" pitchFamily="34" charset="0"/>
              <a:buChar char="•"/>
              <a:tabLst>
                <a:tab pos="457200" algn="l"/>
              </a:tabLst>
            </a:pPr>
            <a:r>
              <a:rPr lang="en-US" sz="2200" dirty="0">
                <a:effectLst/>
                <a:latin typeface="Calibri"/>
                <a:ea typeface="Times New Roman" panose="02020603050405020304" pitchFamily="18" charset="0"/>
                <a:cs typeface="Calibri"/>
              </a:rPr>
              <a:t>New vaccine comes as single-dose manufacturer-filled syringe and </a:t>
            </a:r>
            <a:r>
              <a:rPr lang="en-US" sz="2200" b="1" dirty="0">
                <a:effectLst/>
                <a:highlight>
                  <a:srgbClr val="FFFF00"/>
                </a:highlight>
                <a:latin typeface="Calibri"/>
                <a:ea typeface="Times New Roman" panose="02020603050405020304" pitchFamily="18" charset="0"/>
                <a:cs typeface="Calibri"/>
              </a:rPr>
              <a:t>MUST BE STORED BETWEEN 2°C - 8°C (36°F and 46°F).</a:t>
            </a:r>
            <a:r>
              <a:rPr lang="en-US" sz="2200" b="1" dirty="0">
                <a:highlight>
                  <a:srgbClr val="FFFF00"/>
                </a:highlight>
                <a:latin typeface="Calibri"/>
                <a:ea typeface="Times New Roman" panose="02020603050405020304" pitchFamily="18" charset="0"/>
                <a:cs typeface="Calibri"/>
              </a:rPr>
              <a:t> </a:t>
            </a:r>
            <a:endParaRPr lang="en-US"/>
          </a:p>
          <a:p>
            <a:pPr marL="255905" indent="-255905">
              <a:lnSpc>
                <a:spcPct val="110000"/>
              </a:lnSpc>
              <a:spcBef>
                <a:spcPts val="600"/>
              </a:spcBef>
              <a:buSzPct val="100000"/>
              <a:buFont typeface="Arial" panose="020B0604020202020204" pitchFamily="34" charset="0"/>
              <a:buChar char="•"/>
              <a:tabLst>
                <a:tab pos="457200" algn="l"/>
              </a:tabLst>
            </a:pPr>
            <a:r>
              <a:rPr lang="en-US" sz="2200" b="1" dirty="0">
                <a:solidFill>
                  <a:srgbClr val="C00000"/>
                </a:solidFill>
                <a:effectLst/>
                <a:latin typeface="Calibri"/>
                <a:ea typeface="Times New Roman" panose="02020603050405020304" pitchFamily="18" charset="0"/>
                <a:cs typeface="Calibri"/>
              </a:rPr>
              <a:t>IMPORTANT: There are no temperature monitoring devices with the Comirnaty refrigerated product.</a:t>
            </a:r>
            <a:r>
              <a:rPr lang="en-US" sz="2200" b="1" dirty="0">
                <a:solidFill>
                  <a:srgbClr val="C00000"/>
                </a:solidFill>
                <a:latin typeface="Calibri"/>
                <a:ea typeface="Times New Roman" panose="02020603050405020304" pitchFamily="18" charset="0"/>
                <a:cs typeface="Calibri"/>
              </a:rPr>
              <a:t> </a:t>
            </a:r>
            <a:endParaRPr lang="en-US" sz="2200"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marL="557530" lvl="1">
              <a:lnSpc>
                <a:spcPct val="110000"/>
              </a:lnSpc>
              <a:spcBef>
                <a:spcPts val="600"/>
              </a:spcBef>
              <a:buSzPct val="100000"/>
              <a:tabLst>
                <a:tab pos="457200" algn="l"/>
              </a:tabLst>
            </a:pPr>
            <a:r>
              <a:rPr lang="en-US" sz="2200" b="1" dirty="0">
                <a:solidFill>
                  <a:srgbClr val="C00000"/>
                </a:solidFill>
                <a:effectLst/>
                <a:latin typeface="Calibri"/>
                <a:ea typeface="Times New Roman" panose="02020603050405020304" pitchFamily="18" charset="0"/>
                <a:cs typeface="Calibri"/>
              </a:rPr>
              <a:t>Shipments come packed to maintain temperatures for 84 hours.</a:t>
            </a:r>
            <a:endParaRPr lang="en-US" sz="2200" dirty="0">
              <a:solidFill>
                <a:srgbClr val="C00000"/>
              </a:solidFill>
              <a:latin typeface="Times New Roman"/>
              <a:ea typeface="Times New Roman" panose="02020603050405020304" pitchFamily="18" charset="0"/>
              <a:cs typeface="Calibri"/>
            </a:endParaRPr>
          </a:p>
          <a:p>
            <a:pPr marL="557530" lvl="1">
              <a:lnSpc>
                <a:spcPct val="110000"/>
              </a:lnSpc>
              <a:spcBef>
                <a:spcPts val="600"/>
              </a:spcBef>
              <a:buSzPct val="100000"/>
              <a:tabLst>
                <a:tab pos="457200" algn="l"/>
              </a:tabLst>
            </a:pPr>
            <a:r>
              <a:rPr lang="en-US" sz="2200" b="1" dirty="0">
                <a:solidFill>
                  <a:srgbClr val="C00000"/>
                </a:solidFill>
                <a:effectLst/>
                <a:latin typeface="Calibri"/>
                <a:ea typeface="Times New Roman" panose="02020603050405020304" pitchFamily="18" charset="0"/>
                <a:cs typeface="Calibri"/>
              </a:rPr>
              <a:t>Please check the shipment’s date (on the outside shipment label) to ensure it is received within this timeframe.</a:t>
            </a:r>
            <a:r>
              <a:rPr lang="en-US" sz="2200" dirty="0">
                <a:solidFill>
                  <a:srgbClr val="C00000"/>
                </a:solidFill>
                <a:latin typeface="Calibri"/>
                <a:ea typeface="Times New Roman" panose="02020603050405020304" pitchFamily="18" charset="0"/>
                <a:cs typeface="Calibri"/>
              </a:rPr>
              <a:t> </a:t>
            </a:r>
            <a:endParaRPr lang="en-US" sz="2200">
              <a:solidFill>
                <a:srgbClr val="C00000"/>
              </a:solidFill>
              <a:effectLst/>
              <a:latin typeface="Times New Roman"/>
              <a:ea typeface="Calibri" panose="020F0502020204030204" pitchFamily="34" charset="0"/>
              <a:cs typeface="Calibri"/>
            </a:endParaRPr>
          </a:p>
          <a:p>
            <a:pPr marL="255905" indent="-255905">
              <a:lnSpc>
                <a:spcPct val="110000"/>
              </a:lnSpc>
              <a:spcBef>
                <a:spcPts val="600"/>
              </a:spcBef>
              <a:buSzPct val="100000"/>
              <a:buFont typeface="Arial" panose="020B0604020202020204" pitchFamily="34" charset="0"/>
              <a:buChar char="•"/>
              <a:tabLst>
                <a:tab pos="457200" algn="l"/>
              </a:tabLst>
            </a:pPr>
            <a:r>
              <a:rPr lang="en-US" sz="2200" b="1" dirty="0">
                <a:effectLst/>
                <a:latin typeface="Calibri"/>
                <a:ea typeface="Times New Roman" panose="02020603050405020304" pitchFamily="18" charset="0"/>
                <a:cs typeface="Calibri"/>
              </a:rPr>
              <a:t>The expiration date is printed on the carton or syringe labels.</a:t>
            </a:r>
            <a:r>
              <a:rPr lang="en-US" sz="2200" b="1" dirty="0">
                <a:latin typeface="Calibri"/>
                <a:ea typeface="Times New Roman" panose="02020603050405020304" pitchFamily="18" charset="0"/>
                <a:cs typeface="Calibri"/>
              </a:rPr>
              <a:t> </a:t>
            </a:r>
            <a:endParaRPr lang="en-US" sz="2200" b="1" dirty="0">
              <a:effectLst/>
              <a:latin typeface="Calibri" panose="020F0502020204030204" pitchFamily="34" charset="0"/>
              <a:ea typeface="Calibri" panose="020F0502020204030204" pitchFamily="34" charset="0"/>
              <a:cs typeface="Calibri" panose="020F0502020204030204" pitchFamily="34" charset="0"/>
            </a:endParaRPr>
          </a:p>
          <a:p>
            <a:pPr marL="255905" indent="-255905">
              <a:lnSpc>
                <a:spcPct val="110000"/>
              </a:lnSpc>
              <a:spcBef>
                <a:spcPts val="600"/>
              </a:spcBef>
              <a:buSzPct val="100000"/>
              <a:buFont typeface="Arial" panose="020B0604020202020204" pitchFamily="34" charset="0"/>
              <a:buChar char="•"/>
              <a:tabLst>
                <a:tab pos="457200" algn="l"/>
              </a:tabLst>
            </a:pPr>
            <a:r>
              <a:rPr lang="en-US" sz="2200" dirty="0">
                <a:effectLst/>
                <a:latin typeface="Calibri"/>
                <a:ea typeface="Times New Roman" panose="02020603050405020304" pitchFamily="18" charset="0"/>
                <a:cs typeface="Calibri"/>
              </a:rPr>
              <a:t>To avoid confusion, providers who have the previous presentation (Pfizer 12y+ Single-Dose Vials - 10 pack) on-hand should deplete their inventory before ordering the new presentation</a:t>
            </a:r>
            <a:r>
              <a:rPr lang="en-US" sz="2200" dirty="0">
                <a:latin typeface="Calibri"/>
                <a:ea typeface="Times New Roman" panose="02020603050405020304" pitchFamily="18" charset="0"/>
                <a:cs typeface="Calibri"/>
              </a:rPr>
              <a:t> </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D48C1DD5-BEFC-DC4A-7FFA-75C154D07569}"/>
              </a:ext>
            </a:extLst>
          </p:cNvPr>
          <p:cNvPicPr>
            <a:picLocks noChangeAspect="1"/>
          </p:cNvPicPr>
          <p:nvPr/>
        </p:nvPicPr>
        <p:blipFill>
          <a:blip r:embed="rId2"/>
          <a:stretch>
            <a:fillRect/>
          </a:stretch>
        </p:blipFill>
        <p:spPr>
          <a:xfrm>
            <a:off x="8724123" y="1166327"/>
            <a:ext cx="3324808" cy="5205732"/>
          </a:xfrm>
          <a:prstGeom prst="rect">
            <a:avLst/>
          </a:prstGeom>
        </p:spPr>
      </p:pic>
    </p:spTree>
    <p:extLst>
      <p:ext uri="{BB962C8B-B14F-4D97-AF65-F5344CB8AC3E}">
        <p14:creationId xmlns:p14="http://schemas.microsoft.com/office/powerpoint/2010/main" val="1727417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B9398-5BDC-0CD8-F9E2-E5BFFF4C97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9DCB9F-BCA5-038B-93CE-41C276BBB6F3}"/>
              </a:ext>
            </a:extLst>
          </p:cNvPr>
          <p:cNvSpPr>
            <a:spLocks noGrp="1"/>
          </p:cNvSpPr>
          <p:nvPr>
            <p:ph type="title"/>
          </p:nvPr>
        </p:nvSpPr>
        <p:spPr>
          <a:xfrm>
            <a:off x="275493" y="0"/>
            <a:ext cx="10918980" cy="1051560"/>
          </a:xfrm>
        </p:spPr>
        <p:txBody>
          <a:bodyPr>
            <a:noAutofit/>
          </a:bodyPr>
          <a:lstStyle/>
          <a:p>
            <a:r>
              <a:rPr lang="en-US"/>
              <a:t>McKesson COVID-19 Vaccine Shipping Update</a:t>
            </a:r>
            <a:endParaRPr lang="en-US">
              <a:cs typeface="Arial"/>
            </a:endParaRPr>
          </a:p>
        </p:txBody>
      </p:sp>
      <p:sp>
        <p:nvSpPr>
          <p:cNvPr id="4" name="Slide Number Placeholder 3">
            <a:extLst>
              <a:ext uri="{FF2B5EF4-FFF2-40B4-BE49-F238E27FC236}">
                <a16:creationId xmlns:a16="http://schemas.microsoft.com/office/drawing/2014/main" id="{16F1E932-E9FA-9B61-C038-F736093B4712}"/>
              </a:ext>
            </a:extLst>
          </p:cNvPr>
          <p:cNvSpPr>
            <a:spLocks noGrp="1"/>
          </p:cNvSpPr>
          <p:nvPr>
            <p:ph type="sldNum" sz="quarter" idx="12"/>
          </p:nvPr>
        </p:nvSpPr>
        <p:spPr>
          <a:xfrm>
            <a:off x="9159875"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703BF-151A-0D40-8508-CABBAD09F9A9}" type="slidenum">
              <a:rPr kumimoji="0" lang="en-US" sz="11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0B400D1B-BEDE-F682-860C-6316805A67C7}"/>
              </a:ext>
            </a:extLst>
          </p:cNvPr>
          <p:cNvSpPr/>
          <p:nvPr/>
        </p:nvSpPr>
        <p:spPr>
          <a:xfrm>
            <a:off x="0" y="126060"/>
            <a:ext cx="125605" cy="763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Rectangle: Rounded Corners 2">
            <a:extLst>
              <a:ext uri="{FF2B5EF4-FFF2-40B4-BE49-F238E27FC236}">
                <a16:creationId xmlns:a16="http://schemas.microsoft.com/office/drawing/2014/main" id="{46DB7C56-653E-7316-C041-512483E29827}"/>
              </a:ext>
            </a:extLst>
          </p:cNvPr>
          <p:cNvSpPr>
            <a:spLocks noChangeAspect="1"/>
          </p:cNvSpPr>
          <p:nvPr/>
        </p:nvSpPr>
        <p:spPr>
          <a:xfrm>
            <a:off x="279817" y="1197336"/>
            <a:ext cx="7913187" cy="4853440"/>
          </a:xfrm>
          <a:prstGeom prst="roundRect">
            <a:avLst/>
          </a:prstGeom>
          <a:solidFill>
            <a:srgbClr val="FFFFFF">
              <a:lumMod val="95000"/>
            </a:srgbClr>
          </a:solidFill>
          <a:ln w="12700" cap="flat" cmpd="sng" algn="ctr">
            <a:noFill/>
            <a:prstDash val="solid"/>
            <a:miter lim="800000"/>
          </a:ln>
          <a:effectLst/>
        </p:spPr>
        <p:txBody>
          <a:bodyPr lIns="91440" tIns="45720" rIns="91440" bIns="45720" rtlCol="0" anchor="ctr"/>
          <a:lstStyle/>
          <a:p>
            <a:pPr algn="ctr">
              <a:defRPr/>
            </a:pPr>
            <a:r>
              <a:rPr lang="en-US" kern="0">
                <a:latin typeface="Calibri"/>
                <a:cs typeface="Calibri"/>
              </a:rPr>
              <a:t>Beginning this week, McKesson will temporarily be using one of the two warm temperature monitors for vaccine shipment. Coolers may contain the familiar 3M monitor or the new monitor, </a:t>
            </a:r>
            <a:r>
              <a:rPr lang="en-US" kern="0" err="1">
                <a:latin typeface="Calibri"/>
                <a:cs typeface="Calibri"/>
              </a:rPr>
              <a:t>SpotSee</a:t>
            </a:r>
            <a:r>
              <a:rPr lang="en-US" kern="0">
                <a:latin typeface="Calibri"/>
                <a:cs typeface="Calibri"/>
              </a:rPr>
              <a:t> (</a:t>
            </a:r>
            <a:r>
              <a:rPr lang="en-US" kern="0" err="1">
                <a:latin typeface="Calibri"/>
                <a:cs typeface="Calibri"/>
              </a:rPr>
              <a:t>WarmMark</a:t>
            </a:r>
            <a:r>
              <a:rPr lang="en-US" kern="0">
                <a:latin typeface="Calibri"/>
                <a:cs typeface="Calibri"/>
              </a:rPr>
              <a:t>). </a:t>
            </a:r>
          </a:p>
          <a:p>
            <a:pPr algn="ctr">
              <a:defRPr/>
            </a:pPr>
            <a:endParaRPr lang="en-US" kern="0">
              <a:latin typeface="Calibri"/>
              <a:cs typeface="Calibri"/>
            </a:endParaRPr>
          </a:p>
          <a:p>
            <a:pPr algn="ctr">
              <a:defRPr/>
            </a:pPr>
            <a:r>
              <a:rPr lang="en-US" kern="0">
                <a:latin typeface="Calibri"/>
                <a:cs typeface="Calibri"/>
              </a:rPr>
              <a:t>This temporary change in temperature monitors is expected to be in place until </a:t>
            </a:r>
            <a:r>
              <a:rPr lang="en-US" b="1" kern="0">
                <a:solidFill>
                  <a:srgbClr val="20479E"/>
                </a:solidFill>
                <a:latin typeface="Calibri"/>
                <a:cs typeface="Calibri"/>
              </a:rPr>
              <a:t>Thursday, February 1, 2024</a:t>
            </a:r>
            <a:r>
              <a:rPr lang="en-US" kern="0">
                <a:latin typeface="Calibri"/>
                <a:cs typeface="Calibri"/>
              </a:rPr>
              <a:t>, when a new and improved temperature monitor will be used for refrigerated shipments. See </a:t>
            </a:r>
            <a:r>
              <a:rPr lang="en-US" kern="0">
                <a:latin typeface="Calibri"/>
                <a:cs typeface="Calibri"/>
                <a:hlinkClick r:id="rId4"/>
              </a:rPr>
              <a:t>Supplemental Resource on Temporary Loggers</a:t>
            </a:r>
            <a:r>
              <a:rPr lang="en-US" kern="0">
                <a:latin typeface="Calibri"/>
                <a:cs typeface="Calibri"/>
              </a:rPr>
              <a:t> provided by McKesson for additional support. </a:t>
            </a:r>
            <a:endParaRPr lang="en-US">
              <a:latin typeface="Calibri"/>
              <a:cs typeface="Calibri"/>
            </a:endParaRPr>
          </a:p>
          <a:p>
            <a:pPr algn="ctr">
              <a:defRPr/>
            </a:pPr>
            <a:endParaRPr lang="en-US" kern="0">
              <a:latin typeface="Calibri"/>
              <a:cs typeface="Calibri"/>
            </a:endParaRPr>
          </a:p>
          <a:p>
            <a:pPr algn="ctr">
              <a:defRPr/>
            </a:pPr>
            <a:r>
              <a:rPr lang="en-US" kern="0">
                <a:latin typeface="Calibri"/>
                <a:cs typeface="Calibri"/>
              </a:rPr>
              <a:t>Both the 3M and </a:t>
            </a:r>
            <a:r>
              <a:rPr lang="en-US" kern="0" err="1">
                <a:latin typeface="Calibri"/>
                <a:cs typeface="Calibri"/>
              </a:rPr>
              <a:t>SpotSee</a:t>
            </a:r>
            <a:r>
              <a:rPr lang="en-US" kern="0">
                <a:latin typeface="Calibri"/>
                <a:cs typeface="Calibri"/>
              </a:rPr>
              <a:t> monitors are one-time use only and should be disposed of once the vaccine has been properly stored. </a:t>
            </a:r>
          </a:p>
          <a:p>
            <a:pPr algn="ctr">
              <a:defRPr/>
            </a:pPr>
            <a:endParaRPr lang="en-US" kern="0">
              <a:latin typeface="Calibri"/>
              <a:cs typeface="Calibri"/>
            </a:endParaRPr>
          </a:p>
          <a:p>
            <a:pPr algn="ctr">
              <a:defRPr/>
            </a:pPr>
            <a:r>
              <a:rPr lang="en-US" kern="0">
                <a:latin typeface="Calibri"/>
                <a:cs typeface="Calibri"/>
              </a:rPr>
              <a:t>Please follow the same process for checking any temperature excursions and follow the directions on the information card specific to the monitor received.  </a:t>
            </a:r>
          </a:p>
        </p:txBody>
      </p:sp>
      <p:grpSp>
        <p:nvGrpSpPr>
          <p:cNvPr id="16" name="Group 15">
            <a:extLst>
              <a:ext uri="{FF2B5EF4-FFF2-40B4-BE49-F238E27FC236}">
                <a16:creationId xmlns:a16="http://schemas.microsoft.com/office/drawing/2014/main" id="{60C8DD6A-69AF-2584-1EF7-04069C7886A6}"/>
              </a:ext>
            </a:extLst>
          </p:cNvPr>
          <p:cNvGrpSpPr/>
          <p:nvPr/>
        </p:nvGrpSpPr>
        <p:grpSpPr>
          <a:xfrm flipH="1">
            <a:off x="-9476" y="4692655"/>
            <a:ext cx="1224360" cy="1952695"/>
            <a:chOff x="10983824" y="4792045"/>
            <a:chExt cx="1224360" cy="1952695"/>
          </a:xfrm>
        </p:grpSpPr>
        <p:sp>
          <p:nvSpPr>
            <p:cNvPr id="14" name="Isosceles Triangle 13">
              <a:extLst>
                <a:ext uri="{FF2B5EF4-FFF2-40B4-BE49-F238E27FC236}">
                  <a16:creationId xmlns:a16="http://schemas.microsoft.com/office/drawing/2014/main" id="{642EA4AE-3ECA-604C-D485-66CF24A0F47A}"/>
                </a:ext>
              </a:extLst>
            </p:cNvPr>
            <p:cNvSpPr/>
            <p:nvPr/>
          </p:nvSpPr>
          <p:spPr>
            <a:xfrm rot="16200000">
              <a:off x="11134187" y="5170349"/>
              <a:ext cx="1452302" cy="695693"/>
            </a:xfrm>
            <a:prstGeom prst="triangle">
              <a:avLst/>
            </a:prstGeom>
            <a:solidFill>
              <a:srgbClr val="20479E"/>
            </a:solidFill>
            <a:ln>
              <a:solidFill>
                <a:srgbClr val="20479E"/>
              </a:solidFill>
            </a:ln>
            <a:effectLst>
              <a:outerShdw blurRad="152400" dist="1143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Half Frame 14">
              <a:extLst>
                <a:ext uri="{FF2B5EF4-FFF2-40B4-BE49-F238E27FC236}">
                  <a16:creationId xmlns:a16="http://schemas.microsoft.com/office/drawing/2014/main" id="{FEC72ABA-9676-E490-19C9-D5B189475937}"/>
                </a:ext>
              </a:extLst>
            </p:cNvPr>
            <p:cNvSpPr/>
            <p:nvPr/>
          </p:nvSpPr>
          <p:spPr>
            <a:xfrm rot="2700000">
              <a:off x="10983824" y="5788861"/>
              <a:ext cx="955879" cy="955879"/>
            </a:xfrm>
            <a:prstGeom prst="halfFrame">
              <a:avLst/>
            </a:prstGeom>
            <a:noFill/>
            <a:ln w="25400">
              <a:solidFill>
                <a:srgbClr val="F389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pic>
        <p:nvPicPr>
          <p:cNvPr id="6" name="Graphic 5" descr="Badge New with solid fill">
            <a:extLst>
              <a:ext uri="{FF2B5EF4-FFF2-40B4-BE49-F238E27FC236}">
                <a16:creationId xmlns:a16="http://schemas.microsoft.com/office/drawing/2014/main" id="{35635D05-62F9-C5D0-9B0A-545E7C3F6E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45875" y="295382"/>
            <a:ext cx="457200" cy="457200"/>
          </a:xfrm>
          <a:prstGeom prst="rect">
            <a:avLst/>
          </a:prstGeom>
        </p:spPr>
      </p:pic>
      <p:pic>
        <p:nvPicPr>
          <p:cNvPr id="7" name="Picture 6">
            <a:extLst>
              <a:ext uri="{FF2B5EF4-FFF2-40B4-BE49-F238E27FC236}">
                <a16:creationId xmlns:a16="http://schemas.microsoft.com/office/drawing/2014/main" id="{A99D983C-6D4E-FB76-FCC0-7F427DCDEFF3}"/>
              </a:ext>
            </a:extLst>
          </p:cNvPr>
          <p:cNvPicPr>
            <a:picLocks noChangeAspect="1"/>
          </p:cNvPicPr>
          <p:nvPr/>
        </p:nvPicPr>
        <p:blipFill>
          <a:blip r:embed="rId7"/>
          <a:stretch>
            <a:fillRect/>
          </a:stretch>
        </p:blipFill>
        <p:spPr>
          <a:xfrm>
            <a:off x="8085493" y="1353855"/>
            <a:ext cx="3941870" cy="5099202"/>
          </a:xfrm>
          <a:prstGeom prst="rect">
            <a:avLst/>
          </a:prstGeom>
          <a:ln>
            <a:solidFill>
              <a:schemeClr val="bg2"/>
            </a:solidFill>
          </a:ln>
          <a:effectLst>
            <a:outerShdw blurRad="50800" dist="38100" dir="8100000" algn="tr" rotWithShape="0">
              <a:prstClr val="black">
                <a:alpha val="40000"/>
              </a:prstClr>
            </a:outerShdw>
          </a:effectLst>
        </p:spPr>
      </p:pic>
    </p:spTree>
    <p:custDataLst>
      <p:tags r:id="rId1"/>
    </p:custDataLst>
    <p:extLst>
      <p:ext uri="{BB962C8B-B14F-4D97-AF65-F5344CB8AC3E}">
        <p14:creationId xmlns:p14="http://schemas.microsoft.com/office/powerpoint/2010/main" val="1933479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3C7A89F5-164B-57A2-402E-02169D0C7DB4}"/>
              </a:ext>
            </a:extLst>
          </p:cNvPr>
          <p:cNvPicPr>
            <a:picLocks noChangeAspect="1"/>
          </p:cNvPicPr>
          <p:nvPr/>
        </p:nvPicPr>
        <p:blipFill rotWithShape="1">
          <a:blip r:embed="rId2">
            <a:extLst>
              <a:ext uri="{28A0092B-C50C-407E-A947-70E740481C1C}">
                <a14:useLocalDpi xmlns:a14="http://schemas.microsoft.com/office/drawing/2010/main" val="0"/>
              </a:ext>
            </a:extLst>
          </a:blip>
          <a:srcRect l="6330" r="8619"/>
          <a:stretch/>
        </p:blipFill>
        <p:spPr>
          <a:xfrm>
            <a:off x="4398" y="817098"/>
            <a:ext cx="6324805" cy="4065726"/>
          </a:xfrm>
          <a:prstGeom prst="rect">
            <a:avLst/>
          </a:prstGeom>
        </p:spPr>
      </p:pic>
      <p:sp>
        <p:nvSpPr>
          <p:cNvPr id="5" name="Title 4">
            <a:extLst>
              <a:ext uri="{FF2B5EF4-FFF2-40B4-BE49-F238E27FC236}">
                <a16:creationId xmlns:a16="http://schemas.microsoft.com/office/drawing/2014/main" id="{22D29CA7-D2D2-C86D-46D4-16645C8CC7A1}"/>
              </a:ext>
            </a:extLst>
          </p:cNvPr>
          <p:cNvSpPr>
            <a:spLocks noGrp="1"/>
          </p:cNvSpPr>
          <p:nvPr>
            <p:ph type="title"/>
          </p:nvPr>
        </p:nvSpPr>
        <p:spPr>
          <a:xfrm>
            <a:off x="265333" y="117907"/>
            <a:ext cx="10515600" cy="868363"/>
          </a:xfrm>
        </p:spPr>
        <p:txBody>
          <a:bodyPr/>
          <a:lstStyle/>
          <a:p>
            <a:r>
              <a:rPr lang="en-US" dirty="0">
                <a:solidFill>
                  <a:srgbClr val="000000"/>
                </a:solidFill>
              </a:rPr>
              <a:t>2024-2025 VFC Flu Vaccine Pre-Book Coming Soon</a:t>
            </a:r>
            <a:endParaRPr lang="en-US">
              <a:solidFill>
                <a:srgbClr val="000000"/>
              </a:solidFill>
              <a:cs typeface="Calibri"/>
            </a:endParaRPr>
          </a:p>
        </p:txBody>
      </p:sp>
      <p:sp>
        <p:nvSpPr>
          <p:cNvPr id="2" name="Slide Number Placeholder 1">
            <a:extLst>
              <a:ext uri="{FF2B5EF4-FFF2-40B4-BE49-F238E27FC236}">
                <a16:creationId xmlns:a16="http://schemas.microsoft.com/office/drawing/2014/main" id="{F16C5E76-4571-4368-DA92-01E2F80AD0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703BF-151A-0D40-8508-CABBAD09F9A9}" type="slidenum">
              <a:rPr kumimoji="0" lang="en-US" sz="11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Content Placeholder 5">
            <a:extLst>
              <a:ext uri="{FF2B5EF4-FFF2-40B4-BE49-F238E27FC236}">
                <a16:creationId xmlns:a16="http://schemas.microsoft.com/office/drawing/2014/main" id="{68930184-C654-2042-9758-5751E719B532}"/>
              </a:ext>
            </a:extLst>
          </p:cNvPr>
          <p:cNvSpPr>
            <a:spLocks noGrp="1"/>
          </p:cNvSpPr>
          <p:nvPr>
            <p:ph idx="4294967295"/>
          </p:nvPr>
        </p:nvSpPr>
        <p:spPr>
          <a:xfrm>
            <a:off x="6207283" y="890217"/>
            <a:ext cx="5794217" cy="2354772"/>
          </a:xfrm>
        </p:spPr>
        <p:txBody>
          <a:bodyPr vert="horz" lIns="91440" tIns="45720" rIns="91440" bIns="45720" rtlCol="0" anchor="t">
            <a:noAutofit/>
          </a:bodyPr>
          <a:lstStyle/>
          <a:p>
            <a:pPr marL="255905" indent="-255905">
              <a:lnSpc>
                <a:spcPct val="110000"/>
              </a:lnSpc>
            </a:pPr>
            <a:r>
              <a:rPr lang="en-US" sz="1600" dirty="0">
                <a:latin typeface="Calibri"/>
                <a:cs typeface="Arial"/>
              </a:rPr>
              <a:t>Pre-book will be available mid-to-late January and will be due February 2, 2024</a:t>
            </a:r>
          </a:p>
          <a:p>
            <a:pPr marL="255905" indent="-255905">
              <a:lnSpc>
                <a:spcPct val="110000"/>
              </a:lnSpc>
            </a:pPr>
            <a:r>
              <a:rPr lang="en-US" sz="1600" dirty="0">
                <a:latin typeface="Calibri"/>
                <a:cs typeface="Arial"/>
              </a:rPr>
              <a:t>Prebooking is the first of three phases of the 2024-2025 VFC flu vaccine order process and will be the providers’ </a:t>
            </a:r>
            <a:r>
              <a:rPr lang="en-US" sz="1600" u="sng" dirty="0">
                <a:latin typeface="Calibri"/>
                <a:cs typeface="Arial"/>
              </a:rPr>
              <a:t>ONLY</a:t>
            </a:r>
            <a:r>
              <a:rPr lang="en-US" sz="1600" dirty="0">
                <a:latin typeface="Calibri"/>
                <a:cs typeface="Arial"/>
              </a:rPr>
              <a:t> chance to provide Flu Product brand preference AND the number of doses needed next season. </a:t>
            </a:r>
            <a:endParaRPr lang="en-US" sz="1600">
              <a:latin typeface="Calibri"/>
              <a:cs typeface="Arial" panose="020B0604020202020204" pitchFamily="34" charset="0"/>
            </a:endParaRPr>
          </a:p>
          <a:p>
            <a:pPr marL="255905" indent="-255905">
              <a:lnSpc>
                <a:spcPct val="110000"/>
              </a:lnSpc>
            </a:pPr>
            <a:r>
              <a:rPr kumimoji="0" lang="en-US" sz="1600" b="0" i="0" u="none" strike="noStrike" kern="1200" cap="none" spc="0" normalizeH="0" baseline="0" noProof="0" dirty="0">
                <a:ln>
                  <a:noFill/>
                </a:ln>
                <a:solidFill>
                  <a:srgbClr val="000000"/>
                </a:solidFill>
                <a:effectLst/>
                <a:uLnTx/>
                <a:uFillTx/>
                <a:latin typeface="Calibri"/>
                <a:cs typeface="Arial"/>
              </a:rPr>
              <a:t>More information will be communicated in the coming weeks, including a flu pre-book worksheet.</a:t>
            </a:r>
            <a:endParaRPr lang="en-US" sz="1600" b="0" i="0" u="none" strike="noStrike" kern="1200" cap="none" spc="0" normalizeH="0" baseline="0" noProof="0" dirty="0">
              <a:ln>
                <a:noFill/>
              </a:ln>
              <a:solidFill>
                <a:srgbClr val="000000"/>
              </a:solidFill>
              <a:effectLst/>
              <a:uLnTx/>
              <a:uFillTx/>
              <a:latin typeface="Calibri"/>
              <a:cs typeface="Arial"/>
            </a:endParaRPr>
          </a:p>
          <a:p>
            <a:pPr marL="255905" indent="-255905">
              <a:lnSpc>
                <a:spcPct val="100000"/>
              </a:lnSpc>
            </a:pPr>
            <a:endParaRPr lang="en-US" sz="1600">
              <a:cs typeface="Calibri"/>
            </a:endParaRPr>
          </a:p>
        </p:txBody>
      </p:sp>
      <p:graphicFrame>
        <p:nvGraphicFramePr>
          <p:cNvPr id="3" name="Table 2">
            <a:extLst>
              <a:ext uri="{FF2B5EF4-FFF2-40B4-BE49-F238E27FC236}">
                <a16:creationId xmlns:a16="http://schemas.microsoft.com/office/drawing/2014/main" id="{5D6D627E-7CF4-BA7D-7F9B-35763F0CE43F}"/>
              </a:ext>
            </a:extLst>
          </p:cNvPr>
          <p:cNvGraphicFramePr>
            <a:graphicFrameLocks noGrp="1"/>
          </p:cNvGraphicFramePr>
          <p:nvPr>
            <p:extLst>
              <p:ext uri="{D42A27DB-BD31-4B8C-83A1-F6EECF244321}">
                <p14:modId xmlns:p14="http://schemas.microsoft.com/office/powerpoint/2010/main" val="1082186352"/>
              </p:ext>
            </p:extLst>
          </p:nvPr>
        </p:nvGraphicFramePr>
        <p:xfrm>
          <a:off x="6593840" y="3342640"/>
          <a:ext cx="5365117" cy="3285324"/>
        </p:xfrm>
        <a:graphic>
          <a:graphicData uri="http://schemas.openxmlformats.org/drawingml/2006/table">
            <a:tbl>
              <a:tblPr firstRow="1" firstCol="1">
                <a:tableStyleId>{21E4AEA4-8DFA-4A89-87EB-49C32662AFE0}</a:tableStyleId>
              </a:tblPr>
              <a:tblGrid>
                <a:gridCol w="1455992">
                  <a:extLst>
                    <a:ext uri="{9D8B030D-6E8A-4147-A177-3AD203B41FA5}">
                      <a16:colId xmlns:a16="http://schemas.microsoft.com/office/drawing/2014/main" val="1616846661"/>
                    </a:ext>
                  </a:extLst>
                </a:gridCol>
                <a:gridCol w="679462">
                  <a:extLst>
                    <a:ext uri="{9D8B030D-6E8A-4147-A177-3AD203B41FA5}">
                      <a16:colId xmlns:a16="http://schemas.microsoft.com/office/drawing/2014/main" val="3739628126"/>
                    </a:ext>
                  </a:extLst>
                </a:gridCol>
                <a:gridCol w="1464112">
                  <a:extLst>
                    <a:ext uri="{9D8B030D-6E8A-4147-A177-3AD203B41FA5}">
                      <a16:colId xmlns:a16="http://schemas.microsoft.com/office/drawing/2014/main" val="1750217066"/>
                    </a:ext>
                  </a:extLst>
                </a:gridCol>
                <a:gridCol w="1765551">
                  <a:extLst>
                    <a:ext uri="{9D8B030D-6E8A-4147-A177-3AD203B41FA5}">
                      <a16:colId xmlns:a16="http://schemas.microsoft.com/office/drawing/2014/main" val="1492639614"/>
                    </a:ext>
                  </a:extLst>
                </a:gridCol>
              </a:tblGrid>
              <a:tr h="520700">
                <a:tc>
                  <a:txBody>
                    <a:bodyPr/>
                    <a:lstStyle/>
                    <a:p>
                      <a:r>
                        <a:rPr lang="en-US" sz="1200" dirty="0"/>
                        <a:t>NDC</a:t>
                      </a:r>
                    </a:p>
                  </a:txBody>
                  <a:tcPr anchor="ctr"/>
                </a:tc>
                <a:tc>
                  <a:txBody>
                    <a:bodyPr/>
                    <a:lstStyle/>
                    <a:p>
                      <a:r>
                        <a:rPr lang="en-US" sz="1200" dirty="0"/>
                        <a:t>Flu Vaccine</a:t>
                      </a:r>
                    </a:p>
                  </a:txBody>
                  <a:tcPr anchor="ctr"/>
                </a:tc>
                <a:tc>
                  <a:txBody>
                    <a:bodyPr/>
                    <a:lstStyle/>
                    <a:p>
                      <a:r>
                        <a:rPr lang="en-US" sz="1200" dirty="0"/>
                        <a:t>Manufacturer</a:t>
                      </a:r>
                    </a:p>
                  </a:txBody>
                  <a:tcPr anchor="ctr"/>
                </a:tc>
                <a:tc>
                  <a:txBody>
                    <a:bodyPr/>
                    <a:lstStyle/>
                    <a:p>
                      <a:r>
                        <a:rPr lang="en-US" sz="1200" dirty="0"/>
                        <a:t>Description</a:t>
                      </a:r>
                    </a:p>
                  </a:txBody>
                  <a:tcPr anchor="ctr"/>
                </a:tc>
                <a:extLst>
                  <a:ext uri="{0D108BD9-81ED-4DB2-BD59-A6C34878D82A}">
                    <a16:rowId xmlns:a16="http://schemas.microsoft.com/office/drawing/2014/main" val="1920316201"/>
                  </a:ext>
                </a:extLst>
              </a:tr>
              <a:tr h="600335">
                <a:tc>
                  <a:txBody>
                    <a:bodyPr/>
                    <a:lstStyle/>
                    <a:p>
                      <a:r>
                        <a:rPr lang="en-US" sz="1200" dirty="0"/>
                        <a:t>70461-0654-03</a:t>
                      </a:r>
                    </a:p>
                  </a:txBody>
                  <a:tcPr anchor="ctr"/>
                </a:tc>
                <a:tc>
                  <a:txBody>
                    <a:bodyPr/>
                    <a:lstStyle/>
                    <a:p>
                      <a:r>
                        <a:rPr lang="en-US" sz="1200" dirty="0"/>
                        <a:t>Flucelvax</a:t>
                      </a:r>
                    </a:p>
                  </a:txBody>
                  <a:tcPr anchor="ctr"/>
                </a:tc>
                <a:tc>
                  <a:txBody>
                    <a:bodyPr/>
                    <a:lstStyle/>
                    <a:p>
                      <a:r>
                        <a:rPr lang="en-US" sz="1200" dirty="0"/>
                        <a:t>Seqirus (6 months - 18 years)</a:t>
                      </a:r>
                    </a:p>
                  </a:txBody>
                  <a:tcPr anchor="ctr"/>
                </a:tc>
                <a:tc>
                  <a:txBody>
                    <a:bodyPr/>
                    <a:lstStyle/>
                    <a:p>
                      <a:r>
                        <a:rPr lang="en-US" sz="1200" dirty="0"/>
                        <a:t>Inactivated, No Preservative, 0.5mL Single-Dose Syringe</a:t>
                      </a:r>
                    </a:p>
                  </a:txBody>
                  <a:tcPr anchor="ctr"/>
                </a:tc>
                <a:extLst>
                  <a:ext uri="{0D108BD9-81ED-4DB2-BD59-A6C34878D82A}">
                    <a16:rowId xmlns:a16="http://schemas.microsoft.com/office/drawing/2014/main" val="2580872209"/>
                  </a:ext>
                </a:extLst>
              </a:tr>
              <a:tr h="534843">
                <a:tc>
                  <a:txBody>
                    <a:bodyPr/>
                    <a:lstStyle/>
                    <a:p>
                      <a:r>
                        <a:rPr lang="en-US" sz="1200" dirty="0"/>
                        <a:t>19515-0810-52</a:t>
                      </a:r>
                    </a:p>
                  </a:txBody>
                  <a:tcPr anchor="ctr"/>
                </a:tc>
                <a:tc>
                  <a:txBody>
                    <a:bodyPr/>
                    <a:lstStyle/>
                    <a:p>
                      <a:r>
                        <a:rPr lang="en-US" sz="1200" dirty="0"/>
                        <a:t>FluLaval</a:t>
                      </a:r>
                    </a:p>
                  </a:txBody>
                  <a:tcPr anchor="ctr"/>
                </a:tc>
                <a:tc>
                  <a:txBody>
                    <a:bodyPr/>
                    <a:lstStyle/>
                    <a:p>
                      <a:r>
                        <a:rPr lang="en-US" sz="1200" dirty="0"/>
                        <a:t>GSK (6 months - 18 years)</a:t>
                      </a:r>
                    </a:p>
                  </a:txBody>
                  <a:tcPr anchor="ctr"/>
                </a:tc>
                <a:tc>
                  <a:txBody>
                    <a:bodyPr/>
                    <a:lstStyle/>
                    <a:p>
                      <a:r>
                        <a:rPr lang="en-US" sz="1200" dirty="0"/>
                        <a:t>Inactivated, No Preservative, 0.5mL Single-Dose Syringe</a:t>
                      </a:r>
                    </a:p>
                  </a:txBody>
                  <a:tcPr anchor="ctr"/>
                </a:tc>
                <a:extLst>
                  <a:ext uri="{0D108BD9-81ED-4DB2-BD59-A6C34878D82A}">
                    <a16:rowId xmlns:a16="http://schemas.microsoft.com/office/drawing/2014/main" val="1973961318"/>
                  </a:ext>
                </a:extLst>
              </a:tr>
              <a:tr h="742232">
                <a:tc>
                  <a:txBody>
                    <a:bodyPr/>
                    <a:lstStyle/>
                    <a:p>
                      <a:r>
                        <a:rPr lang="en-US" sz="1200" dirty="0"/>
                        <a:t>49281-0424-50</a:t>
                      </a:r>
                    </a:p>
                  </a:txBody>
                  <a:tcPr anchor="ctr"/>
                </a:tc>
                <a:tc>
                  <a:txBody>
                    <a:bodyPr/>
                    <a:lstStyle/>
                    <a:p>
                      <a:r>
                        <a:rPr lang="en-US" sz="1200" err="1"/>
                        <a:t>Fluzone</a:t>
                      </a:r>
                      <a:endParaRPr lang="en-US" sz="1200"/>
                    </a:p>
                  </a:txBody>
                  <a:tcPr anchor="ctr"/>
                </a:tc>
                <a:tc>
                  <a:txBody>
                    <a:bodyPr/>
                    <a:lstStyle/>
                    <a:p>
                      <a:r>
                        <a:rPr lang="en-US" sz="1200" dirty="0"/>
                        <a:t>Sanofi (6 months - 18 years)</a:t>
                      </a:r>
                    </a:p>
                  </a:txBody>
                  <a:tcPr anchor="ctr"/>
                </a:tc>
                <a:tc>
                  <a:txBody>
                    <a:bodyPr/>
                    <a:lstStyle/>
                    <a:p>
                      <a:r>
                        <a:rPr lang="en-US" sz="1200" dirty="0"/>
                        <a:t>Inactivated, No Preservative, 0.5mL Single-Dose Syringe</a:t>
                      </a:r>
                    </a:p>
                  </a:txBody>
                  <a:tcPr anchor="ctr"/>
                </a:tc>
                <a:extLst>
                  <a:ext uri="{0D108BD9-81ED-4DB2-BD59-A6C34878D82A}">
                    <a16:rowId xmlns:a16="http://schemas.microsoft.com/office/drawing/2014/main" val="4200639513"/>
                  </a:ext>
                </a:extLst>
              </a:tr>
              <a:tr h="742232">
                <a:tc>
                  <a:txBody>
                    <a:bodyPr/>
                    <a:lstStyle/>
                    <a:p>
                      <a:r>
                        <a:rPr lang="en-US" sz="1200" dirty="0"/>
                        <a:t>66019-0311-10</a:t>
                      </a:r>
                    </a:p>
                  </a:txBody>
                  <a:tcPr anchor="ctr"/>
                </a:tc>
                <a:tc>
                  <a:txBody>
                    <a:bodyPr/>
                    <a:lstStyle/>
                    <a:p>
                      <a:r>
                        <a:rPr lang="en-US" sz="1200" err="1"/>
                        <a:t>Flumist</a:t>
                      </a:r>
                    </a:p>
                  </a:txBody>
                  <a:tcPr anchor="ctr"/>
                </a:tc>
                <a:tc>
                  <a:txBody>
                    <a:bodyPr/>
                    <a:lstStyle/>
                    <a:p>
                      <a:r>
                        <a:rPr lang="en-US" sz="1200" dirty="0"/>
                        <a:t>AstraZeneca (2 - 18 years)</a:t>
                      </a:r>
                    </a:p>
                  </a:txBody>
                  <a:tcPr anchor="ctr"/>
                </a:tc>
                <a:tc>
                  <a:txBody>
                    <a:bodyPr/>
                    <a:lstStyle/>
                    <a:p>
                      <a:r>
                        <a:rPr lang="en-US" sz="1200" dirty="0"/>
                        <a:t>Live Attenuated, No Preservative, 0.20mL Nasal Sprayer</a:t>
                      </a:r>
                    </a:p>
                  </a:txBody>
                  <a:tcPr anchor="ctr"/>
                </a:tc>
                <a:extLst>
                  <a:ext uri="{0D108BD9-81ED-4DB2-BD59-A6C34878D82A}">
                    <a16:rowId xmlns:a16="http://schemas.microsoft.com/office/drawing/2014/main" val="3075016765"/>
                  </a:ext>
                </a:extLst>
              </a:tr>
            </a:tbl>
          </a:graphicData>
        </a:graphic>
      </p:graphicFrame>
      <p:sp>
        <p:nvSpPr>
          <p:cNvPr id="9" name="Arrow: Right 8">
            <a:extLst>
              <a:ext uri="{FF2B5EF4-FFF2-40B4-BE49-F238E27FC236}">
                <a16:creationId xmlns:a16="http://schemas.microsoft.com/office/drawing/2014/main" id="{F8DE5922-9460-1D22-5CDA-D278FD2942BA}"/>
              </a:ext>
            </a:extLst>
          </p:cNvPr>
          <p:cNvSpPr/>
          <p:nvPr/>
        </p:nvSpPr>
        <p:spPr>
          <a:xfrm>
            <a:off x="3496344" y="5013380"/>
            <a:ext cx="2832843" cy="1374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cs typeface="Calibri"/>
            </a:endParaRPr>
          </a:p>
        </p:txBody>
      </p:sp>
      <p:sp>
        <p:nvSpPr>
          <p:cNvPr id="7" name="TextBox 6">
            <a:extLst>
              <a:ext uri="{FF2B5EF4-FFF2-40B4-BE49-F238E27FC236}">
                <a16:creationId xmlns:a16="http://schemas.microsoft.com/office/drawing/2014/main" id="{9530AD05-51E8-F1BA-080E-8FB10A3C4D11}"/>
              </a:ext>
            </a:extLst>
          </p:cNvPr>
          <p:cNvSpPr txBox="1"/>
          <p:nvPr/>
        </p:nvSpPr>
        <p:spPr>
          <a:xfrm>
            <a:off x="3568528" y="5414440"/>
            <a:ext cx="2530728" cy="58477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a:cs typeface="Calibri"/>
              </a:rPr>
              <a:t>Anticipated 2024 VFC Flu products will include:</a:t>
            </a:r>
            <a:endParaRPr lang="en-US" sz="1600" b="0" i="0" u="none" strike="noStrike" kern="120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289295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98EEF-7D3D-BC51-F596-7EBF19E0E3C5}"/>
              </a:ext>
            </a:extLst>
          </p:cNvPr>
          <p:cNvSpPr>
            <a:spLocks noGrp="1"/>
          </p:cNvSpPr>
          <p:nvPr>
            <p:ph type="title"/>
          </p:nvPr>
        </p:nvSpPr>
        <p:spPr>
          <a:xfrm>
            <a:off x="366933" y="508001"/>
            <a:ext cx="10515600" cy="766763"/>
          </a:xfrm>
        </p:spPr>
        <p:txBody>
          <a:bodyPr/>
          <a:lstStyle/>
          <a:p>
            <a:r>
              <a:rPr lang="en-US" dirty="0">
                <a:cs typeface="Calibri"/>
              </a:rPr>
              <a:t>State General Fund Flu Vaccine</a:t>
            </a:r>
            <a:endParaRPr lang="en-US" dirty="0"/>
          </a:p>
        </p:txBody>
      </p:sp>
      <p:sp>
        <p:nvSpPr>
          <p:cNvPr id="3" name="Content Placeholder 2">
            <a:extLst>
              <a:ext uri="{FF2B5EF4-FFF2-40B4-BE49-F238E27FC236}">
                <a16:creationId xmlns:a16="http://schemas.microsoft.com/office/drawing/2014/main" id="{4A796596-9237-AE96-5DB2-FCC10011BC95}"/>
              </a:ext>
            </a:extLst>
          </p:cNvPr>
          <p:cNvSpPr>
            <a:spLocks noGrp="1"/>
          </p:cNvSpPr>
          <p:nvPr>
            <p:ph idx="1"/>
          </p:nvPr>
        </p:nvSpPr>
        <p:spPr>
          <a:xfrm>
            <a:off x="512885" y="1464555"/>
            <a:ext cx="10515600" cy="4889818"/>
          </a:xfrm>
        </p:spPr>
        <p:txBody>
          <a:bodyPr vert="horz" lIns="91440" tIns="45720" rIns="91440" bIns="45720" rtlCol="0" anchor="t">
            <a:noAutofit/>
          </a:bodyPr>
          <a:lstStyle/>
          <a:p>
            <a:pPr marL="255905" indent="-255905">
              <a:lnSpc>
                <a:spcPct val="110000"/>
              </a:lnSpc>
              <a:spcBef>
                <a:spcPts val="1400"/>
              </a:spcBef>
            </a:pPr>
            <a:r>
              <a:rPr lang="en-US" sz="2200" dirty="0">
                <a:cs typeface="Calibri"/>
              </a:rPr>
              <a:t>Please make sure you are accounting for all the doses you received and administered by mid-February. Unaccounted for doses could effect your ability to receive SFG flu vaccine next season.</a:t>
            </a:r>
            <a:endParaRPr lang="en-US" dirty="0"/>
          </a:p>
          <a:p>
            <a:pPr marL="255905" indent="-255905">
              <a:lnSpc>
                <a:spcPct val="110000"/>
              </a:lnSpc>
              <a:spcBef>
                <a:spcPts val="1400"/>
              </a:spcBef>
              <a:buClr>
                <a:srgbClr val="376092"/>
              </a:buClr>
            </a:pPr>
            <a:r>
              <a:rPr lang="en-US" sz="2200" dirty="0">
                <a:cs typeface="Calibri"/>
              </a:rPr>
              <a:t>We will be pulling usage data from CAIR to complete the initial CDPH SGF Flu Accountability report in late February.</a:t>
            </a:r>
          </a:p>
          <a:p>
            <a:pPr marL="255905" indent="-255905">
              <a:lnSpc>
                <a:spcPct val="110000"/>
              </a:lnSpc>
              <a:spcBef>
                <a:spcPts val="1400"/>
              </a:spcBef>
              <a:buClr>
                <a:srgbClr val="376092"/>
              </a:buClr>
            </a:pPr>
            <a:r>
              <a:rPr lang="en-US" sz="2200" dirty="0">
                <a:cs typeface="Calibri"/>
              </a:rPr>
              <a:t>Continue to vaccinate throughout the flu season.</a:t>
            </a:r>
          </a:p>
          <a:p>
            <a:pPr marL="255905" indent="-255905">
              <a:lnSpc>
                <a:spcPct val="110000"/>
              </a:lnSpc>
              <a:spcBef>
                <a:spcPts val="1400"/>
              </a:spcBef>
              <a:buClr>
                <a:srgbClr val="376092"/>
              </a:buClr>
            </a:pPr>
            <a:r>
              <a:rPr lang="en-US" sz="2200" dirty="0">
                <a:cs typeface="Calibri"/>
              </a:rPr>
              <a:t>Vaccine is still available to order through </a:t>
            </a:r>
            <a:r>
              <a:rPr lang="en-US" sz="2200" dirty="0" err="1">
                <a:cs typeface="Calibri"/>
              </a:rPr>
              <a:t>myCAvax</a:t>
            </a:r>
            <a:r>
              <a:rPr lang="en-US" sz="2200" dirty="0">
                <a:cs typeface="Calibri"/>
              </a:rPr>
              <a:t>.</a:t>
            </a:r>
          </a:p>
          <a:p>
            <a:pPr marL="255905" indent="-255905">
              <a:lnSpc>
                <a:spcPct val="110000"/>
              </a:lnSpc>
              <a:spcBef>
                <a:spcPts val="1400"/>
              </a:spcBef>
              <a:buClr>
                <a:srgbClr val="376092"/>
              </a:buClr>
            </a:pPr>
            <a:r>
              <a:rPr lang="en-US" sz="2200" dirty="0">
                <a:cs typeface="Calibri"/>
              </a:rPr>
              <a:t>If you are seeing uninsured or under-insured adults you can still enroll in the SGF program by emailing </a:t>
            </a:r>
            <a:r>
              <a:rPr lang="en-US" sz="2200" dirty="0">
                <a:cs typeface="Calibri"/>
                <a:hlinkClick r:id="rId2"/>
              </a:rPr>
              <a:t>VaccineReq@ph.lacounty.gov</a:t>
            </a:r>
            <a:r>
              <a:rPr lang="en-US" sz="2200" dirty="0">
                <a:cs typeface="Calibri"/>
              </a:rPr>
              <a:t>.</a:t>
            </a:r>
          </a:p>
        </p:txBody>
      </p:sp>
    </p:spTree>
    <p:extLst>
      <p:ext uri="{BB962C8B-B14F-4D97-AF65-F5344CB8AC3E}">
        <p14:creationId xmlns:p14="http://schemas.microsoft.com/office/powerpoint/2010/main" val="396824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56119-EC47-4F56-6419-015E4BD3450E}"/>
              </a:ext>
            </a:extLst>
          </p:cNvPr>
          <p:cNvSpPr>
            <a:spLocks noGrp="1"/>
          </p:cNvSpPr>
          <p:nvPr>
            <p:ph type="title"/>
          </p:nvPr>
        </p:nvSpPr>
        <p:spPr>
          <a:xfrm>
            <a:off x="485192" y="749307"/>
            <a:ext cx="10972800" cy="634985"/>
          </a:xfrm>
        </p:spPr>
        <p:txBody>
          <a:bodyPr/>
          <a:lstStyle/>
          <a:p>
            <a:r>
              <a:rPr lang="en-US" i="0" u="none" strike="noStrike" baseline="0" dirty="0">
                <a:cs typeface="Calibri"/>
              </a:rPr>
              <a:t>VFC </a:t>
            </a:r>
            <a:r>
              <a:rPr lang="en-US" err="1">
                <a:cs typeface="Calibri"/>
              </a:rPr>
              <a:t>Beyfortus</a:t>
            </a:r>
            <a:r>
              <a:rPr lang="en-US" sz="2000" baseline="30000" err="1">
                <a:cs typeface="Calibri"/>
              </a:rPr>
              <a:t>TM</a:t>
            </a:r>
            <a:r>
              <a:rPr lang="en-US" dirty="0">
                <a:cs typeface="Calibri"/>
              </a:rPr>
              <a:t> </a:t>
            </a:r>
            <a:r>
              <a:rPr lang="en-US" i="0" u="none" strike="noStrike" baseline="0" dirty="0">
                <a:cs typeface="Calibri"/>
              </a:rPr>
              <a:t>Supply Update</a:t>
            </a:r>
            <a:endParaRPr lang="en-US" sz="4000" dirty="0">
              <a:cs typeface="Calibri"/>
            </a:endParaRPr>
          </a:p>
        </p:txBody>
      </p:sp>
      <p:sp>
        <p:nvSpPr>
          <p:cNvPr id="3" name="Content Placeholder 2">
            <a:extLst>
              <a:ext uri="{FF2B5EF4-FFF2-40B4-BE49-F238E27FC236}">
                <a16:creationId xmlns:a16="http://schemas.microsoft.com/office/drawing/2014/main" id="{5BDCDD60-2327-68CF-4A53-2432EEB64A3E}"/>
              </a:ext>
            </a:extLst>
          </p:cNvPr>
          <p:cNvSpPr>
            <a:spLocks noGrp="1"/>
          </p:cNvSpPr>
          <p:nvPr>
            <p:ph idx="1"/>
          </p:nvPr>
        </p:nvSpPr>
        <p:spPr>
          <a:xfrm>
            <a:off x="485192" y="1844041"/>
            <a:ext cx="11097208" cy="3947159"/>
          </a:xfrm>
        </p:spPr>
        <p:txBody>
          <a:bodyPr vert="horz" lIns="91440" tIns="45720" rIns="91440" bIns="45720" rtlCol="0" anchor="t">
            <a:noAutofit/>
          </a:bodyPr>
          <a:lstStyle/>
          <a:p>
            <a:pPr marL="255905" indent="-255905" algn="l">
              <a:lnSpc>
                <a:spcPct val="110000"/>
              </a:lnSpc>
              <a:spcBef>
                <a:spcPts val="600"/>
              </a:spcBef>
            </a:pPr>
            <a:r>
              <a:rPr lang="en-US" sz="2200" b="0" i="0" u="none" strike="noStrike" baseline="0" dirty="0">
                <a:solidFill>
                  <a:srgbClr val="000000"/>
                </a:solidFill>
              </a:rPr>
              <a:t>Additional allocations of the 100mg Beyfortus™ have been received from CDC this week</a:t>
            </a:r>
            <a:endParaRPr lang="en-US" sz="2200" b="0" i="0" u="none" strike="noStrike" baseline="0" dirty="0">
              <a:solidFill>
                <a:srgbClr val="000000"/>
              </a:solidFill>
              <a:cs typeface="Calibri"/>
            </a:endParaRPr>
          </a:p>
          <a:p>
            <a:pPr marL="255905" indent="-255905" algn="l">
              <a:lnSpc>
                <a:spcPct val="110000"/>
              </a:lnSpc>
              <a:spcBef>
                <a:spcPts val="600"/>
              </a:spcBef>
            </a:pPr>
            <a:r>
              <a:rPr lang="en-US" sz="2200" b="0" i="0" u="none" strike="noStrike" baseline="0" dirty="0">
                <a:solidFill>
                  <a:srgbClr val="000000"/>
                </a:solidFill>
              </a:rPr>
              <a:t>All VFC providers may order 50mg and 100 mg doses of </a:t>
            </a:r>
            <a:r>
              <a:rPr lang="en-US" sz="2200" b="0" i="0" u="none" strike="noStrike" baseline="0" dirty="0" err="1">
                <a:solidFill>
                  <a:srgbClr val="000000"/>
                </a:solidFill>
              </a:rPr>
              <a:t>nirsevimab</a:t>
            </a:r>
            <a:r>
              <a:rPr lang="en-US" sz="2200" b="0" i="0" u="none" strike="noStrike" baseline="0" dirty="0">
                <a:solidFill>
                  <a:srgbClr val="000000"/>
                </a:solidFill>
              </a:rPr>
              <a:t> (Beyfortus™) via supplemental orders</a:t>
            </a:r>
            <a:endParaRPr lang="en-US" sz="2200" b="0" i="0" u="none" strike="noStrike" baseline="0" dirty="0">
              <a:solidFill>
                <a:srgbClr val="000000"/>
              </a:solidFill>
              <a:cs typeface="Calibri"/>
            </a:endParaRPr>
          </a:p>
          <a:p>
            <a:pPr marL="255905" indent="-255905" algn="l">
              <a:lnSpc>
                <a:spcPct val="110000"/>
              </a:lnSpc>
              <a:spcBef>
                <a:spcPts val="600"/>
              </a:spcBef>
            </a:pPr>
            <a:r>
              <a:rPr lang="en-US" sz="2200" b="0" i="0" u="none" strike="noStrike" baseline="0" dirty="0">
                <a:solidFill>
                  <a:srgbClr val="000000"/>
                </a:solidFill>
              </a:rPr>
              <a:t>Current limits and eligibility are subject to change based on supply.</a:t>
            </a:r>
            <a:endParaRPr lang="en-US" sz="2200" dirty="0">
              <a:cs typeface="Calibri"/>
            </a:endParaRPr>
          </a:p>
        </p:txBody>
      </p:sp>
    </p:spTree>
    <p:extLst>
      <p:ext uri="{BB962C8B-B14F-4D97-AF65-F5344CB8AC3E}">
        <p14:creationId xmlns:p14="http://schemas.microsoft.com/office/powerpoint/2010/main" val="71942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E9BCD-795C-65C8-474B-C86F601C1D8A}"/>
              </a:ext>
            </a:extLst>
          </p:cNvPr>
          <p:cNvSpPr>
            <a:spLocks noGrp="1"/>
          </p:cNvSpPr>
          <p:nvPr>
            <p:ph type="title"/>
          </p:nvPr>
        </p:nvSpPr>
        <p:spPr>
          <a:xfrm>
            <a:off x="404327" y="749307"/>
            <a:ext cx="10972800" cy="634985"/>
          </a:xfrm>
        </p:spPr>
        <p:txBody>
          <a:bodyPr/>
          <a:lstStyle/>
          <a:p>
            <a:r>
              <a:rPr lang="en-US" sz="2800" i="0" u="none" strike="noStrike" baseline="0" dirty="0"/>
              <a:t>ABRYSVO</a:t>
            </a:r>
            <a:r>
              <a:rPr lang="en-US" sz="2000" i="0" u="none" strike="noStrike" baseline="30000" dirty="0"/>
              <a:t>TM</a:t>
            </a:r>
            <a:r>
              <a:rPr lang="en-US" sz="1800" i="0" u="none" strike="noStrike" baseline="30000" dirty="0"/>
              <a:t> </a:t>
            </a:r>
            <a:r>
              <a:rPr lang="en-US" sz="2800" i="0" u="none" strike="noStrike" baseline="0" dirty="0"/>
              <a:t>Available for VFC Ordering this month</a:t>
            </a:r>
            <a:endParaRPr lang="en-US">
              <a:cs typeface="Calibri"/>
            </a:endParaRPr>
          </a:p>
        </p:txBody>
      </p:sp>
      <p:sp>
        <p:nvSpPr>
          <p:cNvPr id="3" name="Content Placeholder 2">
            <a:extLst>
              <a:ext uri="{FF2B5EF4-FFF2-40B4-BE49-F238E27FC236}">
                <a16:creationId xmlns:a16="http://schemas.microsoft.com/office/drawing/2014/main" id="{BD3F31DF-2B36-FEE3-E483-78100AD653F1}"/>
              </a:ext>
            </a:extLst>
          </p:cNvPr>
          <p:cNvSpPr>
            <a:spLocks noGrp="1"/>
          </p:cNvSpPr>
          <p:nvPr>
            <p:ph idx="1"/>
          </p:nvPr>
        </p:nvSpPr>
        <p:spPr>
          <a:xfrm>
            <a:off x="404327" y="1384293"/>
            <a:ext cx="11370906" cy="4406908"/>
          </a:xfrm>
        </p:spPr>
        <p:txBody>
          <a:bodyPr vert="horz" lIns="91440" tIns="45720" rIns="91440" bIns="45720" rtlCol="0" anchor="t">
            <a:noAutofit/>
          </a:bodyPr>
          <a:lstStyle/>
          <a:p>
            <a:pPr marL="255905" indent="-255905" algn="l">
              <a:lnSpc>
                <a:spcPct val="110000"/>
              </a:lnSpc>
              <a:spcBef>
                <a:spcPts val="600"/>
              </a:spcBef>
            </a:pPr>
            <a:r>
              <a:rPr lang="en-US" sz="2200" b="0" i="0" u="none" strike="noStrike" baseline="0" dirty="0">
                <a:solidFill>
                  <a:srgbClr val="000000"/>
                </a:solidFill>
              </a:rPr>
              <a:t>RSV vaccine ABRYSVO (NDC: 00069-0344-01) is provided through the VFC Program in a 1-pack, 1-dose vial.</a:t>
            </a:r>
            <a:endParaRPr lang="en-US"/>
          </a:p>
          <a:p>
            <a:pPr marL="822960" lvl="1">
              <a:lnSpc>
                <a:spcPct val="110000"/>
              </a:lnSpc>
              <a:spcBef>
                <a:spcPts val="600"/>
              </a:spcBef>
            </a:pPr>
            <a:r>
              <a:rPr lang="en-US" sz="2200" b="0" i="0" u="none" strike="noStrike" baseline="0" dirty="0">
                <a:solidFill>
                  <a:srgbClr val="000000"/>
                </a:solidFill>
              </a:rPr>
              <a:t>The minimum order quantity is 1 dose.</a:t>
            </a:r>
            <a:endParaRPr lang="en-US" sz="2200" b="0" i="0" u="none" strike="noStrike" baseline="0" dirty="0">
              <a:solidFill>
                <a:srgbClr val="000000"/>
              </a:solidFill>
              <a:cs typeface="Calibri"/>
            </a:endParaRPr>
          </a:p>
          <a:p>
            <a:pPr marL="255905" indent="-255905" algn="l">
              <a:lnSpc>
                <a:spcPct val="110000"/>
              </a:lnSpc>
              <a:spcBef>
                <a:spcPts val="600"/>
              </a:spcBef>
            </a:pPr>
            <a:r>
              <a:rPr lang="en-US" sz="2200" b="0" i="0" u="none" strike="noStrike" baseline="0" dirty="0">
                <a:solidFill>
                  <a:srgbClr val="000000"/>
                </a:solidFill>
              </a:rPr>
              <a:t>ABRYSVO™ is recommended for pregnant people during 32 through 36 weeks gestation, using seasonal administration (Sept – January), to prevent RSV lower respiratory tract infection in infants.</a:t>
            </a:r>
            <a:endParaRPr lang="en-US" sz="2200" b="0" i="0" u="none" strike="noStrike" baseline="0" dirty="0">
              <a:solidFill>
                <a:srgbClr val="000000"/>
              </a:solidFill>
              <a:cs typeface="Calibri"/>
            </a:endParaRPr>
          </a:p>
          <a:p>
            <a:pPr marL="255905" indent="-255905" algn="l">
              <a:lnSpc>
                <a:spcPct val="110000"/>
              </a:lnSpc>
              <a:spcBef>
                <a:spcPts val="600"/>
              </a:spcBef>
            </a:pPr>
            <a:r>
              <a:rPr lang="en-US" sz="2200" b="0" i="0" u="none" strike="noStrike" baseline="0" dirty="0">
                <a:solidFill>
                  <a:srgbClr val="000000"/>
                </a:solidFill>
              </a:rPr>
              <a:t>Given the small size of the eligible population and the recommended window for vaccination, the amount of vaccine available within the VFC program is modest. As a result, CDC has allocated doses to each state.</a:t>
            </a:r>
            <a:endParaRPr lang="en-US" sz="2200" b="0" i="0" u="none" strike="noStrike" baseline="0" dirty="0">
              <a:solidFill>
                <a:srgbClr val="000000"/>
              </a:solidFill>
              <a:cs typeface="Calibri"/>
            </a:endParaRPr>
          </a:p>
        </p:txBody>
      </p:sp>
    </p:spTree>
    <p:extLst>
      <p:ext uri="{BB962C8B-B14F-4D97-AF65-F5344CB8AC3E}">
        <p14:creationId xmlns:p14="http://schemas.microsoft.com/office/powerpoint/2010/main" val="1647682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2E41D-DD0E-2BB1-0894-BA5141D4D31B}"/>
              </a:ext>
            </a:extLst>
          </p:cNvPr>
          <p:cNvSpPr>
            <a:spLocks noGrp="1"/>
          </p:cNvSpPr>
          <p:nvPr>
            <p:ph type="title"/>
          </p:nvPr>
        </p:nvSpPr>
        <p:spPr>
          <a:xfrm>
            <a:off x="432318" y="699294"/>
            <a:ext cx="10972800" cy="634985"/>
          </a:xfrm>
        </p:spPr>
        <p:txBody>
          <a:bodyPr/>
          <a:lstStyle/>
          <a:p>
            <a:pPr marL="0" marR="0"/>
            <a:r>
              <a:rPr lang="en-US" b="1" dirty="0">
                <a:effectLst/>
                <a:ea typeface="Calibri" panose="020F0502020204030204" pitchFamily="34" charset="0"/>
              </a:rPr>
              <a:t>VFC &amp; VFA RECERTIFICATION</a:t>
            </a:r>
            <a:endParaRPr lang="en-US" sz="1800">
              <a:effectLst/>
              <a:ea typeface="Calibri" panose="020F0502020204030204" pitchFamily="34" charset="0"/>
              <a:cs typeface="Calibri"/>
            </a:endParaRPr>
          </a:p>
        </p:txBody>
      </p:sp>
      <p:sp>
        <p:nvSpPr>
          <p:cNvPr id="3" name="Content Placeholder 2">
            <a:extLst>
              <a:ext uri="{FF2B5EF4-FFF2-40B4-BE49-F238E27FC236}">
                <a16:creationId xmlns:a16="http://schemas.microsoft.com/office/drawing/2014/main" id="{A37213EA-0243-5FBC-F5B6-F782E28743A1}"/>
              </a:ext>
            </a:extLst>
          </p:cNvPr>
          <p:cNvSpPr>
            <a:spLocks noGrp="1"/>
          </p:cNvSpPr>
          <p:nvPr>
            <p:ph idx="1"/>
          </p:nvPr>
        </p:nvSpPr>
        <p:spPr>
          <a:xfrm>
            <a:off x="432317" y="1334279"/>
            <a:ext cx="11501535" cy="5299786"/>
          </a:xfrm>
        </p:spPr>
        <p:txBody>
          <a:bodyPr/>
          <a:lstStyle/>
          <a:p>
            <a:pPr>
              <a:lnSpc>
                <a:spcPct val="110000"/>
              </a:lnSpc>
              <a:spcBef>
                <a:spcPts val="0"/>
              </a:spcBef>
              <a:buSzPct val="100000"/>
              <a:tabLst>
                <a:tab pos="457200" algn="l"/>
              </a:tabLst>
            </a:pPr>
            <a:r>
              <a:rPr lang="en-US" sz="2200" dirty="0">
                <a:solidFill>
                  <a:srgbClr val="000000"/>
                </a:solidFill>
                <a:effectLst/>
                <a:latin typeface="Calibri" panose="020F0502020204030204" pitchFamily="34" charset="0"/>
                <a:ea typeface="Times New Roman" panose="02020603050405020304" pitchFamily="18" charset="0"/>
              </a:rPr>
              <a:t>Due date: </a:t>
            </a:r>
            <a:r>
              <a:rPr lang="en-US" sz="2200" b="1" dirty="0">
                <a:solidFill>
                  <a:srgbClr val="000000"/>
                </a:solidFill>
                <a:effectLst/>
                <a:latin typeface="Calibri" panose="020F0502020204030204" pitchFamily="34" charset="0"/>
                <a:ea typeface="Times New Roman" panose="02020603050405020304" pitchFamily="18" charset="0"/>
              </a:rPr>
              <a:t>Wednesday, January 31, 2024</a:t>
            </a:r>
            <a:r>
              <a:rPr lang="en-US" sz="2200" dirty="0">
                <a:effectLst/>
                <a:latin typeface="Calibri" panose="020F0502020204030204" pitchFamily="34" charset="0"/>
                <a:ea typeface="Times New Roman" panose="02020603050405020304" pitchFamily="18" charset="0"/>
              </a:rPr>
              <a:t> </a:t>
            </a:r>
            <a:endParaRPr lang="en-US" sz="2200" dirty="0">
              <a:effectLst/>
              <a:latin typeface="Calibri" panose="020F0502020204030204" pitchFamily="34" charset="0"/>
              <a:ea typeface="Calibri" panose="020F0502020204030204" pitchFamily="34" charset="0"/>
            </a:endParaRPr>
          </a:p>
          <a:p>
            <a:pPr>
              <a:lnSpc>
                <a:spcPct val="110000"/>
              </a:lnSpc>
              <a:spcBef>
                <a:spcPts val="0"/>
              </a:spcBef>
              <a:buSzPct val="100000"/>
              <a:tabLst>
                <a:tab pos="457200" algn="l"/>
              </a:tabLst>
            </a:pPr>
            <a:r>
              <a:rPr lang="en-US" sz="2200" dirty="0">
                <a:solidFill>
                  <a:srgbClr val="000000"/>
                </a:solidFill>
                <a:effectLst/>
                <a:latin typeface="Calibri" panose="020F0502020204030204" pitchFamily="34" charset="0"/>
                <a:ea typeface="Times New Roman" panose="02020603050405020304" pitchFamily="18" charset="0"/>
              </a:rPr>
              <a:t>Annual 2024 Recertification is through </a:t>
            </a:r>
            <a:r>
              <a:rPr lang="en-US" sz="2200" dirty="0" err="1">
                <a:solidFill>
                  <a:srgbClr val="000000"/>
                </a:solidFill>
                <a:effectLst/>
                <a:latin typeface="Calibri" panose="020F0502020204030204" pitchFamily="34" charset="0"/>
                <a:ea typeface="Times New Roman" panose="02020603050405020304" pitchFamily="18" charset="0"/>
              </a:rPr>
              <a:t>myVFCvaccines</a:t>
            </a:r>
            <a:r>
              <a:rPr lang="en-US" sz="2200" dirty="0">
                <a:effectLst/>
                <a:latin typeface="Calibri" panose="020F0502020204030204" pitchFamily="34" charset="0"/>
                <a:ea typeface="Times New Roman" panose="02020603050405020304" pitchFamily="18" charset="0"/>
              </a:rPr>
              <a:t> </a:t>
            </a:r>
            <a:endParaRPr lang="en-US" sz="2200" dirty="0">
              <a:latin typeface="Calibri" panose="020F0502020204030204" pitchFamily="34" charset="0"/>
              <a:ea typeface="Times New Roman" panose="02020603050405020304" pitchFamily="18" charset="0"/>
            </a:endParaRPr>
          </a:p>
          <a:p>
            <a:pPr>
              <a:lnSpc>
                <a:spcPct val="110000"/>
              </a:lnSpc>
              <a:spcBef>
                <a:spcPts val="0"/>
              </a:spcBef>
              <a:buSzPct val="100000"/>
              <a:tabLst>
                <a:tab pos="457200" algn="l"/>
              </a:tabLst>
            </a:pPr>
            <a:r>
              <a:rPr lang="en-US" sz="2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Annual Recertification and Training is a federal requirement to maintain active status in the VFC Program and receive publicly purchased vaccin</a:t>
            </a:r>
            <a:r>
              <a:rPr lang="en-US"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a:t>
            </a:r>
            <a:endParaRPr lang="en-US" sz="2200" dirty="0">
              <a:latin typeface="Calibri" panose="020F0502020204030204" pitchFamily="34" charset="0"/>
              <a:ea typeface="Times New Roman" panose="02020603050405020304" pitchFamily="18" charset="0"/>
              <a:cs typeface="Times New Roman" panose="02020603050405020304" pitchFamily="18" charset="0"/>
            </a:endParaRPr>
          </a:p>
          <a:p>
            <a:pPr lvl="1">
              <a:lnSpc>
                <a:spcPct val="110000"/>
              </a:lnSpc>
              <a:spcBef>
                <a:spcPts val="0"/>
              </a:spcBef>
              <a:buSzPct val="100000"/>
              <a:tabLst>
                <a:tab pos="457200" algn="l"/>
              </a:tabLst>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All public and private providers must recertify yearly</a:t>
            </a:r>
            <a:endParaRPr lang="en-US" sz="2200" dirty="0">
              <a:latin typeface="Calibri" panose="020F0502020204030204" pitchFamily="34" charset="0"/>
              <a:ea typeface="Times New Roman" panose="02020603050405020304" pitchFamily="18" charset="0"/>
              <a:cs typeface="Times New Roman" panose="02020603050405020304" pitchFamily="18" charset="0"/>
            </a:endParaRPr>
          </a:p>
          <a:p>
            <a:pPr lvl="1">
              <a:lnSpc>
                <a:spcPct val="110000"/>
              </a:lnSpc>
              <a:spcBef>
                <a:spcPts val="0"/>
              </a:spcBef>
              <a:buSzPct val="100000"/>
              <a:tabLst>
                <a:tab pos="457200" algn="l"/>
              </a:tabLst>
            </a:pPr>
            <a:r>
              <a:rPr lang="en-US" sz="2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Recertification maintains the PIN’s active status</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buSzPct val="100000"/>
              <a:tabLst>
                <a:tab pos="457200" algn="l"/>
              </a:tabLst>
            </a:pPr>
            <a:r>
              <a:rPr lang="en-US" sz="2200" dirty="0">
                <a:solidFill>
                  <a:srgbClr val="000000"/>
                </a:solidFill>
                <a:effectLst/>
                <a:latin typeface="Calibri" panose="020F0502020204030204" pitchFamily="34" charset="0"/>
                <a:ea typeface="Times New Roman" panose="02020603050405020304" pitchFamily="18" charset="0"/>
              </a:rPr>
              <a:t>All VFC providers must enroll in CAIR and provide a CAIR ID to recertify. </a:t>
            </a:r>
          </a:p>
          <a:p>
            <a:pPr lvl="1">
              <a:lnSpc>
                <a:spcPct val="110000"/>
              </a:lnSpc>
              <a:spcBef>
                <a:spcPts val="0"/>
              </a:spcBef>
              <a:buSzPct val="100000"/>
              <a:tabLst>
                <a:tab pos="457200" algn="l"/>
              </a:tabLst>
            </a:pPr>
            <a:r>
              <a:rPr lang="en-US" sz="2200" dirty="0">
                <a:solidFill>
                  <a:srgbClr val="000000"/>
                </a:solidFill>
                <a:effectLst/>
                <a:latin typeface="Calibri" panose="020F0502020204030204" pitchFamily="34" charset="0"/>
                <a:ea typeface="Times New Roman" panose="02020603050405020304" pitchFamily="18" charset="0"/>
              </a:rPr>
              <a:t>If you’re not sure if your practice is already participating in an immunization registry, contact the CAIR Help Desk (</a:t>
            </a:r>
            <a:r>
              <a:rPr lang="en-US" sz="2200" u="sng" dirty="0">
                <a:solidFill>
                  <a:srgbClr val="000000"/>
                </a:solidFill>
                <a:effectLst/>
                <a:latin typeface="Calibri" panose="020F0502020204030204" pitchFamily="34" charset="0"/>
                <a:ea typeface="Times New Roman" panose="02020603050405020304" pitchFamily="18" charset="0"/>
                <a:hlinkClick r:id="rId2" tooltip="mailto:cairhelpdesk@cdph.ca.gov"/>
              </a:rPr>
              <a:t>CAIRHelpdesk@cdph.ca.gov</a:t>
            </a:r>
            <a:r>
              <a:rPr lang="en-US" sz="2200" dirty="0">
                <a:solidFill>
                  <a:srgbClr val="000000"/>
                </a:solidFill>
                <a:effectLst/>
                <a:latin typeface="Calibri" panose="020F0502020204030204" pitchFamily="34" charset="0"/>
                <a:ea typeface="Times New Roman" panose="02020603050405020304" pitchFamily="18" charset="0"/>
              </a:rPr>
              <a:t> or 800-578-7889). </a:t>
            </a:r>
          </a:p>
          <a:p>
            <a:pPr lvl="1">
              <a:lnSpc>
                <a:spcPct val="110000"/>
              </a:lnSpc>
              <a:spcBef>
                <a:spcPts val="0"/>
              </a:spcBef>
              <a:buSzPct val="100000"/>
              <a:tabLst>
                <a:tab pos="457200" algn="l"/>
              </a:tabLst>
            </a:pPr>
            <a:r>
              <a:rPr lang="en-US" sz="2200" dirty="0">
                <a:solidFill>
                  <a:srgbClr val="000000"/>
                </a:solidFill>
                <a:effectLst/>
                <a:latin typeface="Calibri" panose="020F0502020204030204" pitchFamily="34" charset="0"/>
                <a:ea typeface="Times New Roman" panose="02020603050405020304" pitchFamily="18" charset="0"/>
              </a:rPr>
              <a:t>CAIR also has </a:t>
            </a:r>
            <a:r>
              <a:rPr lang="en-US" sz="2200" u="sng" dirty="0">
                <a:solidFill>
                  <a:srgbClr val="000000"/>
                </a:solidFill>
                <a:effectLst/>
                <a:latin typeface="Calibri" panose="020F0502020204030204" pitchFamily="34" charset="0"/>
                <a:ea typeface="Times New Roman" panose="02020603050405020304" pitchFamily="18" charset="0"/>
                <a:hlinkClick r:id="rId3" tooltip="https://www.cdph.ca.gov/programs/cid/dcdc/cair/pages/cair-users-lcr.aspx"/>
              </a:rPr>
              <a:t>Local CAIR Representatives</a:t>
            </a:r>
            <a:r>
              <a:rPr lang="en-US" sz="2200" dirty="0">
                <a:solidFill>
                  <a:srgbClr val="000000"/>
                </a:solidFill>
                <a:effectLst/>
                <a:latin typeface="Calibri" panose="020F0502020204030204" pitchFamily="34" charset="0"/>
                <a:ea typeface="Times New Roman" panose="02020603050405020304" pitchFamily="18" charset="0"/>
              </a:rPr>
              <a:t> that can support you with any questions you may have.</a:t>
            </a:r>
            <a:r>
              <a:rPr lang="en-US" sz="2200" dirty="0">
                <a:effectLst/>
                <a:latin typeface="Calibri" panose="020F0502020204030204" pitchFamily="34" charset="0"/>
                <a:ea typeface="Times New Roman" panose="02020603050405020304" pitchFamily="18" charset="0"/>
              </a:rPr>
              <a:t> </a:t>
            </a:r>
            <a:endParaRPr lang="en-US" sz="2200" dirty="0">
              <a:effectLst/>
              <a:latin typeface="Calibri" panose="020F0502020204030204" pitchFamily="34" charset="0"/>
              <a:ea typeface="Calibri" panose="020F0502020204030204" pitchFamily="34" charset="0"/>
            </a:endParaRPr>
          </a:p>
          <a:p>
            <a:pPr>
              <a:lnSpc>
                <a:spcPct val="110000"/>
              </a:lnSpc>
              <a:spcBef>
                <a:spcPts val="0"/>
              </a:spcBef>
              <a:buSzPct val="100000"/>
              <a:tabLst>
                <a:tab pos="457200" algn="l"/>
              </a:tabLst>
            </a:pPr>
            <a:r>
              <a:rPr lang="en-US" sz="2200" u="sng" dirty="0">
                <a:solidFill>
                  <a:srgbClr val="0000FF"/>
                </a:solidFill>
                <a:effectLst/>
                <a:latin typeface="Calibri" panose="020F0502020204030204" pitchFamily="34" charset="0"/>
                <a:ea typeface="Times New Roman" panose="02020603050405020304" pitchFamily="18" charset="0"/>
                <a:hlinkClick r:id="rId4"/>
              </a:rPr>
              <a:t>Vaccine Supply, Recertification and Holiday Operation Hours can be found here.</a:t>
            </a:r>
            <a:r>
              <a:rPr lang="en-US" sz="2200" dirty="0">
                <a:effectLst/>
                <a:latin typeface="Calibri" panose="020F0502020204030204" pitchFamily="34" charset="0"/>
                <a:ea typeface="Times New Roman" panose="02020603050405020304" pitchFamily="18" charset="0"/>
              </a:rPr>
              <a:t> </a:t>
            </a:r>
            <a:endParaRPr lang="en-US" sz="2200" dirty="0">
              <a:effectLst/>
              <a:latin typeface="Calibri" panose="020F0502020204030204" pitchFamily="34" charset="0"/>
              <a:ea typeface="Calibri" panose="020F0502020204030204" pitchFamily="34" charset="0"/>
            </a:endParaRPr>
          </a:p>
          <a:p>
            <a:pPr>
              <a:lnSpc>
                <a:spcPct val="110000"/>
              </a:lnSpc>
              <a:spcBef>
                <a:spcPts val="0"/>
              </a:spcBef>
              <a:buSzPct val="100000"/>
              <a:tabLst>
                <a:tab pos="457200" algn="l"/>
              </a:tabLst>
            </a:pPr>
            <a:r>
              <a:rPr lang="en-US" sz="2200" u="sng" dirty="0">
                <a:solidFill>
                  <a:srgbClr val="0000FF"/>
                </a:solidFill>
                <a:effectLst/>
                <a:latin typeface="Calibri" panose="020F0502020204030204" pitchFamily="34" charset="0"/>
                <a:ea typeface="Times New Roman" panose="02020603050405020304" pitchFamily="18" charset="0"/>
                <a:hlinkClick r:id="rId5"/>
              </a:rPr>
              <a:t>Who, When, Where and What You Need to Do for VFC Recertification can be found here.</a:t>
            </a:r>
            <a:r>
              <a:rPr lang="en-US" sz="2200" dirty="0">
                <a:effectLst/>
                <a:latin typeface="Calibri" panose="020F0502020204030204" pitchFamily="34" charset="0"/>
                <a:ea typeface="Times New Roman" panose="02020603050405020304" pitchFamily="18" charset="0"/>
              </a:rPr>
              <a:t> </a:t>
            </a:r>
            <a:endParaRPr lang="en-US" sz="2200" dirty="0">
              <a:effectLst/>
              <a:latin typeface="Calibri" panose="020F0502020204030204" pitchFamily="34" charset="0"/>
              <a:ea typeface="Calibri" panose="020F0502020204030204" pitchFamily="34" charset="0"/>
            </a:endParaRPr>
          </a:p>
          <a:p>
            <a:pPr>
              <a:lnSpc>
                <a:spcPct val="110000"/>
              </a:lnSpc>
              <a:spcBef>
                <a:spcPts val="0"/>
              </a:spcBef>
              <a:buSzPct val="100000"/>
              <a:tabLst>
                <a:tab pos="457200" algn="l"/>
              </a:tabLst>
            </a:pPr>
            <a:r>
              <a:rPr lang="en-US" sz="2200" u="sng" dirty="0">
                <a:solidFill>
                  <a:srgbClr val="0000FF"/>
                </a:solidFill>
                <a:effectLst/>
                <a:latin typeface="Calibri" panose="020F0502020204030204" pitchFamily="34" charset="0"/>
                <a:ea typeface="Times New Roman" panose="02020603050405020304" pitchFamily="18" charset="0"/>
                <a:hlinkClick r:id="rId6"/>
              </a:rPr>
              <a:t>VFC Recertification FAQs can be found here.</a:t>
            </a:r>
            <a:r>
              <a:rPr lang="en-US" sz="2200" dirty="0">
                <a:effectLst/>
                <a:latin typeface="Calibri" panose="020F0502020204030204" pitchFamily="34" charset="0"/>
                <a:ea typeface="Times New Roman" panose="02020603050405020304" pitchFamily="18" charset="0"/>
              </a:rPr>
              <a:t> </a:t>
            </a:r>
            <a:endParaRPr lang="en-US" sz="2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32292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B08BEA-2CFC-2C56-7A93-503D9FE34EE9}"/>
              </a:ext>
            </a:extLst>
          </p:cNvPr>
          <p:cNvSpPr>
            <a:spLocks noGrp="1"/>
          </p:cNvSpPr>
          <p:nvPr>
            <p:ph type="title"/>
          </p:nvPr>
        </p:nvSpPr>
        <p:spPr>
          <a:xfrm>
            <a:off x="243962" y="520224"/>
            <a:ext cx="10515600" cy="969963"/>
          </a:xfrm>
        </p:spPr>
        <p:txBody>
          <a:bodyPr/>
          <a:lstStyle/>
          <a:p>
            <a:r>
              <a:rPr lang="en-US"/>
              <a:t>EZIZ Storage and Handling</a:t>
            </a:r>
          </a:p>
        </p:txBody>
      </p:sp>
      <p:sp>
        <p:nvSpPr>
          <p:cNvPr id="3" name="Slide Number Placeholder 2">
            <a:extLst>
              <a:ext uri="{FF2B5EF4-FFF2-40B4-BE49-F238E27FC236}">
                <a16:creationId xmlns:a16="http://schemas.microsoft.com/office/drawing/2014/main" id="{841BBBE5-46C6-6165-AA35-3360081301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703BF-151A-0D40-8508-CABBAD09F9A9}" type="slidenum">
              <a:rPr kumimoji="0" lang="en-US" sz="11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180DFA19-D0A2-7CEC-0D26-AAE68C9886D0}"/>
              </a:ext>
            </a:extLst>
          </p:cNvPr>
          <p:cNvSpPr txBox="1"/>
          <p:nvPr/>
        </p:nvSpPr>
        <p:spPr>
          <a:xfrm>
            <a:off x="875513" y="5836334"/>
            <a:ext cx="6096000"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cs typeface="Calibri"/>
                <a:hlinkClick r:id="rId2"/>
              </a:rPr>
              <a:t>EZIZ Storage and Handling</a:t>
            </a:r>
            <a:endParaRPr kumimoji="0" lang="en-US" sz="2000" b="1" i="0" u="none" strike="noStrike" kern="1200" cap="none" spc="0" normalizeH="0" baseline="0" noProof="0" dirty="0">
              <a:ln>
                <a:noFill/>
              </a:ln>
              <a:solidFill>
                <a:srgbClr val="000000"/>
              </a:solidFill>
              <a:effectLst/>
              <a:uLnTx/>
              <a:uFillTx/>
              <a:latin typeface="Calibri"/>
              <a:cs typeface="Calibri"/>
            </a:endParaRPr>
          </a:p>
        </p:txBody>
      </p:sp>
      <p:sp>
        <p:nvSpPr>
          <p:cNvPr id="13" name="TextBox 12">
            <a:extLst>
              <a:ext uri="{FF2B5EF4-FFF2-40B4-BE49-F238E27FC236}">
                <a16:creationId xmlns:a16="http://schemas.microsoft.com/office/drawing/2014/main" id="{247E4605-F3E1-8029-B6A0-E5934A1140B2}"/>
              </a:ext>
            </a:extLst>
          </p:cNvPr>
          <p:cNvSpPr txBox="1"/>
          <p:nvPr/>
        </p:nvSpPr>
        <p:spPr>
          <a:xfrm>
            <a:off x="966953" y="2324756"/>
            <a:ext cx="3580523" cy="2846933"/>
          </a:xfrm>
          <a:prstGeom prst="rect">
            <a:avLst/>
          </a:prstGeom>
          <a:solidFill>
            <a:schemeClr val="accent6">
              <a:lumMod val="20000"/>
              <a:lumOff val="80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srgbClr val="20479E"/>
                </a:solidFill>
                <a:effectLst/>
                <a:uLnTx/>
                <a:uFillTx/>
                <a:latin typeface="Calibri"/>
                <a:cs typeface="Calibri"/>
              </a:rPr>
              <a:t>Covers:</a:t>
            </a:r>
            <a:endParaRPr lang="en-US" sz="2200" b="0" i="0" u="none" strike="noStrike" kern="1200" cap="none" spc="0" normalizeH="0" baseline="0" noProof="0" dirty="0">
              <a:ln>
                <a:noFill/>
              </a:ln>
              <a:solidFill>
                <a:srgbClr val="20479E"/>
              </a:solidFill>
              <a:effectLst/>
              <a:uLnTx/>
              <a:uFillTx/>
              <a:latin typeface="Calibri"/>
              <a:cs typeface="Calibri"/>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0479E"/>
                </a:solidFill>
                <a:effectLst/>
                <a:uLnTx/>
                <a:uFillTx/>
                <a:latin typeface="Calibri"/>
                <a:cs typeface="Calibri"/>
              </a:rPr>
              <a:t>Vaccine Storage Units</a:t>
            </a:r>
            <a:endParaRPr lang="en-US" sz="2200" b="0" i="0" u="none" strike="noStrike" kern="1200" cap="none" spc="0" normalizeH="0" baseline="0" noProof="0" dirty="0">
              <a:ln>
                <a:noFill/>
              </a:ln>
              <a:solidFill>
                <a:srgbClr val="20479E"/>
              </a:solidFill>
              <a:effectLst/>
              <a:uLnTx/>
              <a:uFillTx/>
              <a:latin typeface="Calibri"/>
              <a:cs typeface="Calibri"/>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0479E"/>
                </a:solidFill>
                <a:effectLst/>
                <a:uLnTx/>
                <a:uFillTx/>
                <a:latin typeface="Calibri"/>
                <a:cs typeface="Calibri"/>
              </a:rPr>
              <a:t>Types and Grades</a:t>
            </a:r>
            <a:endParaRPr lang="en-US" sz="2200" b="0" i="0" u="none" strike="noStrike" kern="1200" cap="none" spc="0" normalizeH="0" baseline="0" noProof="0" dirty="0">
              <a:ln>
                <a:noFill/>
              </a:ln>
              <a:solidFill>
                <a:srgbClr val="20479E"/>
              </a:solidFill>
              <a:effectLst/>
              <a:uLnTx/>
              <a:uFillTx/>
              <a:latin typeface="Calibri"/>
              <a:cs typeface="Calibri"/>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0479E"/>
                </a:solidFill>
                <a:effectLst/>
                <a:uLnTx/>
                <a:uFillTx/>
                <a:latin typeface="Calibri"/>
                <a:cs typeface="Calibri"/>
              </a:rPr>
              <a:t>Refrigerator and Freezer Specifications</a:t>
            </a:r>
            <a:endParaRPr lang="en-US" sz="2200" b="0" i="0" u="none" strike="noStrike" kern="1200" cap="none" spc="0" normalizeH="0" baseline="0" noProof="0" dirty="0">
              <a:ln>
                <a:noFill/>
              </a:ln>
              <a:solidFill>
                <a:srgbClr val="20479E"/>
              </a:solidFill>
              <a:effectLst/>
              <a:uLnTx/>
              <a:uFillTx/>
              <a:latin typeface="Calibri"/>
              <a:cs typeface="Calibri"/>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0479E"/>
                </a:solidFill>
                <a:effectLst/>
                <a:uLnTx/>
                <a:uFillTx/>
                <a:latin typeface="Calibri"/>
                <a:cs typeface="Calibri"/>
              </a:rPr>
              <a:t>Configuring Units</a:t>
            </a:r>
            <a:endParaRPr lang="en-US" sz="2200" b="0" i="0" u="none" strike="noStrike" kern="1200" cap="none" spc="0" normalizeH="0" baseline="0" noProof="0" dirty="0">
              <a:ln>
                <a:noFill/>
              </a:ln>
              <a:solidFill>
                <a:srgbClr val="20479E"/>
              </a:solidFill>
              <a:effectLst/>
              <a:uLnTx/>
              <a:uFillTx/>
              <a:latin typeface="Calibri"/>
              <a:cs typeface="Calibri"/>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0479E"/>
                </a:solidFill>
                <a:effectLst/>
                <a:uLnTx/>
                <a:uFillTx/>
                <a:latin typeface="Calibri"/>
                <a:cs typeface="Calibri"/>
              </a:rPr>
              <a:t>More details</a:t>
            </a:r>
            <a:endParaRPr lang="en-US" sz="2200" b="0" i="0" u="none" strike="noStrike" kern="1200" cap="none" spc="0" normalizeH="0" baseline="0" noProof="0" dirty="0">
              <a:ln>
                <a:noFill/>
              </a:ln>
              <a:solidFill>
                <a:srgbClr val="20479E"/>
              </a:solidFill>
              <a:effectLst/>
              <a:uLnTx/>
              <a:uFillTx/>
              <a:latin typeface="Calibri"/>
              <a:cs typeface="Calibri"/>
            </a:endParaRPr>
          </a:p>
        </p:txBody>
      </p:sp>
      <p:pic>
        <p:nvPicPr>
          <p:cNvPr id="5" name="Picture 4">
            <a:extLst>
              <a:ext uri="{FF2B5EF4-FFF2-40B4-BE49-F238E27FC236}">
                <a16:creationId xmlns:a16="http://schemas.microsoft.com/office/drawing/2014/main" id="{519184D3-48DF-BC8E-1EDB-081348F2AF20}"/>
              </a:ext>
            </a:extLst>
          </p:cNvPr>
          <p:cNvPicPr>
            <a:picLocks noChangeAspect="1"/>
          </p:cNvPicPr>
          <p:nvPr/>
        </p:nvPicPr>
        <p:blipFill>
          <a:blip r:embed="rId3"/>
          <a:stretch>
            <a:fillRect/>
          </a:stretch>
        </p:blipFill>
        <p:spPr>
          <a:xfrm>
            <a:off x="4818454" y="757515"/>
            <a:ext cx="7169597" cy="5840809"/>
          </a:xfrm>
          <a:prstGeom prst="rect">
            <a:avLst/>
          </a:prstGeom>
          <a:solidFill>
            <a:schemeClr val="tx2"/>
          </a:solid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880967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 DP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 DPH" id="{A158CCA8-7E5C-4472-BE46-57C617B991A0}" vid="{C4D90A3F-BD0E-4971-90D9-DAE938C36B67}"/>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LA DP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 DPH" id="{A158CCA8-7E5C-4472-BE46-57C617B991A0}" vid="{C4D90A3F-BD0E-4971-90D9-DAE938C36B67}"/>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CD91F4C12E414BB1986EB74AB9F7F7" ma:contentTypeVersion="14" ma:contentTypeDescription="Create a new document." ma:contentTypeScope="" ma:versionID="f2948dae525999648b460ef891adc72c">
  <xsd:schema xmlns:xsd="http://www.w3.org/2001/XMLSchema" xmlns:xs="http://www.w3.org/2001/XMLSchema" xmlns:p="http://schemas.microsoft.com/office/2006/metadata/properties" xmlns:ns2="62c82a4d-781b-43f7-9455-28e480f20635" xmlns:ns3="13ac4ded-852d-45e3-b3d7-499fba022b4e" xmlns:ns4="bf2920f7-6e42-4ee3-9f3f-c94b7af73a2a" targetNamespace="http://schemas.microsoft.com/office/2006/metadata/properties" ma:root="true" ma:fieldsID="94902ba221f68cc5ca1fddf8045c2235" ns2:_="" ns3:_="" ns4:_="">
    <xsd:import namespace="62c82a4d-781b-43f7-9455-28e480f20635"/>
    <xsd:import namespace="13ac4ded-852d-45e3-b3d7-499fba022b4e"/>
    <xsd:import namespace="bf2920f7-6e42-4ee3-9f3f-c94b7af73a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c82a4d-781b-43f7-9455-28e480f20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377eeec-9545-4db6-a5b8-3c28df25bf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ac4ded-852d-45e3-b3d7-499fba022b4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2920f7-6e42-4ee3-9f3f-c94b7af73a2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6ed3a10c-b20a-49ae-b8a9-4d1ece0e9b3a}" ma:internalName="TaxCatchAll" ma:showField="CatchAllData" ma:web="13ac4ded-852d-45e3-b3d7-499fba022b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c82a4d-781b-43f7-9455-28e480f20635">
      <Terms xmlns="http://schemas.microsoft.com/office/infopath/2007/PartnerControls"/>
    </lcf76f155ced4ddcb4097134ff3c332f>
    <TaxCatchAll xmlns="bf2920f7-6e42-4ee3-9f3f-c94b7af73a2a" xsi:nil="true"/>
  </documentManagement>
</p:properties>
</file>

<file path=customXml/itemProps1.xml><?xml version="1.0" encoding="utf-8"?>
<ds:datastoreItem xmlns:ds="http://schemas.openxmlformats.org/officeDocument/2006/customXml" ds:itemID="{552A274B-FD11-4F58-AAC8-A77A6350D983}">
  <ds:schemaRefs>
    <ds:schemaRef ds:uri="http://schemas.microsoft.com/sharepoint/v3/contenttype/forms"/>
  </ds:schemaRefs>
</ds:datastoreItem>
</file>

<file path=customXml/itemProps2.xml><?xml version="1.0" encoding="utf-8"?>
<ds:datastoreItem xmlns:ds="http://schemas.openxmlformats.org/officeDocument/2006/customXml" ds:itemID="{ABFF1E5E-1C6F-45B1-82D4-F9CF491899F2}"/>
</file>

<file path=customXml/itemProps3.xml><?xml version="1.0" encoding="utf-8"?>
<ds:datastoreItem xmlns:ds="http://schemas.openxmlformats.org/officeDocument/2006/customXml" ds:itemID="{9D953E51-DDE0-4548-8DB5-F70065541B2F}">
  <ds:schemaRefs>
    <ds:schemaRef ds:uri="http://purl.org/dc/terms/"/>
    <ds:schemaRef ds:uri="http://purl.org/dc/elements/1.1/"/>
    <ds:schemaRef ds:uri="3843d7bf-aa87-4a0f-9ed2-95a560c41a6e"/>
    <ds:schemaRef ds:uri="http://schemas.openxmlformats.org/package/2006/metadata/core-properties"/>
    <ds:schemaRef ds:uri="http://purl.org/dc/dcmitype/"/>
    <ds:schemaRef ds:uri="http://schemas.microsoft.com/office/2006/documentManagement/types"/>
    <ds:schemaRef ds:uri="e5cf8eb2-1acc-4a86-a13b-137b07ba7b86"/>
    <ds:schemaRef ds:uri="http://schemas.microsoft.com/office/infopath/2007/PartnerControls"/>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07597248-ea38-451b-8abe-a638eddbac81}" enabled="0" method="" siteId="{07597248-ea38-451b-8abe-a638eddbac81}" removed="1"/>
</clbl:labelList>
</file>

<file path=docProps/app.xml><?xml version="1.0" encoding="utf-8"?>
<Properties xmlns="http://schemas.openxmlformats.org/officeDocument/2006/extended-properties" xmlns:vt="http://schemas.openxmlformats.org/officeDocument/2006/docPropsVTypes">
  <Template>LA DPH</Template>
  <TotalTime>3006</TotalTime>
  <Words>1687</Words>
  <Application>Microsoft Office PowerPoint</Application>
  <PresentationFormat>Widescreen</PresentationFormat>
  <Paragraphs>185</Paragraphs>
  <Slides>15</Slides>
  <Notes>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15</vt:i4>
      </vt:variant>
    </vt:vector>
  </HeadingPairs>
  <TitlesOfParts>
    <vt:vector size="26" baseType="lpstr">
      <vt:lpstr>Arial</vt:lpstr>
      <vt:lpstr>Arial Black</vt:lpstr>
      <vt:lpstr>Arial,Sans-Serif</vt:lpstr>
      <vt:lpstr>Calibri</vt:lpstr>
      <vt:lpstr>Franklin Gothic Demi</vt:lpstr>
      <vt:lpstr>Times New Roman</vt:lpstr>
      <vt:lpstr>LA DPH</vt:lpstr>
      <vt:lpstr>4_Office Theme</vt:lpstr>
      <vt:lpstr>6_Office Theme</vt:lpstr>
      <vt:lpstr>1_LA DPH</vt:lpstr>
      <vt:lpstr>5_Office Theme</vt:lpstr>
      <vt:lpstr>Vaccine Management Updates  01/17/2024</vt:lpstr>
      <vt:lpstr>Pfizer (Comirnaty) 12 yrs+ COVID-19 Vaccine Storage &amp; Handling</vt:lpstr>
      <vt:lpstr>McKesson COVID-19 Vaccine Shipping Update</vt:lpstr>
      <vt:lpstr>2024-2025 VFC Flu Vaccine Pre-Book Coming Soon</vt:lpstr>
      <vt:lpstr>State General Fund Flu Vaccine</vt:lpstr>
      <vt:lpstr>VFC BeyfortusTM Supply Update</vt:lpstr>
      <vt:lpstr>ABRYSVOTM Available for VFC Ordering this month</vt:lpstr>
      <vt:lpstr>VFC &amp; VFA RECERTIFICATION</vt:lpstr>
      <vt:lpstr>EZIZ Storage and Handling</vt:lpstr>
      <vt:lpstr>EZIZ Digital Data Loggers (DDLs)</vt:lpstr>
      <vt:lpstr>Recertification for LHD-317 and VFA Providers</vt:lpstr>
      <vt:lpstr>VFA/LHD 317 Recertification and Data Migration </vt:lpstr>
      <vt:lpstr>PowerPoint Presentation</vt:lpstr>
      <vt:lpstr>PowerPoint Presentation</vt:lpstr>
      <vt:lpstr>VFA / LHD 317 Upcoming Training Awareness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Vaccine Order Updates</dc:title>
  <dc:creator>Wendi</dc:creator>
  <cp:lastModifiedBy>Wendi Cate</cp:lastModifiedBy>
  <cp:revision>412</cp:revision>
  <dcterms:created xsi:type="dcterms:W3CDTF">2022-02-22T23:59:23Z</dcterms:created>
  <dcterms:modified xsi:type="dcterms:W3CDTF">2024-01-17T16:32:42Z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0x01010027CD91F4C12E414BB1986EB74AB9F7F7</vt:lpwstr>
  </property>
</Properties>
</file>