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0" r:id="rId5"/>
    <p:sldMasterId id="2147483681" r:id="rId6"/>
    <p:sldMasterId id="2147483697" r:id="rId7"/>
    <p:sldMasterId id="2147483708" r:id="rId8"/>
    <p:sldMasterId id="2147483720" r:id="rId9"/>
  </p:sldMasterIdLst>
  <p:notesMasterIdLst>
    <p:notesMasterId r:id="rId24"/>
  </p:notesMasterIdLst>
  <p:sldIdLst>
    <p:sldId id="258" r:id="rId10"/>
    <p:sldId id="2147473561" r:id="rId11"/>
    <p:sldId id="2147473635" r:id="rId12"/>
    <p:sldId id="277" r:id="rId13"/>
    <p:sldId id="2147473636" r:id="rId14"/>
    <p:sldId id="2147473632" r:id="rId15"/>
    <p:sldId id="2147473594" r:id="rId16"/>
    <p:sldId id="2147473420" r:id="rId17"/>
    <p:sldId id="2147473489" r:id="rId18"/>
    <p:sldId id="2147473478" r:id="rId19"/>
    <p:sldId id="2147473568" r:id="rId20"/>
    <p:sldId id="2147473569" r:id="rId21"/>
    <p:sldId id="2147473623" r:id="rId22"/>
    <p:sldId id="2147470853"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0597"/>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97CCD5-BAD8-4D88-B260-A5F387D9B90F}" v="11" dt="2023-03-29T15:35:51.895"/>
  </p1510:revLst>
</p1510:revInfo>
</file>

<file path=ppt/tableStyles.xml><?xml version="1.0" encoding="utf-8"?>
<a:tblStyleLst xmlns:a="http://schemas.openxmlformats.org/drawingml/2006/main" def="{5C22544A-7EE6-4342-B048-85BDC9FD1C3A}">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208" y="2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lby Redman" userId="S::sredman@ph.lacounty.gov::dfed9ee1-55f3-4228-a128-4694927d396f" providerId="AD" clId="Web-{B297CCD5-BAD8-4D88-B260-A5F387D9B90F}"/>
    <pc:docChg chg="modSld">
      <pc:chgData name="Shelby Redman" userId="S::sredman@ph.lacounty.gov::dfed9ee1-55f3-4228-a128-4694927d396f" providerId="AD" clId="Web-{B297CCD5-BAD8-4D88-B260-A5F387D9B90F}" dt="2023-03-29T15:35:51.129" v="3" actId="20577"/>
      <pc:docMkLst>
        <pc:docMk/>
      </pc:docMkLst>
      <pc:sldChg chg="modSp">
        <pc:chgData name="Shelby Redman" userId="S::sredman@ph.lacounty.gov::dfed9ee1-55f3-4228-a128-4694927d396f" providerId="AD" clId="Web-{B297CCD5-BAD8-4D88-B260-A5F387D9B90F}" dt="2023-03-29T15:35:51.129" v="3" actId="20577"/>
        <pc:sldMkLst>
          <pc:docMk/>
          <pc:sldMk cId="666794441" sldId="2147473478"/>
        </pc:sldMkLst>
        <pc:spChg chg="mod">
          <ac:chgData name="Shelby Redman" userId="S::sredman@ph.lacounty.gov::dfed9ee1-55f3-4228-a128-4694927d396f" providerId="AD" clId="Web-{B297CCD5-BAD8-4D88-B260-A5F387D9B90F}" dt="2023-03-29T15:35:51.129" v="3" actId="20577"/>
          <ac:spMkLst>
            <pc:docMk/>
            <pc:sldMk cId="666794441" sldId="2147473478"/>
            <ac:spMk id="18" creationId="{3346A6AF-3EF0-B748-AAEB-A2AB723E280A}"/>
          </ac:spMkLst>
        </pc:spChg>
        <pc:graphicFrameChg chg="mod">
          <ac:chgData name="Shelby Redman" userId="S::sredman@ph.lacounty.gov::dfed9ee1-55f3-4228-a128-4694927d396f" providerId="AD" clId="Web-{B297CCD5-BAD8-4D88-B260-A5F387D9B90F}" dt="2023-03-29T15:35:34.598" v="1" actId="1076"/>
          <ac:graphicFrameMkLst>
            <pc:docMk/>
            <pc:sldMk cId="666794441" sldId="2147473478"/>
            <ac:graphicFrameMk id="8" creationId="{4F9C620E-ADBE-D284-E00D-3695AB0282B2}"/>
          </ac:graphicFrameMkLst>
        </pc:graphicFrame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89F7D7-CF78-4B3E-8B53-F19F86D0AB09}" type="datetimeFigureOut">
              <a:rPr lang="en-US" smtClean="0"/>
              <a:t>3/29/2023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8B5E5E-EEF6-4741-A165-F7F9107A49AA}" type="slidenum">
              <a:rPr lang="en-US" smtClean="0"/>
              <a:t>‹#›</a:t>
            </a:fld>
            <a:endParaRPr lang="en-US"/>
          </a:p>
        </p:txBody>
      </p:sp>
    </p:spTree>
    <p:extLst>
      <p:ext uri="{BB962C8B-B14F-4D97-AF65-F5344CB8AC3E}">
        <p14:creationId xmlns:p14="http://schemas.microsoft.com/office/powerpoint/2010/main" val="2007407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3237">
              <a:defRPr/>
            </a:pPr>
            <a:fld id="{60C07B47-2B95-4536-B260-5755B027F237}" type="slidenum">
              <a:rPr lang="en-US">
                <a:solidFill>
                  <a:prstClr val="black"/>
                </a:solidFill>
                <a:latin typeface="Calibri" panose="020F0502020204030204"/>
              </a:rPr>
              <a:pPr defTabSz="933237">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725855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3237">
              <a:defRPr/>
            </a:pPr>
            <a:fld id="{60C07B47-2B95-4536-B260-5755B027F237}" type="slidenum">
              <a:rPr lang="en-US">
                <a:solidFill>
                  <a:prstClr val="black"/>
                </a:solidFill>
                <a:latin typeface="Calibri" panose="020F0502020204030204"/>
              </a:rPr>
              <a:pPr defTabSz="933237">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4055319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3237">
              <a:defRPr/>
            </a:pPr>
            <a:fld id="{60C07B47-2B95-4536-B260-5755B027F237}" type="slidenum">
              <a:rPr lang="en-US">
                <a:solidFill>
                  <a:prstClr val="black"/>
                </a:solidFill>
                <a:latin typeface="Calibri" panose="020F0502020204030204"/>
              </a:rPr>
              <a:pPr defTabSz="933237">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3956498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Transferring Vaccines Job Aid: https://eziz.org/assets/docs/COVID19/IMM-1346.pdf</a:t>
            </a:r>
          </a:p>
          <a:p>
            <a:endParaRPr lang="en-US" dirty="0"/>
          </a:p>
          <a:p>
            <a:r>
              <a:rPr lang="en-US" dirty="0"/>
              <a:t>Vaccine Marketplace Helpful Introduction: http://www.icontact-archive.com/archive?c=1685203&amp;f=9345&amp;s=18845&amp;m=196623&amp;t=d5d015e4788f297ec3d6b7891198a53fcca5a1742d50d1e37d378774c06114fa</a:t>
            </a:r>
          </a:p>
          <a:p>
            <a:endParaRPr lang="en-US" dirty="0"/>
          </a:p>
          <a:p>
            <a:r>
              <a:rPr lang="en-US" dirty="0" err="1"/>
              <a:t>myCAvax</a:t>
            </a:r>
            <a:r>
              <a:rPr lang="en-US" dirty="0"/>
              <a:t> Interactive Guide Provider </a:t>
            </a:r>
            <a:r>
              <a:rPr lang="en-US"/>
              <a:t>Operations Manual: </a:t>
            </a:r>
            <a:r>
              <a:rPr lang="en-US" dirty="0"/>
              <a:t>https://eziz.org/assets/docs/COVID19/IMM-1425.pdf</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C07B47-2B95-4536-B260-5755B027F2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28019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microsoft.com/office/2007/relationships/hdphoto" Target="../media/hdphoto4.wdp"/><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microsoft.com/office/2007/relationships/hdphoto" Target="../media/hdphoto7.wdp"/><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5" Type="http://schemas.microsoft.com/office/2007/relationships/hdphoto" Target="../media/hdphoto1.wdp"/><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5" Type="http://schemas.microsoft.com/office/2007/relationships/hdphoto" Target="../media/hdphoto4.wdp"/><Relationship Id="rId4" Type="http://schemas.openxmlformats.org/officeDocument/2006/relationships/image" Target="../media/image5.png"/></Relationships>
</file>

<file path=ppt/slideLayouts/_rels/slideLayout4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7.png"/><Relationship Id="rId4" Type="http://schemas.openxmlformats.org/officeDocument/2006/relationships/image" Target="../media/image1.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5" Type="http://schemas.microsoft.com/office/2007/relationships/hdphoto" Target="../media/hdphoto1.wdp"/><Relationship Id="rId4" Type="http://schemas.openxmlformats.org/officeDocument/2006/relationships/image" Target="../media/image5.png"/></Relationships>
</file>

<file path=ppt/slideLayouts/_rels/slideLayout5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6.xml"/><Relationship Id="rId5" Type="http://schemas.openxmlformats.org/officeDocument/2006/relationships/image" Target="../media/image7.png"/><Relationship Id="rId4" Type="http://schemas.openxmlformats.org/officeDocument/2006/relationships/image" Target="../media/image1.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12204192"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nvGrpSpPr>
          <p:cNvPr id="14" name="Group 13"/>
          <p:cNvGrpSpPr>
            <a:grpSpLocks noChangeAspect="1"/>
          </p:cNvGrpSpPr>
          <p:nvPr/>
        </p:nvGrpSpPr>
        <p:grpSpPr>
          <a:xfrm>
            <a:off x="8703886" y="434780"/>
            <a:ext cx="2971097" cy="626682"/>
            <a:chOff x="193478" y="5437878"/>
            <a:chExt cx="2295608" cy="645605"/>
          </a:xfrm>
        </p:grpSpPr>
        <p:pic>
          <p:nvPicPr>
            <p:cNvPr id="15" name="Picture 14" descr="DPH-Logo-white.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6" name="Picture 15" descr="SEAL-whit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3478" y="5437878"/>
              <a:ext cx="645605" cy="645605"/>
            </a:xfrm>
            <a:prstGeom prst="rect">
              <a:avLst/>
            </a:prstGeom>
          </p:spPr>
        </p:pic>
      </p:grpSp>
      <p:pic>
        <p:nvPicPr>
          <p:cNvPr id="6" name="Picture 5"/>
          <p:cNvPicPr>
            <a:picLocks noChangeAspect="1"/>
          </p:cNvPicPr>
          <p:nvPr/>
        </p:nvPicPr>
        <p:blipFill rotWithShape="1">
          <a:blip r:embed="rId4" cstate="print">
            <a:alphaModFix amt="55000"/>
            <a:extLst>
              <a:ext uri="{BEBA8EAE-BF5A-486C-A8C5-ECC9F3942E4B}">
                <a14:imgProps xmlns:a14="http://schemas.microsoft.com/office/drawing/2010/main">
                  <a14:imgLayer r:embed="rId5">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7437442" y="2527301"/>
            <a:ext cx="4755005" cy="4330699"/>
          </a:xfrm>
          <a:prstGeom prst="rect">
            <a:avLst/>
          </a:prstGeom>
        </p:spPr>
      </p:pic>
      <p:sp>
        <p:nvSpPr>
          <p:cNvPr id="2" name="Title 1"/>
          <p:cNvSpPr>
            <a:spLocks noGrp="1"/>
          </p:cNvSpPr>
          <p:nvPr>
            <p:ph type="ctrTitle"/>
          </p:nvPr>
        </p:nvSpPr>
        <p:spPr>
          <a:xfrm>
            <a:off x="434470" y="3202109"/>
            <a:ext cx="7350693" cy="638175"/>
          </a:xfrm>
        </p:spPr>
        <p:txBody>
          <a:bodyPr anchor="t" anchorCtr="0">
            <a:noAutofit/>
          </a:bodyPr>
          <a:lstStyle>
            <a:lvl1pPr algn="l">
              <a:lnSpc>
                <a:spcPts val="3100"/>
              </a:lnSpc>
              <a:defRPr sz="3200" spc="100">
                <a:solidFill>
                  <a:schemeClr val="bg1"/>
                </a:solidFill>
              </a:defRPr>
            </a:lvl1pPr>
          </a:lstStyle>
          <a:p>
            <a:r>
              <a:rPr lang="en-US"/>
              <a:t>Click to edit Master title style</a:t>
            </a:r>
          </a:p>
        </p:txBody>
      </p:sp>
      <p:sp>
        <p:nvSpPr>
          <p:cNvPr id="3" name="Subtitle 2"/>
          <p:cNvSpPr>
            <a:spLocks noGrp="1"/>
          </p:cNvSpPr>
          <p:nvPr>
            <p:ph type="subTitle" idx="1"/>
          </p:nvPr>
        </p:nvSpPr>
        <p:spPr>
          <a:xfrm>
            <a:off x="1326293" y="4084758"/>
            <a:ext cx="6124375" cy="520700"/>
          </a:xfrm>
        </p:spPr>
        <p:txBody>
          <a:bodyPr>
            <a:noAutofit/>
          </a:bodyPr>
          <a:lstStyle>
            <a:lvl1pPr marL="0" indent="0" algn="l">
              <a:lnSpc>
                <a:spcPts val="23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34469" y="5870696"/>
            <a:ext cx="2844800" cy="365125"/>
          </a:xfrm>
        </p:spPr>
        <p:txBody>
          <a:bodyPr/>
          <a:lstStyle>
            <a:lvl1pPr>
              <a:defRPr sz="1000">
                <a:solidFill>
                  <a:srgbClr val="FFFFFF"/>
                </a:solidFill>
              </a:defRPr>
            </a:lvl1pPr>
          </a:lstStyle>
          <a:p>
            <a:fld id="{A30225DD-0EBA-4986-9B94-9CFC1DBDB178}" type="datetimeFigureOut">
              <a:rPr lang="en-US" smtClean="0"/>
              <a:t>3/29/2023</a:t>
            </a:fld>
            <a:endParaRPr lang="en-US"/>
          </a:p>
        </p:txBody>
      </p:sp>
      <p:grpSp>
        <p:nvGrpSpPr>
          <p:cNvPr id="10" name="Group 9"/>
          <p:cNvGrpSpPr/>
          <p:nvPr/>
        </p:nvGrpSpPr>
        <p:grpSpPr>
          <a:xfrm>
            <a:off x="16933" y="6787274"/>
            <a:ext cx="12204192" cy="83427"/>
            <a:chOff x="4859" y="6756285"/>
            <a:chExt cx="6847555" cy="101715"/>
          </a:xfrm>
        </p:grpSpPr>
        <p:sp>
          <p:nvSpPr>
            <p:cNvPr id="11" name="Rectangle 10"/>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2" name="Rectangle 11"/>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3" name="Rectangle 12"/>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spTree>
    <p:extLst>
      <p:ext uri="{BB962C8B-B14F-4D97-AF65-F5344CB8AC3E}">
        <p14:creationId xmlns:p14="http://schemas.microsoft.com/office/powerpoint/2010/main" val="2565969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804D-0B8E-5A46-BBB5-264EB4C897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33D32F-E177-9446-B09D-D533B95554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22635A01-1FDF-C045-A5F1-1C9E52D47860}"/>
              </a:ext>
            </a:extLst>
          </p:cNvPr>
          <p:cNvSpPr>
            <a:spLocks noGrp="1"/>
          </p:cNvSpPr>
          <p:nvPr>
            <p:ph type="sldNum" sz="quarter" idx="12"/>
          </p:nvPr>
        </p:nvSpPr>
        <p:spPr/>
        <p:txBody>
          <a:bodyPr/>
          <a:lstStyle/>
          <a:p>
            <a:fld id="{13D703BF-151A-0D40-8508-CABBAD09F9A9}" type="slidenum">
              <a:rPr lang="en-US" smtClean="0"/>
              <a:t>‹#›</a:t>
            </a:fld>
            <a:endParaRPr lang="en-US"/>
          </a:p>
        </p:txBody>
      </p:sp>
    </p:spTree>
    <p:extLst>
      <p:ext uri="{BB962C8B-B14F-4D97-AF65-F5344CB8AC3E}">
        <p14:creationId xmlns:p14="http://schemas.microsoft.com/office/powerpoint/2010/main" val="3961932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12204192"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nvGrpSpPr>
          <p:cNvPr id="14" name="Group 13"/>
          <p:cNvGrpSpPr>
            <a:grpSpLocks noChangeAspect="1"/>
          </p:cNvGrpSpPr>
          <p:nvPr/>
        </p:nvGrpSpPr>
        <p:grpSpPr>
          <a:xfrm>
            <a:off x="8703886" y="434780"/>
            <a:ext cx="2971097" cy="626682"/>
            <a:chOff x="193478" y="5437878"/>
            <a:chExt cx="2295608" cy="645605"/>
          </a:xfrm>
        </p:grpSpPr>
        <p:pic>
          <p:nvPicPr>
            <p:cNvPr id="15" name="Picture 14" descr="DPH-Logo-white.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6" name="Picture 15" descr="SEAL-whit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3478" y="5437878"/>
              <a:ext cx="645605" cy="645605"/>
            </a:xfrm>
            <a:prstGeom prst="rect">
              <a:avLst/>
            </a:prstGeom>
          </p:spPr>
        </p:pic>
      </p:grpSp>
      <p:pic>
        <p:nvPicPr>
          <p:cNvPr id="6" name="Picture 5"/>
          <p:cNvPicPr>
            <a:picLocks noChangeAspect="1"/>
          </p:cNvPicPr>
          <p:nvPr/>
        </p:nvPicPr>
        <p:blipFill rotWithShape="1">
          <a:blip r:embed="rId4" cstate="print">
            <a:alphaModFix amt="55000"/>
            <a:extLst>
              <a:ext uri="{BEBA8EAE-BF5A-486C-A8C5-ECC9F3942E4B}">
                <a14:imgProps xmlns:a14="http://schemas.microsoft.com/office/drawing/2010/main">
                  <a14:imgLayer r:embed="rId5">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7437442" y="2527301"/>
            <a:ext cx="4755005" cy="4330699"/>
          </a:xfrm>
          <a:prstGeom prst="rect">
            <a:avLst/>
          </a:prstGeom>
        </p:spPr>
      </p:pic>
      <p:sp>
        <p:nvSpPr>
          <p:cNvPr id="2" name="Title 1"/>
          <p:cNvSpPr>
            <a:spLocks noGrp="1"/>
          </p:cNvSpPr>
          <p:nvPr>
            <p:ph type="ctrTitle"/>
          </p:nvPr>
        </p:nvSpPr>
        <p:spPr>
          <a:xfrm>
            <a:off x="434470" y="2971801"/>
            <a:ext cx="7350693" cy="638175"/>
          </a:xfrm>
        </p:spPr>
        <p:txBody>
          <a:bodyPr anchor="t" anchorCtr="0">
            <a:noAutofit/>
          </a:bodyPr>
          <a:lstStyle>
            <a:lvl1pPr algn="l">
              <a:lnSpc>
                <a:spcPct val="100000"/>
              </a:lnSpc>
              <a:defRPr sz="3200" b="0" spc="100">
                <a:solidFill>
                  <a:schemeClr val="bg1"/>
                </a:solidFill>
                <a:latin typeface="Arial Black" panose="020B0A04020102020204" pitchFamily="34" charset="0"/>
              </a:defRPr>
            </a:lvl1pPr>
          </a:lstStyle>
          <a:p>
            <a:r>
              <a:rPr lang="en-US"/>
              <a:t>Click to edit Master title style</a:t>
            </a:r>
          </a:p>
        </p:txBody>
      </p:sp>
      <p:sp>
        <p:nvSpPr>
          <p:cNvPr id="3" name="Subtitle 2"/>
          <p:cNvSpPr>
            <a:spLocks noGrp="1"/>
          </p:cNvSpPr>
          <p:nvPr>
            <p:ph type="subTitle" idx="1"/>
          </p:nvPr>
        </p:nvSpPr>
        <p:spPr>
          <a:xfrm>
            <a:off x="434470" y="4084758"/>
            <a:ext cx="6124375" cy="520700"/>
          </a:xfrm>
        </p:spPr>
        <p:txBody>
          <a:bodyPr>
            <a:noAutofit/>
          </a:bodyPr>
          <a:lstStyle>
            <a:lvl1pPr marL="0" indent="0" algn="l">
              <a:lnSpc>
                <a:spcPct val="1000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34469" y="5870696"/>
            <a:ext cx="2844800" cy="365125"/>
          </a:xfrm>
        </p:spPr>
        <p:txBody>
          <a:bodyPr/>
          <a:lstStyle>
            <a:lvl1pPr>
              <a:defRPr sz="1000">
                <a:solidFill>
                  <a:srgbClr val="FFFFFF"/>
                </a:solidFill>
              </a:defRPr>
            </a:lvl1pPr>
          </a:lstStyle>
          <a:p>
            <a:fld id="{AC3ED585-F3FD-3549-A994-39826905F8BC}" type="datetime1">
              <a:rPr lang="en-US" smtClean="0"/>
              <a:t>3/29/2023</a:t>
            </a:fld>
            <a:endParaRPr lang="en-US"/>
          </a:p>
        </p:txBody>
      </p:sp>
      <p:grpSp>
        <p:nvGrpSpPr>
          <p:cNvPr id="10" name="Group 9"/>
          <p:cNvGrpSpPr/>
          <p:nvPr/>
        </p:nvGrpSpPr>
        <p:grpSpPr>
          <a:xfrm>
            <a:off x="16933" y="6787274"/>
            <a:ext cx="12204192" cy="83427"/>
            <a:chOff x="4859" y="6756285"/>
            <a:chExt cx="6847555" cy="101715"/>
          </a:xfrm>
        </p:grpSpPr>
        <p:sp>
          <p:nvSpPr>
            <p:cNvPr id="11" name="Rectangle 10"/>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2" name="Rectangle 11"/>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3" name="Rectangle 12"/>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spTree>
    <p:extLst>
      <p:ext uri="{BB962C8B-B14F-4D97-AF65-F5344CB8AC3E}">
        <p14:creationId xmlns:p14="http://schemas.microsoft.com/office/powerpoint/2010/main" val="440832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with seal &amp; partner logo">
    <p:spTree>
      <p:nvGrpSpPr>
        <p:cNvPr id="1" name=""/>
        <p:cNvGrpSpPr/>
        <p:nvPr/>
      </p:nvGrpSpPr>
      <p:grpSpPr>
        <a:xfrm>
          <a:off x="0" y="0"/>
          <a:ext cx="0" cy="0"/>
          <a:chOff x="0" y="0"/>
          <a:chExt cx="0" cy="0"/>
        </a:xfrm>
      </p:grpSpPr>
      <p:sp>
        <p:nvSpPr>
          <p:cNvPr id="9" name="Rectangle 8"/>
          <p:cNvSpPr/>
          <p:nvPr/>
        </p:nvSpPr>
        <p:spPr>
          <a:xfrm>
            <a:off x="0" y="0"/>
            <a:ext cx="12204192"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pic>
        <p:nvPicPr>
          <p:cNvPr id="6" name="Picture 5"/>
          <p:cNvPicPr>
            <a:picLocks noChangeAspect="1"/>
          </p:cNvPicPr>
          <p:nvPr/>
        </p:nvPicPr>
        <p:blipFill rotWithShape="1">
          <a:blip r:embed="rId2" cstate="print">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7785163" y="2456575"/>
            <a:ext cx="4435963" cy="4330699"/>
          </a:xfrm>
          <a:prstGeom prst="rect">
            <a:avLst/>
          </a:prstGeom>
        </p:spPr>
      </p:pic>
      <p:sp>
        <p:nvSpPr>
          <p:cNvPr id="2" name="Title 1"/>
          <p:cNvSpPr>
            <a:spLocks noGrp="1"/>
          </p:cNvSpPr>
          <p:nvPr>
            <p:ph type="ctrTitle"/>
          </p:nvPr>
        </p:nvSpPr>
        <p:spPr>
          <a:xfrm>
            <a:off x="434469" y="2846516"/>
            <a:ext cx="7987041" cy="638175"/>
          </a:xfrm>
        </p:spPr>
        <p:txBody>
          <a:bodyPr anchor="t" anchorCtr="0">
            <a:noAutofit/>
          </a:bodyPr>
          <a:lstStyle>
            <a:lvl1pPr algn="l">
              <a:lnSpc>
                <a:spcPts val="3100"/>
              </a:lnSpc>
              <a:defRPr sz="3200" b="0" spc="100">
                <a:solidFill>
                  <a:schemeClr val="bg1"/>
                </a:solidFill>
                <a:latin typeface="Arial Black" panose="020B0A04020102020204" pitchFamily="34" charset="0"/>
              </a:defRPr>
            </a:lvl1pPr>
          </a:lstStyle>
          <a:p>
            <a:r>
              <a:rPr lang="en-US"/>
              <a:t>Click to edit Master title style</a:t>
            </a:r>
          </a:p>
        </p:txBody>
      </p:sp>
      <p:sp>
        <p:nvSpPr>
          <p:cNvPr id="3" name="Subtitle 2"/>
          <p:cNvSpPr>
            <a:spLocks noGrp="1"/>
          </p:cNvSpPr>
          <p:nvPr>
            <p:ph type="subTitle" idx="1"/>
          </p:nvPr>
        </p:nvSpPr>
        <p:spPr>
          <a:xfrm>
            <a:off x="434469" y="3729165"/>
            <a:ext cx="6124375" cy="520700"/>
          </a:xfrm>
        </p:spPr>
        <p:txBody>
          <a:bodyPr>
            <a:noAutofit/>
          </a:bodyPr>
          <a:lstStyle>
            <a:lvl1pPr marL="0" indent="0" algn="l">
              <a:lnSpc>
                <a:spcPts val="23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grpSp>
        <p:nvGrpSpPr>
          <p:cNvPr id="10" name="Group 9"/>
          <p:cNvGrpSpPr/>
          <p:nvPr/>
        </p:nvGrpSpPr>
        <p:grpSpPr>
          <a:xfrm>
            <a:off x="16933" y="6787274"/>
            <a:ext cx="12204192" cy="83427"/>
            <a:chOff x="4859" y="6756285"/>
            <a:chExt cx="6847555" cy="101715"/>
          </a:xfrm>
        </p:grpSpPr>
        <p:sp>
          <p:nvSpPr>
            <p:cNvPr id="11" name="Rectangle 10"/>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2" name="Rectangle 11"/>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3" name="Rectangle 12"/>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cxnSp>
        <p:nvCxnSpPr>
          <p:cNvPr id="15" name="Straight Connector 14"/>
          <p:cNvCxnSpPr/>
          <p:nvPr/>
        </p:nvCxnSpPr>
        <p:spPr>
          <a:xfrm>
            <a:off x="3759200" y="5145764"/>
            <a:ext cx="0" cy="114300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5" name="Group 4"/>
          <p:cNvGrpSpPr/>
          <p:nvPr/>
        </p:nvGrpSpPr>
        <p:grpSpPr>
          <a:xfrm>
            <a:off x="564444" y="5463280"/>
            <a:ext cx="2754337" cy="580962"/>
            <a:chOff x="193478" y="5437878"/>
            <a:chExt cx="2295608" cy="645605"/>
          </a:xfrm>
        </p:grpSpPr>
        <p:pic>
          <p:nvPicPr>
            <p:cNvPr id="14" name="Picture 13" descr="DPH-Logo-white.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4" name="Picture 3" descr="SEAL-white.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93478" y="5437878"/>
              <a:ext cx="645605" cy="645605"/>
            </a:xfrm>
            <a:prstGeom prst="rect">
              <a:avLst/>
            </a:prstGeom>
          </p:spPr>
        </p:pic>
      </p:grpSp>
      <p:sp>
        <p:nvSpPr>
          <p:cNvPr id="8" name="Picture Placeholder 7"/>
          <p:cNvSpPr>
            <a:spLocks noGrp="1"/>
          </p:cNvSpPr>
          <p:nvPr>
            <p:ph type="pic" sz="quarter" idx="10"/>
          </p:nvPr>
        </p:nvSpPr>
        <p:spPr>
          <a:xfrm>
            <a:off x="4210050" y="5342468"/>
            <a:ext cx="2721327" cy="804333"/>
          </a:xfrm>
        </p:spPr>
        <p:txBody>
          <a:bodyPr/>
          <a:lstStyle>
            <a:lvl1pPr marL="0" indent="0">
              <a:buFontTx/>
              <a:buNone/>
              <a:defRPr sz="1400">
                <a:solidFill>
                  <a:schemeClr val="bg1"/>
                </a:solidFill>
              </a:defRPr>
            </a:lvl1pPr>
          </a:lstStyle>
          <a:p>
            <a:r>
              <a:rPr lang="en-US"/>
              <a:t>Click icon to add picture</a:t>
            </a:r>
          </a:p>
        </p:txBody>
      </p:sp>
    </p:spTree>
    <p:extLst>
      <p:ext uri="{BB962C8B-B14F-4D97-AF65-F5344CB8AC3E}">
        <p14:creationId xmlns:p14="http://schemas.microsoft.com/office/powerpoint/2010/main" val="1580193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1"/>
            <a:ext cx="10972800"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F114C2-7739-024A-AAE4-333F8728754D}" type="datetime1">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11FA1-5AF9-0647-B31D-D6250D4530A3}" type="slidenum">
              <a:rPr lang="en-US" smtClean="0"/>
              <a:t>‹#›</a:t>
            </a:fld>
            <a:endParaRPr lang="en-US"/>
          </a:p>
        </p:txBody>
      </p:sp>
      <p:sp>
        <p:nvSpPr>
          <p:cNvPr id="8"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8541951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Layout With Text Box Treatment">
    <p:spTree>
      <p:nvGrpSpPr>
        <p:cNvPr id="1" name=""/>
        <p:cNvGrpSpPr/>
        <p:nvPr/>
      </p:nvGrpSpPr>
      <p:grpSpPr>
        <a:xfrm>
          <a:off x="0" y="0"/>
          <a:ext cx="0" cy="0"/>
          <a:chOff x="0" y="0"/>
          <a:chExt cx="0" cy="0"/>
        </a:xfrm>
      </p:grpSpPr>
      <p:sp>
        <p:nvSpPr>
          <p:cNvPr id="13" name="Round Same Side Corner Rectangle 12"/>
          <p:cNvSpPr/>
          <p:nvPr/>
        </p:nvSpPr>
        <p:spPr>
          <a:xfrm>
            <a:off x="584984" y="1606552"/>
            <a:ext cx="11001952" cy="317499"/>
          </a:xfrm>
          <a:prstGeom prst="round2SameRect">
            <a:avLst>
              <a:gd name="adj1" fmla="val 0"/>
              <a:gd name="adj2" fmla="val 0"/>
            </a:avLst>
          </a:prstGeom>
          <a:solidFill>
            <a:schemeClr val="bg2"/>
          </a:solidFill>
          <a:ln w="3175">
            <a:noFill/>
            <a:miter lim="800000"/>
            <a:headEnd/>
            <a:tailEnd/>
          </a:ln>
          <a:effectLst/>
        </p:spPr>
        <p:txBody>
          <a:bodyPr anchor="ctr"/>
          <a:lstStyle/>
          <a:p>
            <a:pPr algn="ctr"/>
            <a:endParaRPr lang="en-US" sz="1800">
              <a:solidFill>
                <a:srgbClr val="FFFFFF"/>
              </a:solidFill>
              <a:latin typeface="Arial" charset="0"/>
              <a:ea typeface="ＭＳ Ｐゴシック" pitchFamily="34" charset="-128"/>
            </a:endParaRP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9BC7D2-64ED-E041-B415-7C7B0A849943}" type="datetime1">
              <a:rPr lang="en-US" smtClean="0"/>
              <a:t>3/29/2023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111FA1-5AF9-0647-B31D-D6250D4530A3}" type="slidenum">
              <a:rPr lang="en-US" smtClean="0"/>
              <a:t>‹#›</a:t>
            </a:fld>
            <a:endParaRPr lang="en-US"/>
          </a:p>
        </p:txBody>
      </p:sp>
      <p:grpSp>
        <p:nvGrpSpPr>
          <p:cNvPr id="6" name="Group 5"/>
          <p:cNvGrpSpPr/>
          <p:nvPr/>
        </p:nvGrpSpPr>
        <p:grpSpPr>
          <a:xfrm>
            <a:off x="597530" y="1437765"/>
            <a:ext cx="10984871" cy="309226"/>
            <a:chOff x="448147" y="1628265"/>
            <a:chExt cx="8238653" cy="309226"/>
          </a:xfrm>
        </p:grpSpPr>
        <p:sp>
          <p:nvSpPr>
            <p:cNvPr id="7" name="Rectangle 6"/>
            <p:cNvSpPr/>
            <p:nvPr/>
          </p:nvSpPr>
          <p:spPr>
            <a:xfrm>
              <a:off x="448147" y="1709648"/>
              <a:ext cx="8238653" cy="73151"/>
            </a:xfrm>
            <a:prstGeom prst="rect">
              <a:avLst/>
            </a:prstGeom>
            <a:solidFill>
              <a:srgbClr val="00205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pPr>
              <a:endParaRPr lang="id-ID" sz="1800">
                <a:latin typeface="Arial" pitchFamily="34" charset="0"/>
                <a:cs typeface="Arial" pitchFamily="34" charset="0"/>
              </a:endParaRPr>
            </a:p>
          </p:txBody>
        </p:sp>
        <p:grpSp>
          <p:nvGrpSpPr>
            <p:cNvPr id="8" name="Group 7"/>
            <p:cNvGrpSpPr/>
            <p:nvPr/>
          </p:nvGrpSpPr>
          <p:grpSpPr>
            <a:xfrm>
              <a:off x="3987448" y="1628265"/>
              <a:ext cx="1061274" cy="309226"/>
              <a:chOff x="3987448" y="1628265"/>
              <a:chExt cx="1061274" cy="309226"/>
            </a:xfrm>
          </p:grpSpPr>
          <p:sp>
            <p:nvSpPr>
              <p:cNvPr id="9" name="Rounded Rectangle 8"/>
              <p:cNvSpPr/>
              <p:nvPr/>
            </p:nvSpPr>
            <p:spPr bwMode="auto">
              <a:xfrm>
                <a:off x="3987448" y="1709648"/>
                <a:ext cx="1061274" cy="227843"/>
              </a:xfrm>
              <a:prstGeom prst="roundRect">
                <a:avLst>
                  <a:gd name="adj" fmla="val 15704"/>
                </a:avLst>
              </a:prstGeom>
              <a:noFill/>
              <a:ln w="38100">
                <a:solidFill>
                  <a:schemeClr val="tx2">
                    <a:lumMod val="75000"/>
                  </a:schemeClr>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85000"/>
                      <a:lumOff val="15000"/>
                    </a:schemeClr>
                  </a:solidFill>
                  <a:latin typeface="Calibri"/>
                </a:endParaRPr>
              </a:p>
            </p:txBody>
          </p:sp>
          <p:sp>
            <p:nvSpPr>
              <p:cNvPr id="10" name="Rectangle 9"/>
              <p:cNvSpPr>
                <a:spLocks noChangeArrowheads="1"/>
              </p:cNvSpPr>
              <p:nvPr/>
            </p:nvSpPr>
            <p:spPr bwMode="auto">
              <a:xfrm>
                <a:off x="4125876" y="1628265"/>
                <a:ext cx="784419" cy="188235"/>
              </a:xfrm>
              <a:prstGeom prst="rect">
                <a:avLst/>
              </a:prstGeom>
              <a:gradFill flip="none" rotWithShape="1">
                <a:gsLst>
                  <a:gs pos="5000">
                    <a:srgbClr val="418FFF"/>
                  </a:gs>
                  <a:gs pos="82000">
                    <a:srgbClr val="00205B"/>
                  </a:gs>
                </a:gsLst>
                <a:lin ang="342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85000"/>
                      <a:lumOff val="15000"/>
                    </a:schemeClr>
                  </a:solidFill>
                  <a:latin typeface="Calibri"/>
                </a:endParaRPr>
              </a:p>
            </p:txBody>
          </p:sp>
        </p:grpSp>
      </p:grpSp>
      <p:sp>
        <p:nvSpPr>
          <p:cNvPr id="11" name="Content Placeholder 2"/>
          <p:cNvSpPr>
            <a:spLocks noGrp="1"/>
          </p:cNvSpPr>
          <p:nvPr>
            <p:ph idx="1"/>
          </p:nvPr>
        </p:nvSpPr>
        <p:spPr>
          <a:xfrm>
            <a:off x="863600" y="1765302"/>
            <a:ext cx="10397067"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388171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p:cNvSpPr/>
          <p:nvPr/>
        </p:nvSpPr>
        <p:spPr>
          <a:xfrm>
            <a:off x="-2116" y="1955801"/>
            <a:ext cx="12192000" cy="101600"/>
          </a:xfrm>
          <a:prstGeom prst="rect">
            <a:avLst/>
          </a:prstGeom>
          <a:gradFill flip="none" rotWithShape="1">
            <a:gsLst>
              <a:gs pos="9000">
                <a:srgbClr val="CF7F00"/>
              </a:gs>
              <a:gs pos="100000">
                <a:srgbClr val="FFCB02">
                  <a:alpha val="48000"/>
                </a:srgbClr>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1" name="Rectangle 10"/>
          <p:cNvSpPr/>
          <p:nvPr/>
        </p:nvSpPr>
        <p:spPr bwMode="auto">
          <a:xfrm>
            <a:off x="963085" y="5691746"/>
            <a:ext cx="10994308" cy="207490"/>
          </a:xfrm>
          <a:prstGeom prst="rect">
            <a:avLst/>
          </a:prstGeom>
          <a:gradFill flip="none" rotWithShape="1">
            <a:gsLst>
              <a:gs pos="69000">
                <a:schemeClr val="tx1">
                  <a:alpha val="15000"/>
                </a:schemeClr>
              </a:gs>
              <a:gs pos="100000">
                <a:srgbClr val="D9D9D9">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8900" marR="0" indent="-88900" algn="l" defTabSz="914400" rtl="0" eaLnBrk="0" fontAlgn="base" latinLnBrk="0" hangingPunct="0">
              <a:lnSpc>
                <a:spcPct val="100000"/>
              </a:lnSpc>
              <a:spcBef>
                <a:spcPct val="0"/>
              </a:spcBef>
              <a:spcAft>
                <a:spcPct val="0"/>
              </a:spcAft>
              <a:buClrTx/>
              <a:buSzTx/>
              <a:buFont typeface="Arial" pitchFamily="34" charset="0"/>
              <a:buChar char="•"/>
              <a:tabLst/>
            </a:pPr>
            <a:endParaRPr kumimoji="0" lang="en-US" sz="1200" b="0" i="0" u="none" strike="noStrike" cap="none" normalizeH="0" baseline="0">
              <a:ln>
                <a:noFill/>
              </a:ln>
              <a:solidFill>
                <a:schemeClr val="tx1"/>
              </a:solidFill>
              <a:effectLst/>
              <a:latin typeface="Arial" charset="0"/>
            </a:endParaRPr>
          </a:p>
        </p:txBody>
      </p:sp>
      <p:sp>
        <p:nvSpPr>
          <p:cNvPr id="9" name="Rectangle 8"/>
          <p:cNvSpPr/>
          <p:nvPr/>
        </p:nvSpPr>
        <p:spPr>
          <a:xfrm>
            <a:off x="0" y="1955800"/>
            <a:ext cx="12192000" cy="3837546"/>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2" name="Title 1"/>
          <p:cNvSpPr>
            <a:spLocks noGrp="1"/>
          </p:cNvSpPr>
          <p:nvPr>
            <p:ph type="title" hasCustomPrompt="1"/>
          </p:nvPr>
        </p:nvSpPr>
        <p:spPr>
          <a:xfrm>
            <a:off x="609600" y="4102101"/>
            <a:ext cx="10363200" cy="876300"/>
          </a:xfrm>
        </p:spPr>
        <p:txBody>
          <a:bodyPr anchor="t"/>
          <a:lstStyle>
            <a:lvl1pPr algn="l">
              <a:lnSpc>
                <a:spcPct val="100000"/>
              </a:lnSpc>
              <a:defRPr sz="2800" b="0" cap="none" spc="100">
                <a:solidFill>
                  <a:srgbClr val="FFFFFF"/>
                </a:solidFill>
                <a:latin typeface="Arial Black" panose="020B0A04020102020204" pitchFamily="34" charset="0"/>
              </a:defRPr>
            </a:lvl1pPr>
          </a:lstStyle>
          <a:p>
            <a:r>
              <a:rPr lang="en-US"/>
              <a:t>Click To Edit Master Title Style</a:t>
            </a:r>
          </a:p>
        </p:txBody>
      </p:sp>
      <p:sp>
        <p:nvSpPr>
          <p:cNvPr id="3" name="Text Placeholder 2"/>
          <p:cNvSpPr>
            <a:spLocks noGrp="1"/>
          </p:cNvSpPr>
          <p:nvPr>
            <p:ph type="body" idx="1"/>
          </p:nvPr>
        </p:nvSpPr>
        <p:spPr>
          <a:xfrm>
            <a:off x="609600" y="3698646"/>
            <a:ext cx="10363200" cy="403455"/>
          </a:xfrm>
        </p:spPr>
        <p:txBody>
          <a:bodyPr anchor="b" anchorCtr="0"/>
          <a:lstStyle>
            <a:lvl1pPr marL="0" indent="0">
              <a:lnSpc>
                <a:spcPct val="100000"/>
              </a:lnSpc>
              <a:buNone/>
              <a:defRPr sz="20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3F9AB3-E2A9-3D45-9524-220F07F718CB}" type="datetime1">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11FA1-5AF9-0647-B31D-D6250D4530A3}" type="slidenum">
              <a:rPr lang="en-US" smtClean="0"/>
              <a:t>‹#›</a:t>
            </a:fld>
            <a:endParaRPr lang="en-US"/>
          </a:p>
        </p:txBody>
      </p:sp>
      <p:pic>
        <p:nvPicPr>
          <p:cNvPr id="18" name="Picture 17"/>
          <p:cNvPicPr>
            <a:picLocks noChangeAspect="1"/>
          </p:cNvPicPr>
          <p:nvPr/>
        </p:nvPicPr>
        <p:blipFill rotWithShape="1">
          <a:blip r:embed="rId2" cstate="print">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8605960" y="2527301"/>
            <a:ext cx="3586041" cy="3266046"/>
          </a:xfrm>
          <a:prstGeom prst="rect">
            <a:avLst/>
          </a:prstGeom>
        </p:spPr>
      </p:pic>
      <p:cxnSp>
        <p:nvCxnSpPr>
          <p:cNvPr id="10" name="Straight Connector 9"/>
          <p:cNvCxnSpPr/>
          <p:nvPr/>
        </p:nvCxnSpPr>
        <p:spPr>
          <a:xfrm>
            <a:off x="1" y="2057401"/>
            <a:ext cx="12189884"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117" y="5691746"/>
            <a:ext cx="12189884"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4238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94382"/>
            <a:ext cx="5291328"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234144"/>
            <a:ext cx="5291328" cy="3951288"/>
          </a:xfrm>
        </p:spPr>
        <p:txBody>
          <a:bodyPr/>
          <a:lstStyle>
            <a:lvl1pPr marL="164592"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45767" y="1594382"/>
            <a:ext cx="5291328"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45767" y="2234144"/>
            <a:ext cx="5291328" cy="3951288"/>
          </a:xfrm>
        </p:spPr>
        <p:txBody>
          <a:bodyPr/>
          <a:lstStyle>
            <a:lvl1pPr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E15B0A-E3F8-2B42-AC0F-4B63D233AF15}" type="datetime1">
              <a:rPr lang="en-US" smtClean="0"/>
              <a:t>3/29/2023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111FA1-5AF9-0647-B31D-D6250D4530A3}" type="slidenum">
              <a:rPr lang="en-US" smtClean="0"/>
              <a:t>‹#›</a:t>
            </a:fld>
            <a:endParaRPr lang="en-US"/>
          </a:p>
        </p:txBody>
      </p:sp>
      <p:sp>
        <p:nvSpPr>
          <p:cNvPr id="10"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7887813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5E624E-BDBD-EA41-8258-217FEFAC7833}" type="datetime1">
              <a:rPr lang="en-US" smtClean="0"/>
              <a:t>3/29/2023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111FA1-5AF9-0647-B31D-D6250D4530A3}" type="slidenum">
              <a:rPr lang="en-US" smtClean="0"/>
              <a:t>‹#›</a:t>
            </a:fld>
            <a:endParaRPr lang="en-US"/>
          </a:p>
        </p:txBody>
      </p:sp>
    </p:spTree>
    <p:extLst>
      <p:ext uri="{BB962C8B-B14F-4D97-AF65-F5344CB8AC3E}">
        <p14:creationId xmlns:p14="http://schemas.microsoft.com/office/powerpoint/2010/main" val="15961979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2D30BB-010B-3645-921B-01579C531B68}" type="datetime1">
              <a:rPr lang="en-US" smtClean="0"/>
              <a:t>3/29/2023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111FA1-5AF9-0647-B31D-D6250D4530A3}" type="slidenum">
              <a:rPr lang="en-US" smtClean="0"/>
              <a:t>‹#›</a:t>
            </a:fld>
            <a:endParaRPr lang="en-US"/>
          </a:p>
        </p:txBody>
      </p:sp>
    </p:spTree>
    <p:extLst>
      <p:ext uri="{BB962C8B-B14F-4D97-AF65-F5344CB8AC3E}">
        <p14:creationId xmlns:p14="http://schemas.microsoft.com/office/powerpoint/2010/main" val="12108833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8840" y="5080001"/>
            <a:ext cx="10853560" cy="397933"/>
          </a:xfrm>
        </p:spPr>
        <p:txBody>
          <a:bodyPr anchor="b"/>
          <a:lstStyle>
            <a:lvl1pPr algn="l">
              <a:defRPr sz="1600" b="1"/>
            </a:lvl1pPr>
          </a:lstStyle>
          <a:p>
            <a:r>
              <a:rPr lang="en-US"/>
              <a:t>Click to edit Master title style</a:t>
            </a:r>
          </a:p>
        </p:txBody>
      </p:sp>
      <p:sp>
        <p:nvSpPr>
          <p:cNvPr id="4" name="Text Placeholder 3"/>
          <p:cNvSpPr>
            <a:spLocks noGrp="1"/>
          </p:cNvSpPr>
          <p:nvPr>
            <p:ph type="body" sz="half" idx="2"/>
          </p:nvPr>
        </p:nvSpPr>
        <p:spPr>
          <a:xfrm>
            <a:off x="732366" y="5494338"/>
            <a:ext cx="10850033" cy="296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703813-FE79-6C4A-9660-F1B25EDE73F4}" type="datetime1">
              <a:rPr lang="en-US" smtClean="0"/>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111FA1-5AF9-0647-B31D-D6250D4530A3}" type="slidenum">
              <a:rPr lang="en-US" smtClean="0"/>
              <a:t>‹#›</a:t>
            </a:fld>
            <a:endParaRPr lang="en-US"/>
          </a:p>
        </p:txBody>
      </p:sp>
      <p:sp>
        <p:nvSpPr>
          <p:cNvPr id="8" name="Text Placeholder 7"/>
          <p:cNvSpPr>
            <a:spLocks noGrp="1"/>
          </p:cNvSpPr>
          <p:nvPr>
            <p:ph type="body" sz="quarter" idx="13" hasCustomPrompt="1"/>
          </p:nvPr>
        </p:nvSpPr>
        <p:spPr>
          <a:xfrm>
            <a:off x="728840" y="5791200"/>
            <a:ext cx="982062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
        <p:nvSpPr>
          <p:cNvPr id="11" name="Content Placeholder 2"/>
          <p:cNvSpPr>
            <a:spLocks noGrp="1"/>
          </p:cNvSpPr>
          <p:nvPr>
            <p:ph idx="14"/>
          </p:nvPr>
        </p:nvSpPr>
        <p:spPr>
          <a:xfrm>
            <a:off x="732368" y="838200"/>
            <a:ext cx="10850033" cy="4190999"/>
          </a:xfrm>
        </p:spPr>
        <p:txBody>
          <a:bodyPr/>
          <a:lstStyle>
            <a:lvl1pPr marL="0" indent="0">
              <a:buFontTx/>
              <a:buNone/>
              <a:defRPr sz="2800" b="1">
                <a:latin typeface="+mj-lt"/>
              </a:defRPr>
            </a:lvl1pPr>
          </a:lstStyle>
          <a:p>
            <a:pPr lvl="0"/>
            <a:r>
              <a:rPr lang="en-US"/>
              <a:t>Click to edit Master text styles</a:t>
            </a:r>
          </a:p>
        </p:txBody>
      </p:sp>
    </p:spTree>
    <p:extLst>
      <p:ext uri="{BB962C8B-B14F-4D97-AF65-F5344CB8AC3E}">
        <p14:creationId xmlns:p14="http://schemas.microsoft.com/office/powerpoint/2010/main" val="3628617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with seal &amp; partner logo">
    <p:spTree>
      <p:nvGrpSpPr>
        <p:cNvPr id="1" name=""/>
        <p:cNvGrpSpPr/>
        <p:nvPr/>
      </p:nvGrpSpPr>
      <p:grpSpPr>
        <a:xfrm>
          <a:off x="0" y="0"/>
          <a:ext cx="0" cy="0"/>
          <a:chOff x="0" y="0"/>
          <a:chExt cx="0" cy="0"/>
        </a:xfrm>
      </p:grpSpPr>
      <p:sp>
        <p:nvSpPr>
          <p:cNvPr id="9" name="Rectangle 8"/>
          <p:cNvSpPr/>
          <p:nvPr/>
        </p:nvSpPr>
        <p:spPr>
          <a:xfrm>
            <a:off x="0" y="0"/>
            <a:ext cx="12204192"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pic>
        <p:nvPicPr>
          <p:cNvPr id="6" name="Picture 5"/>
          <p:cNvPicPr>
            <a:picLocks noChangeAspect="1"/>
          </p:cNvPicPr>
          <p:nvPr/>
        </p:nvPicPr>
        <p:blipFill rotWithShape="1">
          <a:blip r:embed="rId2" cstate="print">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7785163" y="2456575"/>
            <a:ext cx="4435963" cy="4330699"/>
          </a:xfrm>
          <a:prstGeom prst="rect">
            <a:avLst/>
          </a:prstGeom>
        </p:spPr>
      </p:pic>
      <p:sp>
        <p:nvSpPr>
          <p:cNvPr id="2" name="Title 1"/>
          <p:cNvSpPr>
            <a:spLocks noGrp="1"/>
          </p:cNvSpPr>
          <p:nvPr>
            <p:ph type="ctrTitle"/>
          </p:nvPr>
        </p:nvSpPr>
        <p:spPr>
          <a:xfrm>
            <a:off x="434469" y="2846516"/>
            <a:ext cx="7987041" cy="638175"/>
          </a:xfrm>
        </p:spPr>
        <p:txBody>
          <a:bodyPr anchor="t" anchorCtr="0">
            <a:noAutofit/>
          </a:bodyPr>
          <a:lstStyle>
            <a:lvl1pPr algn="l">
              <a:lnSpc>
                <a:spcPts val="3100"/>
              </a:lnSpc>
              <a:defRPr sz="3200" spc="100">
                <a:solidFill>
                  <a:schemeClr val="bg1"/>
                </a:solidFill>
              </a:defRPr>
            </a:lvl1pPr>
          </a:lstStyle>
          <a:p>
            <a:r>
              <a:rPr lang="en-US"/>
              <a:t>Click to edit Master title style</a:t>
            </a:r>
          </a:p>
        </p:txBody>
      </p:sp>
      <p:sp>
        <p:nvSpPr>
          <p:cNvPr id="3" name="Subtitle 2"/>
          <p:cNvSpPr>
            <a:spLocks noGrp="1"/>
          </p:cNvSpPr>
          <p:nvPr>
            <p:ph type="subTitle" idx="1"/>
          </p:nvPr>
        </p:nvSpPr>
        <p:spPr>
          <a:xfrm>
            <a:off x="1326293" y="3729165"/>
            <a:ext cx="6124375" cy="520700"/>
          </a:xfrm>
        </p:spPr>
        <p:txBody>
          <a:bodyPr>
            <a:noAutofit/>
          </a:bodyPr>
          <a:lstStyle>
            <a:lvl1pPr marL="0" indent="0" algn="l">
              <a:lnSpc>
                <a:spcPts val="23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grpSp>
        <p:nvGrpSpPr>
          <p:cNvPr id="10" name="Group 9"/>
          <p:cNvGrpSpPr/>
          <p:nvPr/>
        </p:nvGrpSpPr>
        <p:grpSpPr>
          <a:xfrm>
            <a:off x="16933" y="6787274"/>
            <a:ext cx="12204192" cy="83427"/>
            <a:chOff x="4859" y="6756285"/>
            <a:chExt cx="6847555" cy="101715"/>
          </a:xfrm>
        </p:grpSpPr>
        <p:sp>
          <p:nvSpPr>
            <p:cNvPr id="11" name="Rectangle 10"/>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2" name="Rectangle 11"/>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3" name="Rectangle 12"/>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cxnSp>
        <p:nvCxnSpPr>
          <p:cNvPr id="15" name="Straight Connector 14"/>
          <p:cNvCxnSpPr/>
          <p:nvPr/>
        </p:nvCxnSpPr>
        <p:spPr>
          <a:xfrm>
            <a:off x="3759200" y="5145764"/>
            <a:ext cx="0" cy="114300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5" name="Group 4"/>
          <p:cNvGrpSpPr/>
          <p:nvPr/>
        </p:nvGrpSpPr>
        <p:grpSpPr>
          <a:xfrm>
            <a:off x="564444" y="5463280"/>
            <a:ext cx="2754337" cy="580962"/>
            <a:chOff x="193478" y="5437878"/>
            <a:chExt cx="2295608" cy="645605"/>
          </a:xfrm>
        </p:grpSpPr>
        <p:pic>
          <p:nvPicPr>
            <p:cNvPr id="14" name="Picture 13" descr="DPH-Logo-white.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4" name="Picture 3" descr="SEAL-white.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93478" y="5437878"/>
              <a:ext cx="645605" cy="645605"/>
            </a:xfrm>
            <a:prstGeom prst="rect">
              <a:avLst/>
            </a:prstGeom>
          </p:spPr>
        </p:pic>
      </p:grpSp>
      <p:sp>
        <p:nvSpPr>
          <p:cNvPr id="8" name="Picture Placeholder 7"/>
          <p:cNvSpPr>
            <a:spLocks noGrp="1"/>
          </p:cNvSpPr>
          <p:nvPr>
            <p:ph type="pic" sz="quarter" idx="10"/>
          </p:nvPr>
        </p:nvSpPr>
        <p:spPr>
          <a:xfrm>
            <a:off x="4210050" y="5342468"/>
            <a:ext cx="2721327" cy="804333"/>
          </a:xfrm>
        </p:spPr>
        <p:txBody>
          <a:bodyPr/>
          <a:lstStyle>
            <a:lvl1pPr marL="0" indent="0">
              <a:buFontTx/>
              <a:buNone/>
              <a:defRPr sz="1400">
                <a:solidFill>
                  <a:schemeClr val="bg1"/>
                </a:solidFill>
              </a:defRPr>
            </a:lvl1pPr>
          </a:lstStyle>
          <a:p>
            <a:r>
              <a:rPr lang="en-US"/>
              <a:t>Click icon to add picture</a:t>
            </a:r>
          </a:p>
        </p:txBody>
      </p:sp>
    </p:spTree>
    <p:extLst>
      <p:ext uri="{BB962C8B-B14F-4D97-AF65-F5344CB8AC3E}">
        <p14:creationId xmlns:p14="http://schemas.microsoft.com/office/powerpoint/2010/main" val="37191132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nchor="ctr" anchorCtr="0"/>
          <a:lstStyle>
            <a:lvl1pPr>
              <a:lnSpc>
                <a:spcPct val="100000"/>
              </a:lnSpc>
              <a:defRPr sz="3200" b="1" baseline="0">
                <a:solidFill>
                  <a:schemeClr val="accent6"/>
                </a:solidFill>
                <a:effectLst>
                  <a:outerShdw blurRad="38100" dist="38100" dir="2700000" algn="tl" rotWithShape="0">
                    <a:schemeClr val="accent4">
                      <a:lumMod val="20000"/>
                      <a:lumOff val="80000"/>
                    </a:schemeClr>
                  </a:outerShdw>
                </a:effectLst>
              </a:defRPr>
            </a:lvl1pPr>
          </a:lstStyle>
          <a:p>
            <a:r>
              <a:rPr lang="en-US"/>
              <a:t>Headline – Myriad Pro, Bold, Shadow</a:t>
            </a:r>
          </a:p>
        </p:txBody>
      </p:sp>
      <p:sp>
        <p:nvSpPr>
          <p:cNvPr id="9" name="Text Placeholder 3"/>
          <p:cNvSpPr>
            <a:spLocks noGrp="1"/>
          </p:cNvSpPr>
          <p:nvPr>
            <p:ph type="body" sz="half" idx="2" hasCustomPrompt="1"/>
          </p:nvPr>
        </p:nvSpPr>
        <p:spPr>
          <a:xfrm>
            <a:off x="407093" y="6164236"/>
            <a:ext cx="11367112" cy="527124"/>
          </a:xfrm>
          <a:prstGeom prst="rect">
            <a:avLst/>
          </a:prstGeom>
        </p:spPr>
        <p:txBody>
          <a:bodyPr/>
          <a:lstStyle>
            <a:lvl1pPr marL="0" indent="0">
              <a:buNone/>
              <a:defRPr sz="1200" i="0"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Caption or credits for photo – Myriad Pro, 14pt</a:t>
            </a:r>
          </a:p>
        </p:txBody>
      </p:sp>
    </p:spTree>
    <p:extLst>
      <p:ext uri="{BB962C8B-B14F-4D97-AF65-F5344CB8AC3E}">
        <p14:creationId xmlns:p14="http://schemas.microsoft.com/office/powerpoint/2010/main" val="105495023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804D-0B8E-5A46-BBB5-264EB4C897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33D32F-E177-9446-B09D-D533B95554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22635A01-1FDF-C045-A5F1-1C9E52D47860}"/>
              </a:ext>
            </a:extLst>
          </p:cNvPr>
          <p:cNvSpPr>
            <a:spLocks noGrp="1"/>
          </p:cNvSpPr>
          <p:nvPr>
            <p:ph type="sldNum" sz="quarter" idx="12"/>
          </p:nvPr>
        </p:nvSpPr>
        <p:spPr/>
        <p:txBody>
          <a:bodyPr/>
          <a:lstStyle/>
          <a:p>
            <a:fld id="{13D703BF-151A-0D40-8508-CABBAD09F9A9}" type="slidenum">
              <a:rPr lang="en-US" smtClean="0"/>
              <a:t>‹#›</a:t>
            </a:fld>
            <a:endParaRPr lang="en-US"/>
          </a:p>
        </p:txBody>
      </p:sp>
    </p:spTree>
    <p:extLst>
      <p:ext uri="{BB962C8B-B14F-4D97-AF65-F5344CB8AC3E}">
        <p14:creationId xmlns:p14="http://schemas.microsoft.com/office/powerpoint/2010/main" val="1777945367"/>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12204192"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nvGrpSpPr>
          <p:cNvPr id="14" name="Group 13"/>
          <p:cNvGrpSpPr>
            <a:grpSpLocks noChangeAspect="1"/>
          </p:cNvGrpSpPr>
          <p:nvPr/>
        </p:nvGrpSpPr>
        <p:grpSpPr>
          <a:xfrm>
            <a:off x="8703889" y="434780"/>
            <a:ext cx="2971097" cy="626682"/>
            <a:chOff x="193478" y="5437878"/>
            <a:chExt cx="2295608" cy="645605"/>
          </a:xfrm>
        </p:grpSpPr>
        <p:pic>
          <p:nvPicPr>
            <p:cNvPr id="15" name="Picture 14" descr="DPH-Logo-white.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6" name="Picture 15" descr="SEAL-whit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3478" y="5437878"/>
              <a:ext cx="645605" cy="645605"/>
            </a:xfrm>
            <a:prstGeom prst="rect">
              <a:avLst/>
            </a:prstGeom>
          </p:spPr>
        </p:pic>
      </p:grpSp>
      <p:pic>
        <p:nvPicPr>
          <p:cNvPr id="6" name="Picture 5"/>
          <p:cNvPicPr>
            <a:picLocks noChangeAspect="1"/>
          </p:cNvPicPr>
          <p:nvPr/>
        </p:nvPicPr>
        <p:blipFill rotWithShape="1">
          <a:blip r:embed="rId4" cstate="print">
            <a:alphaModFix amt="55000"/>
            <a:extLst>
              <a:ext uri="{BEBA8EAE-BF5A-486C-A8C5-ECC9F3942E4B}">
                <a14:imgProps xmlns:a14="http://schemas.microsoft.com/office/drawing/2010/main">
                  <a14:imgLayer r:embed="rId5">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7437444" y="2527305"/>
            <a:ext cx="4755005" cy="4330699"/>
          </a:xfrm>
          <a:prstGeom prst="rect">
            <a:avLst/>
          </a:prstGeom>
        </p:spPr>
      </p:pic>
      <p:sp>
        <p:nvSpPr>
          <p:cNvPr id="2" name="Title 1"/>
          <p:cNvSpPr>
            <a:spLocks noGrp="1"/>
          </p:cNvSpPr>
          <p:nvPr>
            <p:ph type="ctrTitle"/>
          </p:nvPr>
        </p:nvSpPr>
        <p:spPr>
          <a:xfrm>
            <a:off x="434471" y="3202111"/>
            <a:ext cx="7350693" cy="638175"/>
          </a:xfrm>
        </p:spPr>
        <p:txBody>
          <a:bodyPr anchor="t" anchorCtr="0">
            <a:noAutofit/>
          </a:bodyPr>
          <a:lstStyle>
            <a:lvl1pPr algn="l">
              <a:lnSpc>
                <a:spcPts val="3100"/>
              </a:lnSpc>
              <a:defRPr sz="3200" spc="100">
                <a:solidFill>
                  <a:schemeClr val="bg1"/>
                </a:solidFill>
              </a:defRPr>
            </a:lvl1pPr>
          </a:lstStyle>
          <a:p>
            <a:r>
              <a:rPr lang="en-US"/>
              <a:t>Click to edit Master title style</a:t>
            </a:r>
          </a:p>
        </p:txBody>
      </p:sp>
      <p:sp>
        <p:nvSpPr>
          <p:cNvPr id="3" name="Subtitle 2"/>
          <p:cNvSpPr>
            <a:spLocks noGrp="1"/>
          </p:cNvSpPr>
          <p:nvPr>
            <p:ph type="subTitle" idx="1"/>
          </p:nvPr>
        </p:nvSpPr>
        <p:spPr>
          <a:xfrm>
            <a:off x="1326295" y="4084758"/>
            <a:ext cx="6124375" cy="520700"/>
          </a:xfrm>
        </p:spPr>
        <p:txBody>
          <a:bodyPr>
            <a:noAutofit/>
          </a:bodyPr>
          <a:lstStyle>
            <a:lvl1pPr marL="0" indent="0" algn="l">
              <a:lnSpc>
                <a:spcPts val="2300"/>
              </a:lnSpc>
              <a:buNone/>
              <a:defRPr sz="2200">
                <a:solidFill>
                  <a:srgbClr val="FFFFFF"/>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34469" y="5870700"/>
            <a:ext cx="2844800" cy="365125"/>
          </a:xfrm>
        </p:spPr>
        <p:txBody>
          <a:bodyPr/>
          <a:lstStyle>
            <a:lvl1pPr>
              <a:defRPr sz="1000">
                <a:solidFill>
                  <a:srgbClr val="FFFFFF"/>
                </a:solidFill>
              </a:defRPr>
            </a:lvl1pPr>
          </a:lstStyle>
          <a:p>
            <a:fld id="{AC3ED585-F3FD-3549-A994-39826905F8BC}" type="datetime1">
              <a:rPr lang="en-US" smtClean="0"/>
              <a:t>3/29/2023</a:t>
            </a:fld>
            <a:endParaRPr lang="en-US"/>
          </a:p>
        </p:txBody>
      </p:sp>
      <p:grpSp>
        <p:nvGrpSpPr>
          <p:cNvPr id="10" name="Group 9"/>
          <p:cNvGrpSpPr/>
          <p:nvPr/>
        </p:nvGrpSpPr>
        <p:grpSpPr>
          <a:xfrm>
            <a:off x="16933" y="6787278"/>
            <a:ext cx="12204192" cy="83427"/>
            <a:chOff x="4859" y="6756285"/>
            <a:chExt cx="6847555" cy="101715"/>
          </a:xfrm>
        </p:grpSpPr>
        <p:sp>
          <p:nvSpPr>
            <p:cNvPr id="11" name="Rectangle 10"/>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2" name="Rectangle 11"/>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3" name="Rectangle 12"/>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spTree>
    <p:extLst>
      <p:ext uri="{BB962C8B-B14F-4D97-AF65-F5344CB8AC3E}">
        <p14:creationId xmlns:p14="http://schemas.microsoft.com/office/powerpoint/2010/main" val="37138834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with seal &amp; partner logo">
    <p:spTree>
      <p:nvGrpSpPr>
        <p:cNvPr id="1" name=""/>
        <p:cNvGrpSpPr/>
        <p:nvPr/>
      </p:nvGrpSpPr>
      <p:grpSpPr>
        <a:xfrm>
          <a:off x="0" y="0"/>
          <a:ext cx="0" cy="0"/>
          <a:chOff x="0" y="0"/>
          <a:chExt cx="0" cy="0"/>
        </a:xfrm>
      </p:grpSpPr>
      <p:sp>
        <p:nvSpPr>
          <p:cNvPr id="9" name="Rectangle 8"/>
          <p:cNvSpPr/>
          <p:nvPr/>
        </p:nvSpPr>
        <p:spPr>
          <a:xfrm>
            <a:off x="0" y="0"/>
            <a:ext cx="12204192"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pic>
        <p:nvPicPr>
          <p:cNvPr id="6" name="Picture 5"/>
          <p:cNvPicPr>
            <a:picLocks noChangeAspect="1"/>
          </p:cNvPicPr>
          <p:nvPr/>
        </p:nvPicPr>
        <p:blipFill rotWithShape="1">
          <a:blip r:embed="rId2" cstate="print">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7785165" y="2456579"/>
            <a:ext cx="4435963" cy="4330699"/>
          </a:xfrm>
          <a:prstGeom prst="rect">
            <a:avLst/>
          </a:prstGeom>
        </p:spPr>
      </p:pic>
      <p:sp>
        <p:nvSpPr>
          <p:cNvPr id="2" name="Title 1"/>
          <p:cNvSpPr>
            <a:spLocks noGrp="1"/>
          </p:cNvSpPr>
          <p:nvPr>
            <p:ph type="ctrTitle"/>
          </p:nvPr>
        </p:nvSpPr>
        <p:spPr>
          <a:xfrm>
            <a:off x="434472" y="2846520"/>
            <a:ext cx="7987041" cy="638175"/>
          </a:xfrm>
        </p:spPr>
        <p:txBody>
          <a:bodyPr anchor="t" anchorCtr="0">
            <a:noAutofit/>
          </a:bodyPr>
          <a:lstStyle>
            <a:lvl1pPr algn="l">
              <a:lnSpc>
                <a:spcPts val="3100"/>
              </a:lnSpc>
              <a:defRPr sz="3200" spc="100">
                <a:solidFill>
                  <a:schemeClr val="bg1"/>
                </a:solidFill>
              </a:defRPr>
            </a:lvl1pPr>
          </a:lstStyle>
          <a:p>
            <a:r>
              <a:rPr lang="en-US"/>
              <a:t>Click to edit Master title style</a:t>
            </a:r>
          </a:p>
        </p:txBody>
      </p:sp>
      <p:sp>
        <p:nvSpPr>
          <p:cNvPr id="3" name="Subtitle 2"/>
          <p:cNvSpPr>
            <a:spLocks noGrp="1"/>
          </p:cNvSpPr>
          <p:nvPr>
            <p:ph type="subTitle" idx="1"/>
          </p:nvPr>
        </p:nvSpPr>
        <p:spPr>
          <a:xfrm>
            <a:off x="1326295" y="3729165"/>
            <a:ext cx="6124375" cy="520700"/>
          </a:xfrm>
        </p:spPr>
        <p:txBody>
          <a:bodyPr>
            <a:noAutofit/>
          </a:bodyPr>
          <a:lstStyle>
            <a:lvl1pPr marL="0" indent="0" algn="l">
              <a:lnSpc>
                <a:spcPts val="2300"/>
              </a:lnSpc>
              <a:buNone/>
              <a:defRPr sz="2200">
                <a:solidFill>
                  <a:srgbClr val="FFFFFF"/>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grpSp>
        <p:nvGrpSpPr>
          <p:cNvPr id="10" name="Group 9"/>
          <p:cNvGrpSpPr/>
          <p:nvPr/>
        </p:nvGrpSpPr>
        <p:grpSpPr>
          <a:xfrm>
            <a:off x="16933" y="6787278"/>
            <a:ext cx="12204192" cy="83427"/>
            <a:chOff x="4859" y="6756285"/>
            <a:chExt cx="6847555" cy="101715"/>
          </a:xfrm>
        </p:grpSpPr>
        <p:sp>
          <p:nvSpPr>
            <p:cNvPr id="11" name="Rectangle 10"/>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2" name="Rectangle 11"/>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3" name="Rectangle 12"/>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cxnSp>
        <p:nvCxnSpPr>
          <p:cNvPr id="15" name="Straight Connector 14"/>
          <p:cNvCxnSpPr/>
          <p:nvPr/>
        </p:nvCxnSpPr>
        <p:spPr>
          <a:xfrm>
            <a:off x="3759200" y="5145764"/>
            <a:ext cx="0" cy="114300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5" name="Group 4"/>
          <p:cNvGrpSpPr/>
          <p:nvPr/>
        </p:nvGrpSpPr>
        <p:grpSpPr>
          <a:xfrm>
            <a:off x="564446" y="5463280"/>
            <a:ext cx="2754337" cy="580962"/>
            <a:chOff x="193478" y="5437878"/>
            <a:chExt cx="2295608" cy="645605"/>
          </a:xfrm>
        </p:grpSpPr>
        <p:pic>
          <p:nvPicPr>
            <p:cNvPr id="14" name="Picture 13" descr="DPH-Logo-white.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4" name="Picture 3" descr="SEAL-white.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93478" y="5437878"/>
              <a:ext cx="645605" cy="645605"/>
            </a:xfrm>
            <a:prstGeom prst="rect">
              <a:avLst/>
            </a:prstGeom>
          </p:spPr>
        </p:pic>
      </p:grpSp>
      <p:sp>
        <p:nvSpPr>
          <p:cNvPr id="8" name="Picture Placeholder 7"/>
          <p:cNvSpPr>
            <a:spLocks noGrp="1"/>
          </p:cNvSpPr>
          <p:nvPr>
            <p:ph type="pic" sz="quarter" idx="10"/>
          </p:nvPr>
        </p:nvSpPr>
        <p:spPr>
          <a:xfrm>
            <a:off x="4210053" y="5342472"/>
            <a:ext cx="2721327" cy="804333"/>
          </a:xfrm>
        </p:spPr>
        <p:txBody>
          <a:bodyPr/>
          <a:lstStyle>
            <a:lvl1pPr marL="0" indent="0">
              <a:buFontTx/>
              <a:buNone/>
              <a:defRPr sz="1400">
                <a:solidFill>
                  <a:schemeClr val="bg1"/>
                </a:solidFill>
              </a:defRPr>
            </a:lvl1pPr>
          </a:lstStyle>
          <a:p>
            <a:r>
              <a:rPr lang="en-US"/>
              <a:t>Click icon to add picture</a:t>
            </a:r>
          </a:p>
        </p:txBody>
      </p:sp>
    </p:spTree>
    <p:extLst>
      <p:ext uri="{BB962C8B-B14F-4D97-AF65-F5344CB8AC3E}">
        <p14:creationId xmlns:p14="http://schemas.microsoft.com/office/powerpoint/2010/main" val="25895250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1"/>
            <a:ext cx="10972800"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F114C2-7739-024A-AAE4-333F8728754D}" type="datetime1">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11FA1-5AF9-0647-B31D-D6250D4530A3}" type="slidenum">
              <a:rPr lang="en-US" smtClean="0"/>
              <a:t>‹#›</a:t>
            </a:fld>
            <a:endParaRPr lang="en-US"/>
          </a:p>
        </p:txBody>
      </p:sp>
      <p:sp>
        <p:nvSpPr>
          <p:cNvPr id="8" name="Text Placeholder 7"/>
          <p:cNvSpPr>
            <a:spLocks noGrp="1"/>
          </p:cNvSpPr>
          <p:nvPr>
            <p:ph type="body" sz="quarter" idx="13" hasCustomPrompt="1"/>
          </p:nvPr>
        </p:nvSpPr>
        <p:spPr>
          <a:xfrm>
            <a:off x="609601" y="5791200"/>
            <a:ext cx="9939867" cy="565150"/>
          </a:xfrm>
        </p:spPr>
        <p:txBody>
          <a:bodyPr/>
          <a:lstStyle>
            <a:lvl1pPr marL="91438" indent="-91438">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11719041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Layout With Text Box Treatment">
    <p:spTree>
      <p:nvGrpSpPr>
        <p:cNvPr id="1" name=""/>
        <p:cNvGrpSpPr/>
        <p:nvPr/>
      </p:nvGrpSpPr>
      <p:grpSpPr>
        <a:xfrm>
          <a:off x="0" y="0"/>
          <a:ext cx="0" cy="0"/>
          <a:chOff x="0" y="0"/>
          <a:chExt cx="0" cy="0"/>
        </a:xfrm>
      </p:grpSpPr>
      <p:sp>
        <p:nvSpPr>
          <p:cNvPr id="13" name="Round Same Side Corner Rectangle 12"/>
          <p:cNvSpPr/>
          <p:nvPr/>
        </p:nvSpPr>
        <p:spPr>
          <a:xfrm>
            <a:off x="584984" y="1606553"/>
            <a:ext cx="11001952" cy="317499"/>
          </a:xfrm>
          <a:prstGeom prst="round2SameRect">
            <a:avLst>
              <a:gd name="adj1" fmla="val 0"/>
              <a:gd name="adj2" fmla="val 0"/>
            </a:avLst>
          </a:prstGeom>
          <a:solidFill>
            <a:schemeClr val="bg2"/>
          </a:solidFill>
          <a:ln w="3175">
            <a:noFill/>
            <a:miter lim="800000"/>
            <a:headEnd/>
            <a:tailEnd/>
          </a:ln>
          <a:effectLst/>
        </p:spPr>
        <p:txBody>
          <a:bodyPr anchor="ctr"/>
          <a:lstStyle/>
          <a:p>
            <a:pPr algn="ctr"/>
            <a:endParaRPr lang="en-US" sz="1800">
              <a:solidFill>
                <a:srgbClr val="FFFFFF"/>
              </a:solidFill>
              <a:latin typeface="Arial" charset="0"/>
              <a:ea typeface="ＭＳ Ｐゴシック" pitchFamily="34" charset="-128"/>
            </a:endParaRP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9BC7D2-64ED-E041-B415-7C7B0A849943}" type="datetime1">
              <a:rPr lang="en-US" smtClean="0"/>
              <a:t>3/29/2023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111FA1-5AF9-0647-B31D-D6250D4530A3}" type="slidenum">
              <a:rPr lang="en-US" smtClean="0"/>
              <a:t>‹#›</a:t>
            </a:fld>
            <a:endParaRPr lang="en-US"/>
          </a:p>
        </p:txBody>
      </p:sp>
      <p:grpSp>
        <p:nvGrpSpPr>
          <p:cNvPr id="6" name="Group 5"/>
          <p:cNvGrpSpPr/>
          <p:nvPr/>
        </p:nvGrpSpPr>
        <p:grpSpPr>
          <a:xfrm>
            <a:off x="597533" y="1437765"/>
            <a:ext cx="10984871" cy="309226"/>
            <a:chOff x="448147" y="1628265"/>
            <a:chExt cx="8238653" cy="309226"/>
          </a:xfrm>
        </p:grpSpPr>
        <p:sp>
          <p:nvSpPr>
            <p:cNvPr id="7" name="Rectangle 6"/>
            <p:cNvSpPr/>
            <p:nvPr/>
          </p:nvSpPr>
          <p:spPr>
            <a:xfrm>
              <a:off x="448147" y="1709648"/>
              <a:ext cx="8238653" cy="73151"/>
            </a:xfrm>
            <a:prstGeom prst="rect">
              <a:avLst/>
            </a:prstGeom>
            <a:solidFill>
              <a:srgbClr val="00205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pPr>
              <a:endParaRPr lang="id-ID" sz="1800">
                <a:latin typeface="Arial" pitchFamily="34" charset="0"/>
                <a:cs typeface="Arial" pitchFamily="34" charset="0"/>
              </a:endParaRPr>
            </a:p>
          </p:txBody>
        </p:sp>
        <p:grpSp>
          <p:nvGrpSpPr>
            <p:cNvPr id="8" name="Group 7"/>
            <p:cNvGrpSpPr/>
            <p:nvPr/>
          </p:nvGrpSpPr>
          <p:grpSpPr>
            <a:xfrm>
              <a:off x="3987448" y="1628265"/>
              <a:ext cx="1061274" cy="309226"/>
              <a:chOff x="3987448" y="1628265"/>
              <a:chExt cx="1061274" cy="309226"/>
            </a:xfrm>
          </p:grpSpPr>
          <p:sp>
            <p:nvSpPr>
              <p:cNvPr id="9" name="Rounded Rectangle 8"/>
              <p:cNvSpPr/>
              <p:nvPr/>
            </p:nvSpPr>
            <p:spPr bwMode="auto">
              <a:xfrm>
                <a:off x="3987448" y="1709648"/>
                <a:ext cx="1061274" cy="227843"/>
              </a:xfrm>
              <a:prstGeom prst="roundRect">
                <a:avLst>
                  <a:gd name="adj" fmla="val 15704"/>
                </a:avLst>
              </a:prstGeom>
              <a:noFill/>
              <a:ln w="38100">
                <a:solidFill>
                  <a:schemeClr val="tx2">
                    <a:lumMod val="75000"/>
                  </a:schemeClr>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85000"/>
                      <a:lumOff val="15000"/>
                    </a:schemeClr>
                  </a:solidFill>
                  <a:latin typeface="Calibri"/>
                </a:endParaRPr>
              </a:p>
            </p:txBody>
          </p:sp>
          <p:sp>
            <p:nvSpPr>
              <p:cNvPr id="10" name="Rectangle 9"/>
              <p:cNvSpPr>
                <a:spLocks noChangeArrowheads="1"/>
              </p:cNvSpPr>
              <p:nvPr/>
            </p:nvSpPr>
            <p:spPr bwMode="auto">
              <a:xfrm>
                <a:off x="4125876" y="1628265"/>
                <a:ext cx="784419" cy="188235"/>
              </a:xfrm>
              <a:prstGeom prst="rect">
                <a:avLst/>
              </a:prstGeom>
              <a:gradFill flip="none" rotWithShape="1">
                <a:gsLst>
                  <a:gs pos="5000">
                    <a:srgbClr val="418FFF"/>
                  </a:gs>
                  <a:gs pos="82000">
                    <a:srgbClr val="00205B"/>
                  </a:gs>
                </a:gsLst>
                <a:lin ang="342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85000"/>
                      <a:lumOff val="15000"/>
                    </a:schemeClr>
                  </a:solidFill>
                  <a:latin typeface="Calibri"/>
                </a:endParaRPr>
              </a:p>
            </p:txBody>
          </p:sp>
        </p:grpSp>
      </p:grpSp>
      <p:sp>
        <p:nvSpPr>
          <p:cNvPr id="11" name="Content Placeholder 2"/>
          <p:cNvSpPr>
            <a:spLocks noGrp="1"/>
          </p:cNvSpPr>
          <p:nvPr>
            <p:ph idx="1"/>
          </p:nvPr>
        </p:nvSpPr>
        <p:spPr>
          <a:xfrm>
            <a:off x="863601" y="1765306"/>
            <a:ext cx="10397067"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7"/>
          <p:cNvSpPr>
            <a:spLocks noGrp="1"/>
          </p:cNvSpPr>
          <p:nvPr>
            <p:ph type="body" sz="quarter" idx="13" hasCustomPrompt="1"/>
          </p:nvPr>
        </p:nvSpPr>
        <p:spPr>
          <a:xfrm>
            <a:off x="609601" y="5791200"/>
            <a:ext cx="9939867" cy="565150"/>
          </a:xfrm>
        </p:spPr>
        <p:txBody>
          <a:bodyPr/>
          <a:lstStyle>
            <a:lvl1pPr marL="91438" indent="-91438">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17120619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p:cNvSpPr/>
          <p:nvPr/>
        </p:nvSpPr>
        <p:spPr>
          <a:xfrm>
            <a:off x="-2116" y="1955801"/>
            <a:ext cx="12192000" cy="101600"/>
          </a:xfrm>
          <a:prstGeom prst="rect">
            <a:avLst/>
          </a:prstGeom>
          <a:gradFill flip="none" rotWithShape="1">
            <a:gsLst>
              <a:gs pos="9000">
                <a:srgbClr val="CF7F00"/>
              </a:gs>
              <a:gs pos="100000">
                <a:srgbClr val="FFCB02">
                  <a:alpha val="48000"/>
                </a:srgbClr>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1" name="Rectangle 10"/>
          <p:cNvSpPr/>
          <p:nvPr/>
        </p:nvSpPr>
        <p:spPr bwMode="auto">
          <a:xfrm>
            <a:off x="963087" y="5691746"/>
            <a:ext cx="10994308" cy="207490"/>
          </a:xfrm>
          <a:prstGeom prst="rect">
            <a:avLst/>
          </a:prstGeom>
          <a:gradFill flip="none" rotWithShape="1">
            <a:gsLst>
              <a:gs pos="69000">
                <a:schemeClr val="tx1">
                  <a:alpha val="15000"/>
                </a:schemeClr>
              </a:gs>
              <a:gs pos="100000">
                <a:srgbClr val="D9D9D9">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8898" marR="0" indent="-88898" algn="l" defTabSz="914377" rtl="0" eaLnBrk="0" fontAlgn="base" latinLnBrk="0" hangingPunct="0">
              <a:lnSpc>
                <a:spcPct val="100000"/>
              </a:lnSpc>
              <a:spcBef>
                <a:spcPct val="0"/>
              </a:spcBef>
              <a:spcAft>
                <a:spcPct val="0"/>
              </a:spcAft>
              <a:buClrTx/>
              <a:buSzTx/>
              <a:buFont typeface="Arial" pitchFamily="34" charset="0"/>
              <a:buChar char="•"/>
              <a:tabLst/>
            </a:pPr>
            <a:endParaRPr kumimoji="0" lang="en-US" sz="1200" b="0" i="0" u="none" strike="noStrike" cap="none" normalizeH="0" baseline="0">
              <a:ln>
                <a:noFill/>
              </a:ln>
              <a:solidFill>
                <a:schemeClr val="tx1"/>
              </a:solidFill>
              <a:effectLst/>
              <a:latin typeface="Arial" charset="0"/>
            </a:endParaRPr>
          </a:p>
        </p:txBody>
      </p:sp>
      <p:sp>
        <p:nvSpPr>
          <p:cNvPr id="9" name="Rectangle 8"/>
          <p:cNvSpPr/>
          <p:nvPr/>
        </p:nvSpPr>
        <p:spPr>
          <a:xfrm>
            <a:off x="0" y="1955800"/>
            <a:ext cx="12192000" cy="3837546"/>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2" name="Title 1"/>
          <p:cNvSpPr>
            <a:spLocks noGrp="1"/>
          </p:cNvSpPr>
          <p:nvPr>
            <p:ph type="title" hasCustomPrompt="1"/>
          </p:nvPr>
        </p:nvSpPr>
        <p:spPr>
          <a:xfrm>
            <a:off x="609600" y="4102101"/>
            <a:ext cx="10363200" cy="876300"/>
          </a:xfrm>
        </p:spPr>
        <p:txBody>
          <a:bodyPr anchor="t"/>
          <a:lstStyle>
            <a:lvl1pPr algn="l">
              <a:lnSpc>
                <a:spcPts val="2900"/>
              </a:lnSpc>
              <a:defRPr sz="2800" b="1" cap="none" spc="100">
                <a:solidFill>
                  <a:srgbClr val="FFFFFF"/>
                </a:solidFill>
              </a:defRPr>
            </a:lvl1pPr>
          </a:lstStyle>
          <a:p>
            <a:r>
              <a:rPr lang="en-US"/>
              <a:t>Click To Edit Master Title Style</a:t>
            </a:r>
          </a:p>
        </p:txBody>
      </p:sp>
      <p:sp>
        <p:nvSpPr>
          <p:cNvPr id="3" name="Text Placeholder 2"/>
          <p:cNvSpPr>
            <a:spLocks noGrp="1"/>
          </p:cNvSpPr>
          <p:nvPr>
            <p:ph type="body" idx="1"/>
          </p:nvPr>
        </p:nvSpPr>
        <p:spPr>
          <a:xfrm>
            <a:off x="609600" y="3698650"/>
            <a:ext cx="10363200" cy="403455"/>
          </a:xfrm>
        </p:spPr>
        <p:txBody>
          <a:bodyPr anchor="b" anchorCtr="0"/>
          <a:lstStyle>
            <a:lvl1pPr marL="0" indent="0">
              <a:lnSpc>
                <a:spcPts val="2100"/>
              </a:lnSpc>
              <a:buNone/>
              <a:defRPr sz="2000" b="0">
                <a:solidFill>
                  <a:schemeClr val="bg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3F9AB3-E2A9-3D45-9524-220F07F718CB}" type="datetime1">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11FA1-5AF9-0647-B31D-D6250D4530A3}" type="slidenum">
              <a:rPr lang="en-US" smtClean="0"/>
              <a:t>‹#›</a:t>
            </a:fld>
            <a:endParaRPr lang="en-US"/>
          </a:p>
        </p:txBody>
      </p:sp>
      <p:pic>
        <p:nvPicPr>
          <p:cNvPr id="18" name="Picture 17"/>
          <p:cNvPicPr>
            <a:picLocks noChangeAspect="1"/>
          </p:cNvPicPr>
          <p:nvPr/>
        </p:nvPicPr>
        <p:blipFill rotWithShape="1">
          <a:blip r:embed="rId2" cstate="print">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8605962" y="2527301"/>
            <a:ext cx="3586041" cy="3266046"/>
          </a:xfrm>
          <a:prstGeom prst="rect">
            <a:avLst/>
          </a:prstGeom>
        </p:spPr>
      </p:pic>
      <p:cxnSp>
        <p:nvCxnSpPr>
          <p:cNvPr id="10" name="Straight Connector 9"/>
          <p:cNvCxnSpPr/>
          <p:nvPr/>
        </p:nvCxnSpPr>
        <p:spPr>
          <a:xfrm>
            <a:off x="3" y="2057401"/>
            <a:ext cx="12189884"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119" y="5691746"/>
            <a:ext cx="12189884"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54419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94382"/>
            <a:ext cx="5291328" cy="639762"/>
          </a:xfrm>
        </p:spPr>
        <p:txBody>
          <a:bodyPr anchor="b"/>
          <a:lstStyle>
            <a:lvl1pPr marL="0" indent="0">
              <a:buNone/>
              <a:defRPr sz="23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234144"/>
            <a:ext cx="5291328" cy="3951288"/>
          </a:xfrm>
        </p:spPr>
        <p:txBody>
          <a:bodyPr/>
          <a:lstStyle>
            <a:lvl1pPr marL="164588" indent="-201163">
              <a:defRPr sz="2200"/>
            </a:lvl1pPr>
            <a:lvl2pPr marL="530339" indent="-256026">
              <a:defRPr sz="2000"/>
            </a:lvl2pPr>
            <a:lvl3pPr marL="713214" indent="-182875">
              <a:defRPr sz="1800"/>
            </a:lvl3pPr>
            <a:lvl4pPr marL="960096">
              <a:defRPr sz="1600"/>
            </a:lvl4pPr>
            <a:lvl5pPr marL="118869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45767" y="1594382"/>
            <a:ext cx="5291328" cy="639762"/>
          </a:xfrm>
        </p:spPr>
        <p:txBody>
          <a:bodyPr anchor="b"/>
          <a:lstStyle>
            <a:lvl1pPr marL="0" indent="0">
              <a:buNone/>
              <a:defRPr sz="23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45767" y="2234144"/>
            <a:ext cx="5291328" cy="3951288"/>
          </a:xfrm>
        </p:spPr>
        <p:txBody>
          <a:bodyPr/>
          <a:lstStyle>
            <a:lvl1pPr indent="-201163">
              <a:defRPr sz="2200"/>
            </a:lvl1pPr>
            <a:lvl2pPr marL="530339" indent="-256026">
              <a:defRPr sz="2000"/>
            </a:lvl2pPr>
            <a:lvl3pPr marL="713214" indent="-182875">
              <a:defRPr sz="1800"/>
            </a:lvl3pPr>
            <a:lvl4pPr marL="960096">
              <a:defRPr sz="1600"/>
            </a:lvl4pPr>
            <a:lvl5pPr marL="118869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E15B0A-E3F8-2B42-AC0F-4B63D233AF15}" type="datetime1">
              <a:rPr lang="en-US" smtClean="0"/>
              <a:t>3/29/2023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111FA1-5AF9-0647-B31D-D6250D4530A3}" type="slidenum">
              <a:rPr lang="en-US" smtClean="0"/>
              <a:t>‹#›</a:t>
            </a:fld>
            <a:endParaRPr lang="en-US"/>
          </a:p>
        </p:txBody>
      </p:sp>
      <p:sp>
        <p:nvSpPr>
          <p:cNvPr id="10" name="Text Placeholder 7"/>
          <p:cNvSpPr>
            <a:spLocks noGrp="1"/>
          </p:cNvSpPr>
          <p:nvPr>
            <p:ph type="body" sz="quarter" idx="13" hasCustomPrompt="1"/>
          </p:nvPr>
        </p:nvSpPr>
        <p:spPr>
          <a:xfrm>
            <a:off x="609601" y="5791200"/>
            <a:ext cx="9939867" cy="565150"/>
          </a:xfrm>
        </p:spPr>
        <p:txBody>
          <a:bodyPr/>
          <a:lstStyle>
            <a:lvl1pPr marL="91438" indent="-91438">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3021727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5E624E-BDBD-EA41-8258-217FEFAC7833}" type="datetime1">
              <a:rPr lang="en-US" smtClean="0"/>
              <a:t>3/29/2023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111FA1-5AF9-0647-B31D-D6250D4530A3}" type="slidenum">
              <a:rPr lang="en-US" smtClean="0"/>
              <a:t>‹#›</a:t>
            </a:fld>
            <a:endParaRPr lang="en-US"/>
          </a:p>
        </p:txBody>
      </p:sp>
    </p:spTree>
    <p:extLst>
      <p:ext uri="{BB962C8B-B14F-4D97-AF65-F5344CB8AC3E}">
        <p14:creationId xmlns:p14="http://schemas.microsoft.com/office/powerpoint/2010/main" val="11235344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2D30BB-010B-3645-921B-01579C531B68}" type="datetime1">
              <a:rPr lang="en-US" smtClean="0"/>
              <a:t>3/29/2023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111FA1-5AF9-0647-B31D-D6250D4530A3}" type="slidenum">
              <a:rPr lang="en-US" smtClean="0"/>
              <a:t>‹#›</a:t>
            </a:fld>
            <a:endParaRPr lang="en-US"/>
          </a:p>
        </p:txBody>
      </p:sp>
    </p:spTree>
    <p:extLst>
      <p:ext uri="{BB962C8B-B14F-4D97-AF65-F5344CB8AC3E}">
        <p14:creationId xmlns:p14="http://schemas.microsoft.com/office/powerpoint/2010/main" val="243346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1"/>
            <a:ext cx="10972800"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0225DD-0EBA-4986-9B94-9CFC1DBDB178}"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FB61D-FCC8-4650-870C-D3DAE5269797}" type="slidenum">
              <a:rPr lang="en-US" smtClean="0"/>
              <a:t>‹#›</a:t>
            </a:fld>
            <a:endParaRPr lang="en-US"/>
          </a:p>
        </p:txBody>
      </p:sp>
      <p:sp>
        <p:nvSpPr>
          <p:cNvPr id="8"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9275668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8840" y="5080005"/>
            <a:ext cx="10853560" cy="397933"/>
          </a:xfrm>
        </p:spPr>
        <p:txBody>
          <a:bodyPr anchor="b"/>
          <a:lstStyle>
            <a:lvl1pPr algn="l">
              <a:defRPr sz="1600" b="1"/>
            </a:lvl1pPr>
          </a:lstStyle>
          <a:p>
            <a:r>
              <a:rPr lang="en-US"/>
              <a:t>Click to edit Master title style</a:t>
            </a:r>
          </a:p>
        </p:txBody>
      </p:sp>
      <p:sp>
        <p:nvSpPr>
          <p:cNvPr id="4" name="Text Placeholder 3"/>
          <p:cNvSpPr>
            <a:spLocks noGrp="1"/>
          </p:cNvSpPr>
          <p:nvPr>
            <p:ph type="body" sz="half" idx="2"/>
          </p:nvPr>
        </p:nvSpPr>
        <p:spPr>
          <a:xfrm>
            <a:off x="732369" y="5494342"/>
            <a:ext cx="10850033" cy="296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703813-FE79-6C4A-9660-F1B25EDE73F4}" type="datetime1">
              <a:rPr lang="en-US" smtClean="0"/>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111FA1-5AF9-0647-B31D-D6250D4530A3}" type="slidenum">
              <a:rPr lang="en-US" smtClean="0"/>
              <a:t>‹#›</a:t>
            </a:fld>
            <a:endParaRPr lang="en-US"/>
          </a:p>
        </p:txBody>
      </p:sp>
      <p:sp>
        <p:nvSpPr>
          <p:cNvPr id="8" name="Text Placeholder 7"/>
          <p:cNvSpPr>
            <a:spLocks noGrp="1"/>
          </p:cNvSpPr>
          <p:nvPr>
            <p:ph type="body" sz="quarter" idx="13" hasCustomPrompt="1"/>
          </p:nvPr>
        </p:nvSpPr>
        <p:spPr>
          <a:xfrm>
            <a:off x="728841" y="5791200"/>
            <a:ext cx="9820627" cy="565150"/>
          </a:xfrm>
        </p:spPr>
        <p:txBody>
          <a:bodyPr/>
          <a:lstStyle>
            <a:lvl1pPr marL="91438" indent="-91438">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
        <p:nvSpPr>
          <p:cNvPr id="11" name="Content Placeholder 2"/>
          <p:cNvSpPr>
            <a:spLocks noGrp="1"/>
          </p:cNvSpPr>
          <p:nvPr>
            <p:ph idx="14"/>
          </p:nvPr>
        </p:nvSpPr>
        <p:spPr>
          <a:xfrm>
            <a:off x="732370" y="838204"/>
            <a:ext cx="10850033" cy="4190999"/>
          </a:xfrm>
        </p:spPr>
        <p:txBody>
          <a:bodyPr/>
          <a:lstStyle>
            <a:lvl1pPr marL="0" indent="0">
              <a:buFontTx/>
              <a:buNone/>
              <a:defRPr sz="2800" b="1">
                <a:latin typeface="+mj-lt"/>
              </a:defRPr>
            </a:lvl1pPr>
          </a:lstStyle>
          <a:p>
            <a:pPr lvl="0"/>
            <a:r>
              <a:rPr lang="en-US"/>
              <a:t>Click to edit Master text styles</a:t>
            </a:r>
          </a:p>
        </p:txBody>
      </p:sp>
    </p:spTree>
    <p:extLst>
      <p:ext uri="{BB962C8B-B14F-4D97-AF65-F5344CB8AC3E}">
        <p14:creationId xmlns:p14="http://schemas.microsoft.com/office/powerpoint/2010/main" val="2972852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1AF5B-C2DB-8C4E-AA27-8BEA759F66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E9FD92-57F6-A64C-9225-67011BC445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A2AEF-84C8-7A4E-8C35-6C79835FEF52}"/>
              </a:ext>
            </a:extLst>
          </p:cNvPr>
          <p:cNvSpPr>
            <a:spLocks noGrp="1"/>
          </p:cNvSpPr>
          <p:nvPr>
            <p:ph type="dt" sz="half" idx="10"/>
          </p:nvPr>
        </p:nvSpPr>
        <p:spPr/>
        <p:txBody>
          <a:bodyPr/>
          <a:lstStyle/>
          <a:p>
            <a:fld id="{F16692F2-18BC-D248-9BC0-3853100542C8}" type="datetimeFigureOut">
              <a:rPr lang="en-US" smtClean="0"/>
              <a:t>3/29/2023</a:t>
            </a:fld>
            <a:endParaRPr lang="en-US"/>
          </a:p>
        </p:txBody>
      </p:sp>
      <p:sp>
        <p:nvSpPr>
          <p:cNvPr id="5" name="Footer Placeholder 4">
            <a:extLst>
              <a:ext uri="{FF2B5EF4-FFF2-40B4-BE49-F238E27FC236}">
                <a16:creationId xmlns:a16="http://schemas.microsoft.com/office/drawing/2014/main" id="{98953A4C-84AE-C84F-B34A-42158AAA6E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20F276-4E5D-9943-8140-5DB78B4AB158}"/>
              </a:ext>
            </a:extLst>
          </p:cNvPr>
          <p:cNvSpPr>
            <a:spLocks noGrp="1"/>
          </p:cNvSpPr>
          <p:nvPr>
            <p:ph type="sldNum" sz="quarter" idx="12"/>
          </p:nvPr>
        </p:nvSpPr>
        <p:spPr/>
        <p:txBody>
          <a:bodyPr/>
          <a:lstStyle/>
          <a:p>
            <a:fld id="{6E0309EB-B379-6341-9AFE-C56C94E0C536}" type="slidenum">
              <a:rPr lang="en-US" smtClean="0"/>
              <a:t>‹#›</a:t>
            </a:fld>
            <a:endParaRPr lang="en-US"/>
          </a:p>
        </p:txBody>
      </p:sp>
    </p:spTree>
    <p:extLst>
      <p:ext uri="{BB962C8B-B14F-4D97-AF65-F5344CB8AC3E}">
        <p14:creationId xmlns:p14="http://schemas.microsoft.com/office/powerpoint/2010/main" val="7775275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12204192"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nvGrpSpPr>
          <p:cNvPr id="14" name="Group 13"/>
          <p:cNvGrpSpPr>
            <a:grpSpLocks noChangeAspect="1"/>
          </p:cNvGrpSpPr>
          <p:nvPr/>
        </p:nvGrpSpPr>
        <p:grpSpPr>
          <a:xfrm>
            <a:off x="8703886" y="434780"/>
            <a:ext cx="2971097" cy="626682"/>
            <a:chOff x="193478" y="5437878"/>
            <a:chExt cx="2295608" cy="645605"/>
          </a:xfrm>
        </p:grpSpPr>
        <p:pic>
          <p:nvPicPr>
            <p:cNvPr id="15" name="Picture 14" descr="DPH-Logo-white.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6" name="Picture 15" descr="SEAL-whit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3478" y="5437878"/>
              <a:ext cx="645605" cy="645605"/>
            </a:xfrm>
            <a:prstGeom prst="rect">
              <a:avLst/>
            </a:prstGeom>
          </p:spPr>
        </p:pic>
      </p:grpSp>
      <p:pic>
        <p:nvPicPr>
          <p:cNvPr id="6" name="Picture 5"/>
          <p:cNvPicPr>
            <a:picLocks noChangeAspect="1"/>
          </p:cNvPicPr>
          <p:nvPr/>
        </p:nvPicPr>
        <p:blipFill rotWithShape="1">
          <a:blip r:embed="rId4" cstate="print">
            <a:alphaModFix amt="55000"/>
            <a:extLst>
              <a:ext uri="{BEBA8EAE-BF5A-486C-A8C5-ECC9F3942E4B}">
                <a14:imgProps xmlns:a14="http://schemas.microsoft.com/office/drawing/2010/main">
                  <a14:imgLayer r:embed="rId5">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7437442" y="2527301"/>
            <a:ext cx="4755005" cy="4330699"/>
          </a:xfrm>
          <a:prstGeom prst="rect">
            <a:avLst/>
          </a:prstGeom>
        </p:spPr>
      </p:pic>
      <p:sp>
        <p:nvSpPr>
          <p:cNvPr id="2" name="Title 1"/>
          <p:cNvSpPr>
            <a:spLocks noGrp="1"/>
          </p:cNvSpPr>
          <p:nvPr>
            <p:ph type="ctrTitle"/>
          </p:nvPr>
        </p:nvSpPr>
        <p:spPr>
          <a:xfrm>
            <a:off x="434470" y="3202109"/>
            <a:ext cx="7350693" cy="638175"/>
          </a:xfrm>
        </p:spPr>
        <p:txBody>
          <a:bodyPr anchor="t" anchorCtr="0">
            <a:noAutofit/>
          </a:bodyPr>
          <a:lstStyle>
            <a:lvl1pPr algn="l">
              <a:lnSpc>
                <a:spcPts val="3100"/>
              </a:lnSpc>
              <a:defRPr sz="3200" spc="100">
                <a:solidFill>
                  <a:schemeClr val="bg1"/>
                </a:solidFill>
              </a:defRPr>
            </a:lvl1pPr>
          </a:lstStyle>
          <a:p>
            <a:r>
              <a:rPr lang="en-US"/>
              <a:t>Click to edit Master title style</a:t>
            </a:r>
          </a:p>
        </p:txBody>
      </p:sp>
      <p:sp>
        <p:nvSpPr>
          <p:cNvPr id="3" name="Subtitle 2"/>
          <p:cNvSpPr>
            <a:spLocks noGrp="1"/>
          </p:cNvSpPr>
          <p:nvPr>
            <p:ph type="subTitle" idx="1"/>
          </p:nvPr>
        </p:nvSpPr>
        <p:spPr>
          <a:xfrm>
            <a:off x="1326293" y="4084758"/>
            <a:ext cx="6124375" cy="520700"/>
          </a:xfrm>
        </p:spPr>
        <p:txBody>
          <a:bodyPr>
            <a:noAutofit/>
          </a:bodyPr>
          <a:lstStyle>
            <a:lvl1pPr marL="0" indent="0" algn="l">
              <a:lnSpc>
                <a:spcPts val="23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34469" y="5870696"/>
            <a:ext cx="2844800" cy="365125"/>
          </a:xfrm>
        </p:spPr>
        <p:txBody>
          <a:bodyPr/>
          <a:lstStyle>
            <a:lvl1pPr>
              <a:defRPr sz="1000">
                <a:solidFill>
                  <a:srgbClr val="FFFFFF"/>
                </a:solidFill>
              </a:defRPr>
            </a:lvl1pPr>
          </a:lstStyle>
          <a:p>
            <a:fld id="{A30225DD-0EBA-4986-9B94-9CFC1DBDB178}" type="datetimeFigureOut">
              <a:rPr lang="en-US" smtClean="0"/>
              <a:t>3/29/2023</a:t>
            </a:fld>
            <a:endParaRPr lang="en-US"/>
          </a:p>
        </p:txBody>
      </p:sp>
      <p:grpSp>
        <p:nvGrpSpPr>
          <p:cNvPr id="10" name="Group 9"/>
          <p:cNvGrpSpPr/>
          <p:nvPr/>
        </p:nvGrpSpPr>
        <p:grpSpPr>
          <a:xfrm>
            <a:off x="16933" y="6787274"/>
            <a:ext cx="12204192" cy="83427"/>
            <a:chOff x="4859" y="6756285"/>
            <a:chExt cx="6847555" cy="101715"/>
          </a:xfrm>
        </p:grpSpPr>
        <p:sp>
          <p:nvSpPr>
            <p:cNvPr id="11" name="Rectangle 10"/>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2" name="Rectangle 11"/>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3" name="Rectangle 12"/>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spTree>
    <p:extLst>
      <p:ext uri="{BB962C8B-B14F-4D97-AF65-F5344CB8AC3E}">
        <p14:creationId xmlns:p14="http://schemas.microsoft.com/office/powerpoint/2010/main" val="26139753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with seal &amp; partner logo">
    <p:spTree>
      <p:nvGrpSpPr>
        <p:cNvPr id="1" name=""/>
        <p:cNvGrpSpPr/>
        <p:nvPr/>
      </p:nvGrpSpPr>
      <p:grpSpPr>
        <a:xfrm>
          <a:off x="0" y="0"/>
          <a:ext cx="0" cy="0"/>
          <a:chOff x="0" y="0"/>
          <a:chExt cx="0" cy="0"/>
        </a:xfrm>
      </p:grpSpPr>
      <p:sp>
        <p:nvSpPr>
          <p:cNvPr id="9" name="Rectangle 8"/>
          <p:cNvSpPr/>
          <p:nvPr/>
        </p:nvSpPr>
        <p:spPr>
          <a:xfrm>
            <a:off x="0" y="0"/>
            <a:ext cx="12204192"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pic>
        <p:nvPicPr>
          <p:cNvPr id="6" name="Picture 5"/>
          <p:cNvPicPr>
            <a:picLocks noChangeAspect="1"/>
          </p:cNvPicPr>
          <p:nvPr/>
        </p:nvPicPr>
        <p:blipFill rotWithShape="1">
          <a:blip r:embed="rId2" cstate="print">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7785163" y="2456575"/>
            <a:ext cx="4435963" cy="4330699"/>
          </a:xfrm>
          <a:prstGeom prst="rect">
            <a:avLst/>
          </a:prstGeom>
        </p:spPr>
      </p:pic>
      <p:sp>
        <p:nvSpPr>
          <p:cNvPr id="2" name="Title 1"/>
          <p:cNvSpPr>
            <a:spLocks noGrp="1"/>
          </p:cNvSpPr>
          <p:nvPr>
            <p:ph type="ctrTitle"/>
          </p:nvPr>
        </p:nvSpPr>
        <p:spPr>
          <a:xfrm>
            <a:off x="434469" y="2846516"/>
            <a:ext cx="7987041" cy="638175"/>
          </a:xfrm>
        </p:spPr>
        <p:txBody>
          <a:bodyPr anchor="t" anchorCtr="0">
            <a:noAutofit/>
          </a:bodyPr>
          <a:lstStyle>
            <a:lvl1pPr algn="l">
              <a:lnSpc>
                <a:spcPts val="3100"/>
              </a:lnSpc>
              <a:defRPr sz="3200" spc="100">
                <a:solidFill>
                  <a:schemeClr val="bg1"/>
                </a:solidFill>
              </a:defRPr>
            </a:lvl1pPr>
          </a:lstStyle>
          <a:p>
            <a:r>
              <a:rPr lang="en-US"/>
              <a:t>Click to edit Master title style</a:t>
            </a:r>
          </a:p>
        </p:txBody>
      </p:sp>
      <p:sp>
        <p:nvSpPr>
          <p:cNvPr id="3" name="Subtitle 2"/>
          <p:cNvSpPr>
            <a:spLocks noGrp="1"/>
          </p:cNvSpPr>
          <p:nvPr>
            <p:ph type="subTitle" idx="1"/>
          </p:nvPr>
        </p:nvSpPr>
        <p:spPr>
          <a:xfrm>
            <a:off x="1326293" y="3729165"/>
            <a:ext cx="6124375" cy="520700"/>
          </a:xfrm>
        </p:spPr>
        <p:txBody>
          <a:bodyPr>
            <a:noAutofit/>
          </a:bodyPr>
          <a:lstStyle>
            <a:lvl1pPr marL="0" indent="0" algn="l">
              <a:lnSpc>
                <a:spcPts val="23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grpSp>
        <p:nvGrpSpPr>
          <p:cNvPr id="10" name="Group 9"/>
          <p:cNvGrpSpPr/>
          <p:nvPr/>
        </p:nvGrpSpPr>
        <p:grpSpPr>
          <a:xfrm>
            <a:off x="16933" y="6787274"/>
            <a:ext cx="12204192" cy="83427"/>
            <a:chOff x="4859" y="6756285"/>
            <a:chExt cx="6847555" cy="101715"/>
          </a:xfrm>
        </p:grpSpPr>
        <p:sp>
          <p:nvSpPr>
            <p:cNvPr id="11" name="Rectangle 10"/>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2" name="Rectangle 11"/>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3" name="Rectangle 12"/>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cxnSp>
        <p:nvCxnSpPr>
          <p:cNvPr id="15" name="Straight Connector 14"/>
          <p:cNvCxnSpPr/>
          <p:nvPr/>
        </p:nvCxnSpPr>
        <p:spPr>
          <a:xfrm>
            <a:off x="3759200" y="5145764"/>
            <a:ext cx="0" cy="114300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5" name="Group 4"/>
          <p:cNvGrpSpPr/>
          <p:nvPr/>
        </p:nvGrpSpPr>
        <p:grpSpPr>
          <a:xfrm>
            <a:off x="564444" y="5463280"/>
            <a:ext cx="2754337" cy="580962"/>
            <a:chOff x="193478" y="5437878"/>
            <a:chExt cx="2295608" cy="645605"/>
          </a:xfrm>
        </p:grpSpPr>
        <p:pic>
          <p:nvPicPr>
            <p:cNvPr id="14" name="Picture 13" descr="DPH-Logo-white.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4" name="Picture 3" descr="SEAL-white.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93478" y="5437878"/>
              <a:ext cx="645605" cy="645605"/>
            </a:xfrm>
            <a:prstGeom prst="rect">
              <a:avLst/>
            </a:prstGeom>
          </p:spPr>
        </p:pic>
      </p:grpSp>
      <p:sp>
        <p:nvSpPr>
          <p:cNvPr id="8" name="Picture Placeholder 7"/>
          <p:cNvSpPr>
            <a:spLocks noGrp="1"/>
          </p:cNvSpPr>
          <p:nvPr>
            <p:ph type="pic" sz="quarter" idx="10"/>
          </p:nvPr>
        </p:nvSpPr>
        <p:spPr>
          <a:xfrm>
            <a:off x="4210050" y="5342468"/>
            <a:ext cx="2721327" cy="804333"/>
          </a:xfrm>
        </p:spPr>
        <p:txBody>
          <a:bodyPr/>
          <a:lstStyle>
            <a:lvl1pPr marL="0" indent="0">
              <a:buFontTx/>
              <a:buNone/>
              <a:defRPr sz="1400">
                <a:solidFill>
                  <a:schemeClr val="bg1"/>
                </a:solidFill>
              </a:defRPr>
            </a:lvl1pPr>
          </a:lstStyle>
          <a:p>
            <a:r>
              <a:rPr lang="en-US"/>
              <a:t>Click icon to add picture</a:t>
            </a:r>
          </a:p>
        </p:txBody>
      </p:sp>
    </p:spTree>
    <p:extLst>
      <p:ext uri="{BB962C8B-B14F-4D97-AF65-F5344CB8AC3E}">
        <p14:creationId xmlns:p14="http://schemas.microsoft.com/office/powerpoint/2010/main" val="37223878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1"/>
            <a:ext cx="10972800"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0225DD-0EBA-4986-9B94-9CFC1DBDB178}"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FB61D-FCC8-4650-870C-D3DAE5269797}" type="slidenum">
              <a:rPr lang="en-US" smtClean="0"/>
              <a:t>‹#›</a:t>
            </a:fld>
            <a:endParaRPr lang="en-US"/>
          </a:p>
        </p:txBody>
      </p:sp>
      <p:sp>
        <p:nvSpPr>
          <p:cNvPr id="8"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12967065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Layout With Text Box Treatment">
    <p:spTree>
      <p:nvGrpSpPr>
        <p:cNvPr id="1" name=""/>
        <p:cNvGrpSpPr/>
        <p:nvPr/>
      </p:nvGrpSpPr>
      <p:grpSpPr>
        <a:xfrm>
          <a:off x="0" y="0"/>
          <a:ext cx="0" cy="0"/>
          <a:chOff x="0" y="0"/>
          <a:chExt cx="0" cy="0"/>
        </a:xfrm>
      </p:grpSpPr>
      <p:sp>
        <p:nvSpPr>
          <p:cNvPr id="13" name="Round Same Side Corner Rectangle 12"/>
          <p:cNvSpPr/>
          <p:nvPr/>
        </p:nvSpPr>
        <p:spPr>
          <a:xfrm>
            <a:off x="584984" y="1606552"/>
            <a:ext cx="11001952" cy="317499"/>
          </a:xfrm>
          <a:prstGeom prst="round2SameRect">
            <a:avLst>
              <a:gd name="adj1" fmla="val 0"/>
              <a:gd name="adj2" fmla="val 0"/>
            </a:avLst>
          </a:prstGeom>
          <a:solidFill>
            <a:schemeClr val="bg2"/>
          </a:solidFill>
          <a:ln w="3175">
            <a:noFill/>
            <a:miter lim="800000"/>
            <a:headEnd/>
            <a:tailEnd/>
          </a:ln>
          <a:effectLst/>
        </p:spPr>
        <p:txBody>
          <a:bodyPr anchor="ctr"/>
          <a:lstStyle/>
          <a:p>
            <a:pPr algn="ctr"/>
            <a:endParaRPr lang="en-US" sz="1800">
              <a:solidFill>
                <a:srgbClr val="FFFFFF"/>
              </a:solidFill>
              <a:latin typeface="Arial" charset="0"/>
              <a:ea typeface="ＭＳ Ｐゴシック" pitchFamily="34" charset="-128"/>
            </a:endParaRP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0225DD-0EBA-4986-9B94-9CFC1DBDB178}" type="datetimeFigureOut">
              <a:rPr lang="en-US" smtClean="0"/>
              <a:t>3/29/2023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5FB61D-FCC8-4650-870C-D3DAE5269797}" type="slidenum">
              <a:rPr lang="en-US" smtClean="0"/>
              <a:t>‹#›</a:t>
            </a:fld>
            <a:endParaRPr lang="en-US"/>
          </a:p>
        </p:txBody>
      </p:sp>
      <p:grpSp>
        <p:nvGrpSpPr>
          <p:cNvPr id="6" name="Group 5"/>
          <p:cNvGrpSpPr/>
          <p:nvPr/>
        </p:nvGrpSpPr>
        <p:grpSpPr>
          <a:xfrm>
            <a:off x="597530" y="1437765"/>
            <a:ext cx="10984871" cy="309226"/>
            <a:chOff x="448147" y="1628265"/>
            <a:chExt cx="8238653" cy="309226"/>
          </a:xfrm>
        </p:grpSpPr>
        <p:sp>
          <p:nvSpPr>
            <p:cNvPr id="7" name="Rectangle 6"/>
            <p:cNvSpPr/>
            <p:nvPr/>
          </p:nvSpPr>
          <p:spPr>
            <a:xfrm>
              <a:off x="448147" y="1709648"/>
              <a:ext cx="8238653" cy="73151"/>
            </a:xfrm>
            <a:prstGeom prst="rect">
              <a:avLst/>
            </a:prstGeom>
            <a:solidFill>
              <a:srgbClr val="00205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pPr>
              <a:endParaRPr lang="id-ID" sz="1800">
                <a:latin typeface="Arial" pitchFamily="34" charset="0"/>
                <a:cs typeface="Arial" pitchFamily="34" charset="0"/>
              </a:endParaRPr>
            </a:p>
          </p:txBody>
        </p:sp>
        <p:grpSp>
          <p:nvGrpSpPr>
            <p:cNvPr id="8" name="Group 7"/>
            <p:cNvGrpSpPr/>
            <p:nvPr/>
          </p:nvGrpSpPr>
          <p:grpSpPr>
            <a:xfrm>
              <a:off x="3987448" y="1628265"/>
              <a:ext cx="1061274" cy="309226"/>
              <a:chOff x="3987448" y="1628265"/>
              <a:chExt cx="1061274" cy="309226"/>
            </a:xfrm>
          </p:grpSpPr>
          <p:sp>
            <p:nvSpPr>
              <p:cNvPr id="9" name="Rounded Rectangle 8"/>
              <p:cNvSpPr/>
              <p:nvPr/>
            </p:nvSpPr>
            <p:spPr bwMode="auto">
              <a:xfrm>
                <a:off x="3987448" y="1709648"/>
                <a:ext cx="1061274" cy="227843"/>
              </a:xfrm>
              <a:prstGeom prst="roundRect">
                <a:avLst>
                  <a:gd name="adj" fmla="val 15704"/>
                </a:avLst>
              </a:prstGeom>
              <a:noFill/>
              <a:ln w="38100">
                <a:solidFill>
                  <a:schemeClr val="tx2">
                    <a:lumMod val="75000"/>
                  </a:schemeClr>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85000"/>
                      <a:lumOff val="15000"/>
                    </a:schemeClr>
                  </a:solidFill>
                  <a:latin typeface="Calibri"/>
                </a:endParaRPr>
              </a:p>
            </p:txBody>
          </p:sp>
          <p:sp>
            <p:nvSpPr>
              <p:cNvPr id="10" name="Rectangle 9"/>
              <p:cNvSpPr>
                <a:spLocks noChangeArrowheads="1"/>
              </p:cNvSpPr>
              <p:nvPr/>
            </p:nvSpPr>
            <p:spPr bwMode="auto">
              <a:xfrm>
                <a:off x="4125876" y="1628265"/>
                <a:ext cx="784419" cy="188235"/>
              </a:xfrm>
              <a:prstGeom prst="rect">
                <a:avLst/>
              </a:prstGeom>
              <a:gradFill flip="none" rotWithShape="1">
                <a:gsLst>
                  <a:gs pos="5000">
                    <a:srgbClr val="418FFF"/>
                  </a:gs>
                  <a:gs pos="82000">
                    <a:srgbClr val="00205B"/>
                  </a:gs>
                </a:gsLst>
                <a:lin ang="342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85000"/>
                      <a:lumOff val="15000"/>
                    </a:schemeClr>
                  </a:solidFill>
                  <a:latin typeface="Calibri"/>
                </a:endParaRPr>
              </a:p>
            </p:txBody>
          </p:sp>
        </p:grpSp>
      </p:grpSp>
      <p:sp>
        <p:nvSpPr>
          <p:cNvPr id="11" name="Content Placeholder 2"/>
          <p:cNvSpPr>
            <a:spLocks noGrp="1"/>
          </p:cNvSpPr>
          <p:nvPr>
            <p:ph idx="1"/>
          </p:nvPr>
        </p:nvSpPr>
        <p:spPr>
          <a:xfrm>
            <a:off x="863600" y="1765302"/>
            <a:ext cx="10397067"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2168061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p:cNvSpPr/>
          <p:nvPr/>
        </p:nvSpPr>
        <p:spPr>
          <a:xfrm>
            <a:off x="-2116" y="1955801"/>
            <a:ext cx="12192000" cy="101600"/>
          </a:xfrm>
          <a:prstGeom prst="rect">
            <a:avLst/>
          </a:prstGeom>
          <a:gradFill flip="none" rotWithShape="1">
            <a:gsLst>
              <a:gs pos="9000">
                <a:srgbClr val="CF7F00"/>
              </a:gs>
              <a:gs pos="100000">
                <a:srgbClr val="FFCB02">
                  <a:alpha val="48000"/>
                </a:srgbClr>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1" name="Rectangle 10"/>
          <p:cNvSpPr/>
          <p:nvPr/>
        </p:nvSpPr>
        <p:spPr bwMode="auto">
          <a:xfrm>
            <a:off x="963085" y="5691746"/>
            <a:ext cx="10994308" cy="207490"/>
          </a:xfrm>
          <a:prstGeom prst="rect">
            <a:avLst/>
          </a:prstGeom>
          <a:gradFill flip="none" rotWithShape="1">
            <a:gsLst>
              <a:gs pos="69000">
                <a:schemeClr val="tx1">
                  <a:alpha val="15000"/>
                </a:schemeClr>
              </a:gs>
              <a:gs pos="100000">
                <a:srgbClr val="D9D9D9">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8900" marR="0" indent="-88900" algn="l" defTabSz="914400" rtl="0" eaLnBrk="0" fontAlgn="base" latinLnBrk="0" hangingPunct="0">
              <a:lnSpc>
                <a:spcPct val="100000"/>
              </a:lnSpc>
              <a:spcBef>
                <a:spcPct val="0"/>
              </a:spcBef>
              <a:spcAft>
                <a:spcPct val="0"/>
              </a:spcAft>
              <a:buClrTx/>
              <a:buSzTx/>
              <a:buFont typeface="Arial" pitchFamily="34" charset="0"/>
              <a:buChar char="•"/>
              <a:tabLst/>
            </a:pPr>
            <a:endParaRPr kumimoji="0" lang="en-US" sz="1200" b="0" i="0" u="none" strike="noStrike" cap="none" normalizeH="0" baseline="0">
              <a:ln>
                <a:noFill/>
              </a:ln>
              <a:solidFill>
                <a:schemeClr val="tx1"/>
              </a:solidFill>
              <a:effectLst/>
              <a:latin typeface="Arial" charset="0"/>
            </a:endParaRPr>
          </a:p>
        </p:txBody>
      </p:sp>
      <p:sp>
        <p:nvSpPr>
          <p:cNvPr id="9" name="Rectangle 8"/>
          <p:cNvSpPr/>
          <p:nvPr/>
        </p:nvSpPr>
        <p:spPr>
          <a:xfrm>
            <a:off x="0" y="1955800"/>
            <a:ext cx="12192000" cy="3837546"/>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2" name="Title 1"/>
          <p:cNvSpPr>
            <a:spLocks noGrp="1"/>
          </p:cNvSpPr>
          <p:nvPr>
            <p:ph type="title" hasCustomPrompt="1"/>
          </p:nvPr>
        </p:nvSpPr>
        <p:spPr>
          <a:xfrm>
            <a:off x="609600" y="4102101"/>
            <a:ext cx="10363200" cy="876300"/>
          </a:xfrm>
        </p:spPr>
        <p:txBody>
          <a:bodyPr anchor="t"/>
          <a:lstStyle>
            <a:lvl1pPr algn="l">
              <a:lnSpc>
                <a:spcPts val="2900"/>
              </a:lnSpc>
              <a:defRPr sz="2800" b="1" cap="none" spc="100">
                <a:solidFill>
                  <a:srgbClr val="FFFFFF"/>
                </a:solidFill>
              </a:defRPr>
            </a:lvl1pPr>
          </a:lstStyle>
          <a:p>
            <a:r>
              <a:rPr lang="en-US"/>
              <a:t>Click To Edit Master Title Style</a:t>
            </a:r>
          </a:p>
        </p:txBody>
      </p:sp>
      <p:sp>
        <p:nvSpPr>
          <p:cNvPr id="3" name="Text Placeholder 2"/>
          <p:cNvSpPr>
            <a:spLocks noGrp="1"/>
          </p:cNvSpPr>
          <p:nvPr>
            <p:ph type="body" idx="1"/>
          </p:nvPr>
        </p:nvSpPr>
        <p:spPr>
          <a:xfrm>
            <a:off x="609600" y="3698646"/>
            <a:ext cx="10363200" cy="403455"/>
          </a:xfrm>
        </p:spPr>
        <p:txBody>
          <a:bodyPr anchor="b" anchorCtr="0"/>
          <a:lstStyle>
            <a:lvl1pPr marL="0" indent="0">
              <a:lnSpc>
                <a:spcPts val="2100"/>
              </a:lnSpc>
              <a:buNone/>
              <a:defRPr sz="20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0225DD-0EBA-4986-9B94-9CFC1DBDB178}"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FB61D-FCC8-4650-870C-D3DAE5269797}" type="slidenum">
              <a:rPr lang="en-US" smtClean="0"/>
              <a:t>‹#›</a:t>
            </a:fld>
            <a:endParaRPr lang="en-US"/>
          </a:p>
        </p:txBody>
      </p:sp>
      <p:pic>
        <p:nvPicPr>
          <p:cNvPr id="18" name="Picture 17"/>
          <p:cNvPicPr>
            <a:picLocks noChangeAspect="1"/>
          </p:cNvPicPr>
          <p:nvPr/>
        </p:nvPicPr>
        <p:blipFill rotWithShape="1">
          <a:blip r:embed="rId2" cstate="print">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8605960" y="2527301"/>
            <a:ext cx="3586041" cy="3266046"/>
          </a:xfrm>
          <a:prstGeom prst="rect">
            <a:avLst/>
          </a:prstGeom>
        </p:spPr>
      </p:pic>
      <p:cxnSp>
        <p:nvCxnSpPr>
          <p:cNvPr id="10" name="Straight Connector 9"/>
          <p:cNvCxnSpPr/>
          <p:nvPr/>
        </p:nvCxnSpPr>
        <p:spPr>
          <a:xfrm>
            <a:off x="1" y="2057401"/>
            <a:ext cx="12189884"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117" y="5691746"/>
            <a:ext cx="12189884"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38903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94382"/>
            <a:ext cx="5291328"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234144"/>
            <a:ext cx="5291328" cy="3951288"/>
          </a:xfrm>
        </p:spPr>
        <p:txBody>
          <a:bodyPr/>
          <a:lstStyle>
            <a:lvl1pPr marL="164592"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45767" y="1594382"/>
            <a:ext cx="5291328"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45767" y="2234144"/>
            <a:ext cx="5291328" cy="3951288"/>
          </a:xfrm>
        </p:spPr>
        <p:txBody>
          <a:bodyPr/>
          <a:lstStyle>
            <a:lvl1pPr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0225DD-0EBA-4986-9B94-9CFC1DBDB178}" type="datetimeFigureOut">
              <a:rPr lang="en-US" smtClean="0"/>
              <a:t>3/29/2023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5FB61D-FCC8-4650-870C-D3DAE5269797}" type="slidenum">
              <a:rPr lang="en-US" smtClean="0"/>
              <a:t>‹#›</a:t>
            </a:fld>
            <a:endParaRPr lang="en-US"/>
          </a:p>
        </p:txBody>
      </p:sp>
      <p:sp>
        <p:nvSpPr>
          <p:cNvPr id="10"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12372519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0225DD-0EBA-4986-9B94-9CFC1DBDB178}" type="datetimeFigureOut">
              <a:rPr lang="en-US" smtClean="0"/>
              <a:t>3/29/2023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5FB61D-FCC8-4650-870C-D3DAE5269797}" type="slidenum">
              <a:rPr lang="en-US" smtClean="0"/>
              <a:t>‹#›</a:t>
            </a:fld>
            <a:endParaRPr lang="en-US"/>
          </a:p>
        </p:txBody>
      </p:sp>
    </p:spTree>
    <p:extLst>
      <p:ext uri="{BB962C8B-B14F-4D97-AF65-F5344CB8AC3E}">
        <p14:creationId xmlns:p14="http://schemas.microsoft.com/office/powerpoint/2010/main" val="27867719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0225DD-0EBA-4986-9B94-9CFC1DBDB178}" type="datetimeFigureOut">
              <a:rPr lang="en-US" smtClean="0"/>
              <a:t>3/29/2023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5FB61D-FCC8-4650-870C-D3DAE5269797}" type="slidenum">
              <a:rPr lang="en-US" smtClean="0"/>
              <a:t>‹#›</a:t>
            </a:fld>
            <a:endParaRPr lang="en-US"/>
          </a:p>
        </p:txBody>
      </p:sp>
    </p:spTree>
    <p:extLst>
      <p:ext uri="{BB962C8B-B14F-4D97-AF65-F5344CB8AC3E}">
        <p14:creationId xmlns:p14="http://schemas.microsoft.com/office/powerpoint/2010/main" val="1194637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ayout With Text Box Treatment">
    <p:spTree>
      <p:nvGrpSpPr>
        <p:cNvPr id="1" name=""/>
        <p:cNvGrpSpPr/>
        <p:nvPr/>
      </p:nvGrpSpPr>
      <p:grpSpPr>
        <a:xfrm>
          <a:off x="0" y="0"/>
          <a:ext cx="0" cy="0"/>
          <a:chOff x="0" y="0"/>
          <a:chExt cx="0" cy="0"/>
        </a:xfrm>
      </p:grpSpPr>
      <p:sp>
        <p:nvSpPr>
          <p:cNvPr id="13" name="Round Same Side Corner Rectangle 12"/>
          <p:cNvSpPr/>
          <p:nvPr/>
        </p:nvSpPr>
        <p:spPr>
          <a:xfrm>
            <a:off x="584984" y="1606552"/>
            <a:ext cx="11001952" cy="317499"/>
          </a:xfrm>
          <a:prstGeom prst="round2SameRect">
            <a:avLst>
              <a:gd name="adj1" fmla="val 0"/>
              <a:gd name="adj2" fmla="val 0"/>
            </a:avLst>
          </a:prstGeom>
          <a:solidFill>
            <a:schemeClr val="bg2"/>
          </a:solidFill>
          <a:ln w="3175">
            <a:noFill/>
            <a:miter lim="800000"/>
            <a:headEnd/>
            <a:tailEnd/>
          </a:ln>
          <a:effectLst/>
        </p:spPr>
        <p:txBody>
          <a:bodyPr anchor="ctr"/>
          <a:lstStyle/>
          <a:p>
            <a:pPr algn="ctr"/>
            <a:endParaRPr lang="en-US" sz="1800">
              <a:solidFill>
                <a:srgbClr val="FFFFFF"/>
              </a:solidFill>
              <a:latin typeface="Arial" charset="0"/>
              <a:ea typeface="ＭＳ Ｐゴシック" pitchFamily="34" charset="-128"/>
            </a:endParaRP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0225DD-0EBA-4986-9B94-9CFC1DBDB178}" type="datetimeFigureOut">
              <a:rPr lang="en-US" smtClean="0"/>
              <a:t>3/29/2023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5FB61D-FCC8-4650-870C-D3DAE5269797}" type="slidenum">
              <a:rPr lang="en-US" smtClean="0"/>
              <a:t>‹#›</a:t>
            </a:fld>
            <a:endParaRPr lang="en-US"/>
          </a:p>
        </p:txBody>
      </p:sp>
      <p:grpSp>
        <p:nvGrpSpPr>
          <p:cNvPr id="6" name="Group 5"/>
          <p:cNvGrpSpPr/>
          <p:nvPr/>
        </p:nvGrpSpPr>
        <p:grpSpPr>
          <a:xfrm>
            <a:off x="597530" y="1437765"/>
            <a:ext cx="10984871" cy="309226"/>
            <a:chOff x="448147" y="1628265"/>
            <a:chExt cx="8238653" cy="309226"/>
          </a:xfrm>
        </p:grpSpPr>
        <p:sp>
          <p:nvSpPr>
            <p:cNvPr id="7" name="Rectangle 6"/>
            <p:cNvSpPr/>
            <p:nvPr/>
          </p:nvSpPr>
          <p:spPr>
            <a:xfrm>
              <a:off x="448147" y="1709648"/>
              <a:ext cx="8238653" cy="73151"/>
            </a:xfrm>
            <a:prstGeom prst="rect">
              <a:avLst/>
            </a:prstGeom>
            <a:solidFill>
              <a:srgbClr val="00205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pPr>
              <a:endParaRPr lang="id-ID" sz="1800">
                <a:latin typeface="Arial" pitchFamily="34" charset="0"/>
                <a:cs typeface="Arial" pitchFamily="34" charset="0"/>
              </a:endParaRPr>
            </a:p>
          </p:txBody>
        </p:sp>
        <p:grpSp>
          <p:nvGrpSpPr>
            <p:cNvPr id="8" name="Group 7"/>
            <p:cNvGrpSpPr/>
            <p:nvPr/>
          </p:nvGrpSpPr>
          <p:grpSpPr>
            <a:xfrm>
              <a:off x="3987448" y="1628265"/>
              <a:ext cx="1061274" cy="309226"/>
              <a:chOff x="3987448" y="1628265"/>
              <a:chExt cx="1061274" cy="309226"/>
            </a:xfrm>
          </p:grpSpPr>
          <p:sp>
            <p:nvSpPr>
              <p:cNvPr id="9" name="Rounded Rectangle 8"/>
              <p:cNvSpPr/>
              <p:nvPr/>
            </p:nvSpPr>
            <p:spPr bwMode="auto">
              <a:xfrm>
                <a:off x="3987448" y="1709648"/>
                <a:ext cx="1061274" cy="227843"/>
              </a:xfrm>
              <a:prstGeom prst="roundRect">
                <a:avLst>
                  <a:gd name="adj" fmla="val 15704"/>
                </a:avLst>
              </a:prstGeom>
              <a:noFill/>
              <a:ln w="38100">
                <a:solidFill>
                  <a:schemeClr val="tx2">
                    <a:lumMod val="75000"/>
                  </a:schemeClr>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85000"/>
                      <a:lumOff val="15000"/>
                    </a:schemeClr>
                  </a:solidFill>
                  <a:latin typeface="Calibri"/>
                </a:endParaRPr>
              </a:p>
            </p:txBody>
          </p:sp>
          <p:sp>
            <p:nvSpPr>
              <p:cNvPr id="10" name="Rectangle 9"/>
              <p:cNvSpPr>
                <a:spLocks noChangeArrowheads="1"/>
              </p:cNvSpPr>
              <p:nvPr/>
            </p:nvSpPr>
            <p:spPr bwMode="auto">
              <a:xfrm>
                <a:off x="4125876" y="1628265"/>
                <a:ext cx="784419" cy="188235"/>
              </a:xfrm>
              <a:prstGeom prst="rect">
                <a:avLst/>
              </a:prstGeom>
              <a:gradFill flip="none" rotWithShape="1">
                <a:gsLst>
                  <a:gs pos="5000">
                    <a:srgbClr val="418FFF"/>
                  </a:gs>
                  <a:gs pos="82000">
                    <a:srgbClr val="00205B"/>
                  </a:gs>
                </a:gsLst>
                <a:lin ang="342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85000"/>
                      <a:lumOff val="15000"/>
                    </a:schemeClr>
                  </a:solidFill>
                  <a:latin typeface="Calibri"/>
                </a:endParaRPr>
              </a:p>
            </p:txBody>
          </p:sp>
        </p:grpSp>
      </p:grpSp>
      <p:sp>
        <p:nvSpPr>
          <p:cNvPr id="11" name="Content Placeholder 2"/>
          <p:cNvSpPr>
            <a:spLocks noGrp="1"/>
          </p:cNvSpPr>
          <p:nvPr>
            <p:ph idx="1"/>
          </p:nvPr>
        </p:nvSpPr>
        <p:spPr>
          <a:xfrm>
            <a:off x="863600" y="1765302"/>
            <a:ext cx="10397067"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3919354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8840" y="5080001"/>
            <a:ext cx="10853560" cy="397933"/>
          </a:xfrm>
        </p:spPr>
        <p:txBody>
          <a:bodyPr anchor="b"/>
          <a:lstStyle>
            <a:lvl1pPr algn="l">
              <a:defRPr sz="1600" b="1"/>
            </a:lvl1pPr>
          </a:lstStyle>
          <a:p>
            <a:r>
              <a:rPr lang="en-US"/>
              <a:t>Click to edit Master title style</a:t>
            </a:r>
          </a:p>
        </p:txBody>
      </p:sp>
      <p:sp>
        <p:nvSpPr>
          <p:cNvPr id="4" name="Text Placeholder 3"/>
          <p:cNvSpPr>
            <a:spLocks noGrp="1"/>
          </p:cNvSpPr>
          <p:nvPr>
            <p:ph type="body" sz="half" idx="2"/>
          </p:nvPr>
        </p:nvSpPr>
        <p:spPr>
          <a:xfrm>
            <a:off x="732366" y="5494338"/>
            <a:ext cx="10850033" cy="296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0225DD-0EBA-4986-9B94-9CFC1DBDB178}" type="datetimeFigureOut">
              <a:rPr lang="en-US" smtClean="0"/>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FB61D-FCC8-4650-870C-D3DAE5269797}" type="slidenum">
              <a:rPr lang="en-US" smtClean="0"/>
              <a:t>‹#›</a:t>
            </a:fld>
            <a:endParaRPr lang="en-US"/>
          </a:p>
        </p:txBody>
      </p:sp>
      <p:sp>
        <p:nvSpPr>
          <p:cNvPr id="8" name="Text Placeholder 7"/>
          <p:cNvSpPr>
            <a:spLocks noGrp="1"/>
          </p:cNvSpPr>
          <p:nvPr>
            <p:ph type="body" sz="quarter" idx="13" hasCustomPrompt="1"/>
          </p:nvPr>
        </p:nvSpPr>
        <p:spPr>
          <a:xfrm>
            <a:off x="728840" y="5791200"/>
            <a:ext cx="982062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
        <p:nvSpPr>
          <p:cNvPr id="11" name="Content Placeholder 2"/>
          <p:cNvSpPr>
            <a:spLocks noGrp="1"/>
          </p:cNvSpPr>
          <p:nvPr>
            <p:ph idx="14"/>
          </p:nvPr>
        </p:nvSpPr>
        <p:spPr>
          <a:xfrm>
            <a:off x="732368" y="838200"/>
            <a:ext cx="10850033" cy="4190999"/>
          </a:xfrm>
        </p:spPr>
        <p:txBody>
          <a:bodyPr/>
          <a:lstStyle>
            <a:lvl1pPr marL="0" indent="0">
              <a:buFontTx/>
              <a:buNone/>
              <a:defRPr sz="2800" b="1">
                <a:latin typeface="+mj-lt"/>
              </a:defRPr>
            </a:lvl1pPr>
          </a:lstStyle>
          <a:p>
            <a:pPr lvl="0"/>
            <a:r>
              <a:rPr lang="en-US"/>
              <a:t>Click to edit Master text styles</a:t>
            </a:r>
          </a:p>
        </p:txBody>
      </p:sp>
    </p:spTree>
    <p:extLst>
      <p:ext uri="{BB962C8B-B14F-4D97-AF65-F5344CB8AC3E}">
        <p14:creationId xmlns:p14="http://schemas.microsoft.com/office/powerpoint/2010/main" val="7769360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804D-0B8E-5A46-BBB5-264EB4C8979F}"/>
              </a:ext>
            </a:extLst>
          </p:cNvPr>
          <p:cNvSpPr>
            <a:spLocks noGrp="1"/>
          </p:cNvSpPr>
          <p:nvPr>
            <p:ph type="title"/>
          </p:nvPr>
        </p:nvSpPr>
        <p:spPr>
          <a:xfrm>
            <a:off x="275493" y="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CB33D32F-E177-9446-B09D-D533B9555434}"/>
              </a:ext>
            </a:extLst>
          </p:cNvPr>
          <p:cNvSpPr>
            <a:spLocks noGrp="1"/>
          </p:cNvSpPr>
          <p:nvPr>
            <p:ph idx="1"/>
          </p:nvPr>
        </p:nvSpPr>
        <p:spPr>
          <a:xfrm>
            <a:off x="512885" y="140359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22635A01-1FDF-C045-A5F1-1C9E52D47860}"/>
              </a:ext>
            </a:extLst>
          </p:cNvPr>
          <p:cNvSpPr>
            <a:spLocks noGrp="1"/>
          </p:cNvSpPr>
          <p:nvPr>
            <p:ph type="sldNum" sz="quarter" idx="12"/>
          </p:nvPr>
        </p:nvSpPr>
        <p:spPr/>
        <p:txBody>
          <a:bodyPr/>
          <a:lstStyle/>
          <a:p>
            <a:fld id="{13D703BF-151A-0D40-8508-CABBAD09F9A9}" type="slidenum">
              <a:rPr lang="en-US" smtClean="0"/>
              <a:t>‹#›</a:t>
            </a:fld>
            <a:endParaRPr lang="en-US"/>
          </a:p>
        </p:txBody>
      </p:sp>
      <p:cxnSp>
        <p:nvCxnSpPr>
          <p:cNvPr id="7" name="Straight Connector 6">
            <a:extLst>
              <a:ext uri="{FF2B5EF4-FFF2-40B4-BE49-F238E27FC236}">
                <a16:creationId xmlns:a16="http://schemas.microsoft.com/office/drawing/2014/main" id="{3675A1D2-8A0B-406A-BCCB-0DE6A222988F}"/>
              </a:ext>
            </a:extLst>
          </p:cNvPr>
          <p:cNvCxnSpPr/>
          <p:nvPr userDrawn="1"/>
        </p:nvCxnSpPr>
        <p:spPr>
          <a:xfrm>
            <a:off x="2930" y="1037492"/>
            <a:ext cx="12192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6805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12204192"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nvGrpSpPr>
          <p:cNvPr id="14" name="Group 13"/>
          <p:cNvGrpSpPr>
            <a:grpSpLocks noChangeAspect="1"/>
          </p:cNvGrpSpPr>
          <p:nvPr/>
        </p:nvGrpSpPr>
        <p:grpSpPr>
          <a:xfrm>
            <a:off x="8703886" y="434780"/>
            <a:ext cx="2971097" cy="626682"/>
            <a:chOff x="193478" y="5437878"/>
            <a:chExt cx="2295608" cy="645605"/>
          </a:xfrm>
        </p:grpSpPr>
        <p:pic>
          <p:nvPicPr>
            <p:cNvPr id="15" name="Picture 14" descr="DPH-Logo-white.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6" name="Picture 15" descr="SEAL-whit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3478" y="5437878"/>
              <a:ext cx="645605" cy="645605"/>
            </a:xfrm>
            <a:prstGeom prst="rect">
              <a:avLst/>
            </a:prstGeom>
          </p:spPr>
        </p:pic>
      </p:grpSp>
      <p:pic>
        <p:nvPicPr>
          <p:cNvPr id="6" name="Picture 5"/>
          <p:cNvPicPr>
            <a:picLocks noChangeAspect="1"/>
          </p:cNvPicPr>
          <p:nvPr/>
        </p:nvPicPr>
        <p:blipFill rotWithShape="1">
          <a:blip r:embed="rId4" cstate="print">
            <a:alphaModFix amt="55000"/>
            <a:extLst>
              <a:ext uri="{BEBA8EAE-BF5A-486C-A8C5-ECC9F3942E4B}">
                <a14:imgProps xmlns:a14="http://schemas.microsoft.com/office/drawing/2010/main">
                  <a14:imgLayer r:embed="rId5">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7437442" y="2527301"/>
            <a:ext cx="4755005" cy="4330699"/>
          </a:xfrm>
          <a:prstGeom prst="rect">
            <a:avLst/>
          </a:prstGeom>
        </p:spPr>
      </p:pic>
      <p:sp>
        <p:nvSpPr>
          <p:cNvPr id="2" name="Title 1"/>
          <p:cNvSpPr>
            <a:spLocks noGrp="1"/>
          </p:cNvSpPr>
          <p:nvPr>
            <p:ph type="ctrTitle"/>
          </p:nvPr>
        </p:nvSpPr>
        <p:spPr>
          <a:xfrm>
            <a:off x="434470" y="2971801"/>
            <a:ext cx="7350693" cy="638175"/>
          </a:xfrm>
        </p:spPr>
        <p:txBody>
          <a:bodyPr anchor="t" anchorCtr="0">
            <a:noAutofit/>
          </a:bodyPr>
          <a:lstStyle>
            <a:lvl1pPr algn="l">
              <a:lnSpc>
                <a:spcPct val="100000"/>
              </a:lnSpc>
              <a:defRPr sz="3200" b="0" spc="100">
                <a:solidFill>
                  <a:schemeClr val="bg1"/>
                </a:solidFill>
                <a:latin typeface="Arial Black" panose="020B0A04020102020204" pitchFamily="34" charset="0"/>
              </a:defRPr>
            </a:lvl1pPr>
          </a:lstStyle>
          <a:p>
            <a:r>
              <a:rPr lang="en-US"/>
              <a:t>Click to edit Master title style</a:t>
            </a:r>
          </a:p>
        </p:txBody>
      </p:sp>
      <p:sp>
        <p:nvSpPr>
          <p:cNvPr id="3" name="Subtitle 2"/>
          <p:cNvSpPr>
            <a:spLocks noGrp="1"/>
          </p:cNvSpPr>
          <p:nvPr>
            <p:ph type="subTitle" idx="1"/>
          </p:nvPr>
        </p:nvSpPr>
        <p:spPr>
          <a:xfrm>
            <a:off x="434470" y="4084758"/>
            <a:ext cx="6124375" cy="520700"/>
          </a:xfrm>
        </p:spPr>
        <p:txBody>
          <a:bodyPr>
            <a:noAutofit/>
          </a:bodyPr>
          <a:lstStyle>
            <a:lvl1pPr marL="0" indent="0" algn="l">
              <a:lnSpc>
                <a:spcPct val="1000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34469" y="5870696"/>
            <a:ext cx="2844800" cy="365125"/>
          </a:xfrm>
        </p:spPr>
        <p:txBody>
          <a:bodyPr/>
          <a:lstStyle>
            <a:lvl1pPr>
              <a:defRPr sz="1000">
                <a:solidFill>
                  <a:srgbClr val="FFFFFF"/>
                </a:solidFill>
              </a:defRPr>
            </a:lvl1pPr>
          </a:lstStyle>
          <a:p>
            <a:fld id="{AC3ED585-F3FD-3549-A994-39826905F8BC}" type="datetime1">
              <a:rPr lang="en-US" smtClean="0"/>
              <a:t>3/29/2023</a:t>
            </a:fld>
            <a:endParaRPr lang="en-US"/>
          </a:p>
        </p:txBody>
      </p:sp>
      <p:grpSp>
        <p:nvGrpSpPr>
          <p:cNvPr id="10" name="Group 9"/>
          <p:cNvGrpSpPr/>
          <p:nvPr/>
        </p:nvGrpSpPr>
        <p:grpSpPr>
          <a:xfrm>
            <a:off x="16933" y="6787274"/>
            <a:ext cx="12204192" cy="83427"/>
            <a:chOff x="4859" y="6756285"/>
            <a:chExt cx="6847555" cy="101715"/>
          </a:xfrm>
        </p:grpSpPr>
        <p:sp>
          <p:nvSpPr>
            <p:cNvPr id="11" name="Rectangle 10"/>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2" name="Rectangle 11"/>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3" name="Rectangle 12"/>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spTree>
    <p:extLst>
      <p:ext uri="{BB962C8B-B14F-4D97-AF65-F5344CB8AC3E}">
        <p14:creationId xmlns:p14="http://schemas.microsoft.com/office/powerpoint/2010/main" val="2461244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with seal &amp; partner logo">
    <p:spTree>
      <p:nvGrpSpPr>
        <p:cNvPr id="1" name=""/>
        <p:cNvGrpSpPr/>
        <p:nvPr/>
      </p:nvGrpSpPr>
      <p:grpSpPr>
        <a:xfrm>
          <a:off x="0" y="0"/>
          <a:ext cx="0" cy="0"/>
          <a:chOff x="0" y="0"/>
          <a:chExt cx="0" cy="0"/>
        </a:xfrm>
      </p:grpSpPr>
      <p:sp>
        <p:nvSpPr>
          <p:cNvPr id="9" name="Rectangle 8"/>
          <p:cNvSpPr/>
          <p:nvPr/>
        </p:nvSpPr>
        <p:spPr>
          <a:xfrm>
            <a:off x="0" y="0"/>
            <a:ext cx="12204192"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pic>
        <p:nvPicPr>
          <p:cNvPr id="6" name="Picture 5"/>
          <p:cNvPicPr>
            <a:picLocks noChangeAspect="1"/>
          </p:cNvPicPr>
          <p:nvPr/>
        </p:nvPicPr>
        <p:blipFill rotWithShape="1">
          <a:blip r:embed="rId2" cstate="print">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7785163" y="2456575"/>
            <a:ext cx="4435963" cy="4330699"/>
          </a:xfrm>
          <a:prstGeom prst="rect">
            <a:avLst/>
          </a:prstGeom>
        </p:spPr>
      </p:pic>
      <p:sp>
        <p:nvSpPr>
          <p:cNvPr id="2" name="Title 1"/>
          <p:cNvSpPr>
            <a:spLocks noGrp="1"/>
          </p:cNvSpPr>
          <p:nvPr>
            <p:ph type="ctrTitle"/>
          </p:nvPr>
        </p:nvSpPr>
        <p:spPr>
          <a:xfrm>
            <a:off x="434469" y="2846516"/>
            <a:ext cx="7987041" cy="638175"/>
          </a:xfrm>
        </p:spPr>
        <p:txBody>
          <a:bodyPr anchor="t" anchorCtr="0">
            <a:noAutofit/>
          </a:bodyPr>
          <a:lstStyle>
            <a:lvl1pPr algn="l">
              <a:lnSpc>
                <a:spcPts val="3100"/>
              </a:lnSpc>
              <a:defRPr sz="3200" b="0" spc="100">
                <a:solidFill>
                  <a:schemeClr val="bg1"/>
                </a:solidFill>
                <a:latin typeface="Arial Black" panose="020B0A04020102020204" pitchFamily="34" charset="0"/>
              </a:defRPr>
            </a:lvl1pPr>
          </a:lstStyle>
          <a:p>
            <a:r>
              <a:rPr lang="en-US"/>
              <a:t>Click to edit Master title style</a:t>
            </a:r>
          </a:p>
        </p:txBody>
      </p:sp>
      <p:sp>
        <p:nvSpPr>
          <p:cNvPr id="3" name="Subtitle 2"/>
          <p:cNvSpPr>
            <a:spLocks noGrp="1"/>
          </p:cNvSpPr>
          <p:nvPr>
            <p:ph type="subTitle" idx="1"/>
          </p:nvPr>
        </p:nvSpPr>
        <p:spPr>
          <a:xfrm>
            <a:off x="434469" y="3729165"/>
            <a:ext cx="6124375" cy="520700"/>
          </a:xfrm>
        </p:spPr>
        <p:txBody>
          <a:bodyPr>
            <a:noAutofit/>
          </a:bodyPr>
          <a:lstStyle>
            <a:lvl1pPr marL="0" indent="0" algn="l">
              <a:lnSpc>
                <a:spcPts val="23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grpSp>
        <p:nvGrpSpPr>
          <p:cNvPr id="10" name="Group 9"/>
          <p:cNvGrpSpPr/>
          <p:nvPr/>
        </p:nvGrpSpPr>
        <p:grpSpPr>
          <a:xfrm>
            <a:off x="16933" y="6787274"/>
            <a:ext cx="12204192" cy="83427"/>
            <a:chOff x="4859" y="6756285"/>
            <a:chExt cx="6847555" cy="101715"/>
          </a:xfrm>
        </p:grpSpPr>
        <p:sp>
          <p:nvSpPr>
            <p:cNvPr id="11" name="Rectangle 10"/>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2" name="Rectangle 11"/>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3" name="Rectangle 12"/>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cxnSp>
        <p:nvCxnSpPr>
          <p:cNvPr id="15" name="Straight Connector 14"/>
          <p:cNvCxnSpPr/>
          <p:nvPr/>
        </p:nvCxnSpPr>
        <p:spPr>
          <a:xfrm>
            <a:off x="3759200" y="5145764"/>
            <a:ext cx="0" cy="114300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5" name="Group 4"/>
          <p:cNvGrpSpPr/>
          <p:nvPr/>
        </p:nvGrpSpPr>
        <p:grpSpPr>
          <a:xfrm>
            <a:off x="564444" y="5463280"/>
            <a:ext cx="2754337" cy="580962"/>
            <a:chOff x="193478" y="5437878"/>
            <a:chExt cx="2295608" cy="645605"/>
          </a:xfrm>
        </p:grpSpPr>
        <p:pic>
          <p:nvPicPr>
            <p:cNvPr id="14" name="Picture 13" descr="DPH-Logo-white.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4" name="Picture 3" descr="SEAL-white.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93478" y="5437878"/>
              <a:ext cx="645605" cy="645605"/>
            </a:xfrm>
            <a:prstGeom prst="rect">
              <a:avLst/>
            </a:prstGeom>
          </p:spPr>
        </p:pic>
      </p:grpSp>
      <p:sp>
        <p:nvSpPr>
          <p:cNvPr id="8" name="Picture Placeholder 7"/>
          <p:cNvSpPr>
            <a:spLocks noGrp="1"/>
          </p:cNvSpPr>
          <p:nvPr>
            <p:ph type="pic" sz="quarter" idx="10"/>
          </p:nvPr>
        </p:nvSpPr>
        <p:spPr>
          <a:xfrm>
            <a:off x="4210050" y="5342468"/>
            <a:ext cx="2721327" cy="804333"/>
          </a:xfrm>
        </p:spPr>
        <p:txBody>
          <a:bodyPr/>
          <a:lstStyle>
            <a:lvl1pPr marL="0" indent="0">
              <a:buFontTx/>
              <a:buNone/>
              <a:defRPr sz="1400">
                <a:solidFill>
                  <a:schemeClr val="bg1"/>
                </a:solidFill>
              </a:defRPr>
            </a:lvl1pPr>
          </a:lstStyle>
          <a:p>
            <a:r>
              <a:rPr lang="en-US"/>
              <a:t>Click icon to add picture</a:t>
            </a:r>
          </a:p>
        </p:txBody>
      </p:sp>
    </p:spTree>
    <p:extLst>
      <p:ext uri="{BB962C8B-B14F-4D97-AF65-F5344CB8AC3E}">
        <p14:creationId xmlns:p14="http://schemas.microsoft.com/office/powerpoint/2010/main" val="31411852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1"/>
            <a:ext cx="10972800"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F114C2-7739-024A-AAE4-333F8728754D}" type="datetime1">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11FA1-5AF9-0647-B31D-D6250D4530A3}" type="slidenum">
              <a:rPr lang="en-US" smtClean="0"/>
              <a:t>‹#›</a:t>
            </a:fld>
            <a:endParaRPr lang="en-US"/>
          </a:p>
        </p:txBody>
      </p:sp>
      <p:sp>
        <p:nvSpPr>
          <p:cNvPr id="8"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38484213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Layout With Text Box Treatment">
    <p:spTree>
      <p:nvGrpSpPr>
        <p:cNvPr id="1" name=""/>
        <p:cNvGrpSpPr/>
        <p:nvPr/>
      </p:nvGrpSpPr>
      <p:grpSpPr>
        <a:xfrm>
          <a:off x="0" y="0"/>
          <a:ext cx="0" cy="0"/>
          <a:chOff x="0" y="0"/>
          <a:chExt cx="0" cy="0"/>
        </a:xfrm>
      </p:grpSpPr>
      <p:sp>
        <p:nvSpPr>
          <p:cNvPr id="13" name="Round Same Side Corner Rectangle 12"/>
          <p:cNvSpPr/>
          <p:nvPr/>
        </p:nvSpPr>
        <p:spPr>
          <a:xfrm>
            <a:off x="584984" y="1606552"/>
            <a:ext cx="11001952" cy="317499"/>
          </a:xfrm>
          <a:prstGeom prst="round2SameRect">
            <a:avLst>
              <a:gd name="adj1" fmla="val 0"/>
              <a:gd name="adj2" fmla="val 0"/>
            </a:avLst>
          </a:prstGeom>
          <a:solidFill>
            <a:schemeClr val="bg2"/>
          </a:solidFill>
          <a:ln w="3175">
            <a:noFill/>
            <a:miter lim="800000"/>
            <a:headEnd/>
            <a:tailEnd/>
          </a:ln>
          <a:effectLst/>
        </p:spPr>
        <p:txBody>
          <a:bodyPr anchor="ctr"/>
          <a:lstStyle/>
          <a:p>
            <a:pPr algn="ctr"/>
            <a:endParaRPr lang="en-US" sz="1800">
              <a:solidFill>
                <a:srgbClr val="FFFFFF"/>
              </a:solidFill>
              <a:latin typeface="Arial" charset="0"/>
              <a:ea typeface="ＭＳ Ｐゴシック" pitchFamily="34" charset="-128"/>
            </a:endParaRP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9BC7D2-64ED-E041-B415-7C7B0A849943}" type="datetime1">
              <a:rPr lang="en-US" smtClean="0"/>
              <a:t>3/29/2023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111FA1-5AF9-0647-B31D-D6250D4530A3}" type="slidenum">
              <a:rPr lang="en-US" smtClean="0"/>
              <a:t>‹#›</a:t>
            </a:fld>
            <a:endParaRPr lang="en-US"/>
          </a:p>
        </p:txBody>
      </p:sp>
      <p:grpSp>
        <p:nvGrpSpPr>
          <p:cNvPr id="6" name="Group 5"/>
          <p:cNvGrpSpPr/>
          <p:nvPr/>
        </p:nvGrpSpPr>
        <p:grpSpPr>
          <a:xfrm>
            <a:off x="597530" y="1437765"/>
            <a:ext cx="10984871" cy="309226"/>
            <a:chOff x="448147" y="1628265"/>
            <a:chExt cx="8238653" cy="309226"/>
          </a:xfrm>
        </p:grpSpPr>
        <p:sp>
          <p:nvSpPr>
            <p:cNvPr id="7" name="Rectangle 6"/>
            <p:cNvSpPr/>
            <p:nvPr/>
          </p:nvSpPr>
          <p:spPr>
            <a:xfrm>
              <a:off x="448147" y="1709648"/>
              <a:ext cx="8238653" cy="73151"/>
            </a:xfrm>
            <a:prstGeom prst="rect">
              <a:avLst/>
            </a:prstGeom>
            <a:solidFill>
              <a:srgbClr val="00205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pPr>
              <a:endParaRPr lang="id-ID" sz="1800">
                <a:latin typeface="Arial" pitchFamily="34" charset="0"/>
                <a:cs typeface="Arial" pitchFamily="34" charset="0"/>
              </a:endParaRPr>
            </a:p>
          </p:txBody>
        </p:sp>
        <p:grpSp>
          <p:nvGrpSpPr>
            <p:cNvPr id="8" name="Group 7"/>
            <p:cNvGrpSpPr/>
            <p:nvPr/>
          </p:nvGrpSpPr>
          <p:grpSpPr>
            <a:xfrm>
              <a:off x="3987448" y="1628265"/>
              <a:ext cx="1061274" cy="309226"/>
              <a:chOff x="3987448" y="1628265"/>
              <a:chExt cx="1061274" cy="309226"/>
            </a:xfrm>
          </p:grpSpPr>
          <p:sp>
            <p:nvSpPr>
              <p:cNvPr id="9" name="Rounded Rectangle 8"/>
              <p:cNvSpPr/>
              <p:nvPr/>
            </p:nvSpPr>
            <p:spPr bwMode="auto">
              <a:xfrm>
                <a:off x="3987448" y="1709648"/>
                <a:ext cx="1061274" cy="227843"/>
              </a:xfrm>
              <a:prstGeom prst="roundRect">
                <a:avLst>
                  <a:gd name="adj" fmla="val 15704"/>
                </a:avLst>
              </a:prstGeom>
              <a:noFill/>
              <a:ln w="38100">
                <a:solidFill>
                  <a:schemeClr val="tx2">
                    <a:lumMod val="75000"/>
                  </a:schemeClr>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85000"/>
                      <a:lumOff val="15000"/>
                    </a:schemeClr>
                  </a:solidFill>
                  <a:latin typeface="Calibri"/>
                </a:endParaRPr>
              </a:p>
            </p:txBody>
          </p:sp>
          <p:sp>
            <p:nvSpPr>
              <p:cNvPr id="10" name="Rectangle 9"/>
              <p:cNvSpPr>
                <a:spLocks noChangeArrowheads="1"/>
              </p:cNvSpPr>
              <p:nvPr/>
            </p:nvSpPr>
            <p:spPr bwMode="auto">
              <a:xfrm>
                <a:off x="4125876" y="1628265"/>
                <a:ext cx="784419" cy="188235"/>
              </a:xfrm>
              <a:prstGeom prst="rect">
                <a:avLst/>
              </a:prstGeom>
              <a:gradFill flip="none" rotWithShape="1">
                <a:gsLst>
                  <a:gs pos="5000">
                    <a:srgbClr val="418FFF"/>
                  </a:gs>
                  <a:gs pos="82000">
                    <a:srgbClr val="00205B"/>
                  </a:gs>
                </a:gsLst>
                <a:lin ang="342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85000"/>
                      <a:lumOff val="15000"/>
                    </a:schemeClr>
                  </a:solidFill>
                  <a:latin typeface="Calibri"/>
                </a:endParaRPr>
              </a:p>
            </p:txBody>
          </p:sp>
        </p:grpSp>
      </p:grpSp>
      <p:sp>
        <p:nvSpPr>
          <p:cNvPr id="11" name="Content Placeholder 2"/>
          <p:cNvSpPr>
            <a:spLocks noGrp="1"/>
          </p:cNvSpPr>
          <p:nvPr>
            <p:ph idx="1"/>
          </p:nvPr>
        </p:nvSpPr>
        <p:spPr>
          <a:xfrm>
            <a:off x="863600" y="1765302"/>
            <a:ext cx="10397067"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25505856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p:cNvSpPr/>
          <p:nvPr/>
        </p:nvSpPr>
        <p:spPr>
          <a:xfrm>
            <a:off x="-2116" y="1955801"/>
            <a:ext cx="12192000" cy="101600"/>
          </a:xfrm>
          <a:prstGeom prst="rect">
            <a:avLst/>
          </a:prstGeom>
          <a:gradFill flip="none" rotWithShape="1">
            <a:gsLst>
              <a:gs pos="9000">
                <a:srgbClr val="CF7F00"/>
              </a:gs>
              <a:gs pos="100000">
                <a:srgbClr val="FFCB02">
                  <a:alpha val="48000"/>
                </a:srgbClr>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1" name="Rectangle 10"/>
          <p:cNvSpPr/>
          <p:nvPr/>
        </p:nvSpPr>
        <p:spPr bwMode="auto">
          <a:xfrm>
            <a:off x="963085" y="5691746"/>
            <a:ext cx="10994308" cy="207490"/>
          </a:xfrm>
          <a:prstGeom prst="rect">
            <a:avLst/>
          </a:prstGeom>
          <a:gradFill flip="none" rotWithShape="1">
            <a:gsLst>
              <a:gs pos="69000">
                <a:schemeClr val="tx1">
                  <a:alpha val="15000"/>
                </a:schemeClr>
              </a:gs>
              <a:gs pos="100000">
                <a:srgbClr val="D9D9D9">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8900" marR="0" indent="-88900" algn="l" defTabSz="914400" rtl="0" eaLnBrk="0" fontAlgn="base" latinLnBrk="0" hangingPunct="0">
              <a:lnSpc>
                <a:spcPct val="100000"/>
              </a:lnSpc>
              <a:spcBef>
                <a:spcPct val="0"/>
              </a:spcBef>
              <a:spcAft>
                <a:spcPct val="0"/>
              </a:spcAft>
              <a:buClrTx/>
              <a:buSzTx/>
              <a:buFont typeface="Arial" pitchFamily="34" charset="0"/>
              <a:buChar char="•"/>
              <a:tabLst/>
            </a:pPr>
            <a:endParaRPr kumimoji="0" lang="en-US" sz="1200" b="0" i="0" u="none" strike="noStrike" cap="none" normalizeH="0" baseline="0">
              <a:ln>
                <a:noFill/>
              </a:ln>
              <a:solidFill>
                <a:schemeClr val="tx1"/>
              </a:solidFill>
              <a:effectLst/>
              <a:latin typeface="Arial" charset="0"/>
            </a:endParaRPr>
          </a:p>
        </p:txBody>
      </p:sp>
      <p:sp>
        <p:nvSpPr>
          <p:cNvPr id="9" name="Rectangle 8"/>
          <p:cNvSpPr/>
          <p:nvPr/>
        </p:nvSpPr>
        <p:spPr>
          <a:xfrm>
            <a:off x="0" y="1955800"/>
            <a:ext cx="12192000" cy="3837546"/>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2" name="Title 1"/>
          <p:cNvSpPr>
            <a:spLocks noGrp="1"/>
          </p:cNvSpPr>
          <p:nvPr>
            <p:ph type="title" hasCustomPrompt="1"/>
          </p:nvPr>
        </p:nvSpPr>
        <p:spPr>
          <a:xfrm>
            <a:off x="609600" y="4102101"/>
            <a:ext cx="10363200" cy="876300"/>
          </a:xfrm>
        </p:spPr>
        <p:txBody>
          <a:bodyPr anchor="t"/>
          <a:lstStyle>
            <a:lvl1pPr algn="l">
              <a:lnSpc>
                <a:spcPct val="100000"/>
              </a:lnSpc>
              <a:defRPr sz="2800" b="0" cap="none" spc="100">
                <a:solidFill>
                  <a:srgbClr val="FFFFFF"/>
                </a:solidFill>
                <a:latin typeface="Arial Black" panose="020B0A04020102020204" pitchFamily="34" charset="0"/>
              </a:defRPr>
            </a:lvl1pPr>
          </a:lstStyle>
          <a:p>
            <a:r>
              <a:rPr lang="en-US"/>
              <a:t>Click To Edit Master Title Style</a:t>
            </a:r>
          </a:p>
        </p:txBody>
      </p:sp>
      <p:sp>
        <p:nvSpPr>
          <p:cNvPr id="3" name="Text Placeholder 2"/>
          <p:cNvSpPr>
            <a:spLocks noGrp="1"/>
          </p:cNvSpPr>
          <p:nvPr>
            <p:ph type="body" idx="1"/>
          </p:nvPr>
        </p:nvSpPr>
        <p:spPr>
          <a:xfrm>
            <a:off x="609600" y="3698646"/>
            <a:ext cx="10363200" cy="403455"/>
          </a:xfrm>
        </p:spPr>
        <p:txBody>
          <a:bodyPr anchor="b" anchorCtr="0"/>
          <a:lstStyle>
            <a:lvl1pPr marL="0" indent="0">
              <a:lnSpc>
                <a:spcPct val="100000"/>
              </a:lnSpc>
              <a:buNone/>
              <a:defRPr sz="20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3F9AB3-E2A9-3D45-9524-220F07F718CB}" type="datetime1">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11FA1-5AF9-0647-B31D-D6250D4530A3}" type="slidenum">
              <a:rPr lang="en-US" smtClean="0"/>
              <a:t>‹#›</a:t>
            </a:fld>
            <a:endParaRPr lang="en-US"/>
          </a:p>
        </p:txBody>
      </p:sp>
      <p:pic>
        <p:nvPicPr>
          <p:cNvPr id="18" name="Picture 17"/>
          <p:cNvPicPr>
            <a:picLocks noChangeAspect="1"/>
          </p:cNvPicPr>
          <p:nvPr/>
        </p:nvPicPr>
        <p:blipFill rotWithShape="1">
          <a:blip r:embed="rId2" cstate="print">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8605960" y="2527301"/>
            <a:ext cx="3586041" cy="3266046"/>
          </a:xfrm>
          <a:prstGeom prst="rect">
            <a:avLst/>
          </a:prstGeom>
        </p:spPr>
      </p:pic>
      <p:cxnSp>
        <p:nvCxnSpPr>
          <p:cNvPr id="10" name="Straight Connector 9"/>
          <p:cNvCxnSpPr/>
          <p:nvPr/>
        </p:nvCxnSpPr>
        <p:spPr>
          <a:xfrm>
            <a:off x="1" y="2057401"/>
            <a:ext cx="12189884"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117" y="5691746"/>
            <a:ext cx="12189884"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39587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94382"/>
            <a:ext cx="5291328"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234144"/>
            <a:ext cx="5291328" cy="3951288"/>
          </a:xfrm>
        </p:spPr>
        <p:txBody>
          <a:bodyPr/>
          <a:lstStyle>
            <a:lvl1pPr marL="164592"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45767" y="1594382"/>
            <a:ext cx="5291328"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45767" y="2234144"/>
            <a:ext cx="5291328" cy="3951288"/>
          </a:xfrm>
        </p:spPr>
        <p:txBody>
          <a:bodyPr/>
          <a:lstStyle>
            <a:lvl1pPr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E15B0A-E3F8-2B42-AC0F-4B63D233AF15}" type="datetime1">
              <a:rPr lang="en-US" smtClean="0"/>
              <a:t>3/29/2023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111FA1-5AF9-0647-B31D-D6250D4530A3}" type="slidenum">
              <a:rPr lang="en-US" smtClean="0"/>
              <a:t>‹#›</a:t>
            </a:fld>
            <a:endParaRPr lang="en-US"/>
          </a:p>
        </p:txBody>
      </p:sp>
      <p:sp>
        <p:nvSpPr>
          <p:cNvPr id="10"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18064362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5E624E-BDBD-EA41-8258-217FEFAC7833}" type="datetime1">
              <a:rPr lang="en-US" smtClean="0"/>
              <a:t>3/29/2023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111FA1-5AF9-0647-B31D-D6250D4530A3}" type="slidenum">
              <a:rPr lang="en-US" smtClean="0"/>
              <a:t>‹#›</a:t>
            </a:fld>
            <a:endParaRPr lang="en-US"/>
          </a:p>
        </p:txBody>
      </p:sp>
    </p:spTree>
    <p:extLst>
      <p:ext uri="{BB962C8B-B14F-4D97-AF65-F5344CB8AC3E}">
        <p14:creationId xmlns:p14="http://schemas.microsoft.com/office/powerpoint/2010/main" val="6805421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2D30BB-010B-3645-921B-01579C531B68}" type="datetime1">
              <a:rPr lang="en-US" smtClean="0"/>
              <a:t>3/29/2023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111FA1-5AF9-0647-B31D-D6250D4530A3}" type="slidenum">
              <a:rPr lang="en-US" smtClean="0"/>
              <a:t>‹#›</a:t>
            </a:fld>
            <a:endParaRPr lang="en-US"/>
          </a:p>
        </p:txBody>
      </p:sp>
    </p:spTree>
    <p:extLst>
      <p:ext uri="{BB962C8B-B14F-4D97-AF65-F5344CB8AC3E}">
        <p14:creationId xmlns:p14="http://schemas.microsoft.com/office/powerpoint/2010/main" val="1744791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p:cNvSpPr/>
          <p:nvPr/>
        </p:nvSpPr>
        <p:spPr>
          <a:xfrm>
            <a:off x="-2116" y="1955801"/>
            <a:ext cx="12192000" cy="101600"/>
          </a:xfrm>
          <a:prstGeom prst="rect">
            <a:avLst/>
          </a:prstGeom>
          <a:gradFill flip="none" rotWithShape="1">
            <a:gsLst>
              <a:gs pos="9000">
                <a:srgbClr val="CF7F00"/>
              </a:gs>
              <a:gs pos="100000">
                <a:srgbClr val="FFCB02">
                  <a:alpha val="48000"/>
                </a:srgbClr>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1" name="Rectangle 10"/>
          <p:cNvSpPr/>
          <p:nvPr/>
        </p:nvSpPr>
        <p:spPr bwMode="auto">
          <a:xfrm>
            <a:off x="963085" y="5691746"/>
            <a:ext cx="10994308" cy="207490"/>
          </a:xfrm>
          <a:prstGeom prst="rect">
            <a:avLst/>
          </a:prstGeom>
          <a:gradFill flip="none" rotWithShape="1">
            <a:gsLst>
              <a:gs pos="69000">
                <a:schemeClr val="tx1">
                  <a:alpha val="15000"/>
                </a:schemeClr>
              </a:gs>
              <a:gs pos="100000">
                <a:srgbClr val="D9D9D9">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8900" marR="0" indent="-88900" algn="l" defTabSz="914400" rtl="0" eaLnBrk="0" fontAlgn="base" latinLnBrk="0" hangingPunct="0">
              <a:lnSpc>
                <a:spcPct val="100000"/>
              </a:lnSpc>
              <a:spcBef>
                <a:spcPct val="0"/>
              </a:spcBef>
              <a:spcAft>
                <a:spcPct val="0"/>
              </a:spcAft>
              <a:buClrTx/>
              <a:buSzTx/>
              <a:buFont typeface="Arial" pitchFamily="34" charset="0"/>
              <a:buChar char="•"/>
              <a:tabLst/>
            </a:pPr>
            <a:endParaRPr kumimoji="0" lang="en-US" sz="1200" b="0" i="0" u="none" strike="noStrike" cap="none" normalizeH="0" baseline="0">
              <a:ln>
                <a:noFill/>
              </a:ln>
              <a:solidFill>
                <a:schemeClr val="tx1"/>
              </a:solidFill>
              <a:effectLst/>
              <a:latin typeface="Arial" charset="0"/>
            </a:endParaRPr>
          </a:p>
        </p:txBody>
      </p:sp>
      <p:sp>
        <p:nvSpPr>
          <p:cNvPr id="9" name="Rectangle 8"/>
          <p:cNvSpPr/>
          <p:nvPr/>
        </p:nvSpPr>
        <p:spPr>
          <a:xfrm>
            <a:off x="0" y="1955800"/>
            <a:ext cx="12192000" cy="3837546"/>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2" name="Title 1"/>
          <p:cNvSpPr>
            <a:spLocks noGrp="1"/>
          </p:cNvSpPr>
          <p:nvPr>
            <p:ph type="title" hasCustomPrompt="1"/>
          </p:nvPr>
        </p:nvSpPr>
        <p:spPr>
          <a:xfrm>
            <a:off x="609600" y="4102101"/>
            <a:ext cx="10363200" cy="876300"/>
          </a:xfrm>
        </p:spPr>
        <p:txBody>
          <a:bodyPr anchor="t"/>
          <a:lstStyle>
            <a:lvl1pPr algn="l">
              <a:lnSpc>
                <a:spcPts val="2900"/>
              </a:lnSpc>
              <a:defRPr sz="2800" b="1" cap="none" spc="100">
                <a:solidFill>
                  <a:srgbClr val="FFFFFF"/>
                </a:solidFill>
              </a:defRPr>
            </a:lvl1pPr>
          </a:lstStyle>
          <a:p>
            <a:r>
              <a:rPr lang="en-US"/>
              <a:t>Click To Edit Master Title Style</a:t>
            </a:r>
          </a:p>
        </p:txBody>
      </p:sp>
      <p:sp>
        <p:nvSpPr>
          <p:cNvPr id="3" name="Text Placeholder 2"/>
          <p:cNvSpPr>
            <a:spLocks noGrp="1"/>
          </p:cNvSpPr>
          <p:nvPr>
            <p:ph type="body" idx="1"/>
          </p:nvPr>
        </p:nvSpPr>
        <p:spPr>
          <a:xfrm>
            <a:off x="609600" y="3698646"/>
            <a:ext cx="10363200" cy="403455"/>
          </a:xfrm>
        </p:spPr>
        <p:txBody>
          <a:bodyPr anchor="b" anchorCtr="0"/>
          <a:lstStyle>
            <a:lvl1pPr marL="0" indent="0">
              <a:lnSpc>
                <a:spcPts val="2100"/>
              </a:lnSpc>
              <a:buNone/>
              <a:defRPr sz="20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0225DD-0EBA-4986-9B94-9CFC1DBDB178}"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FB61D-FCC8-4650-870C-D3DAE5269797}" type="slidenum">
              <a:rPr lang="en-US" smtClean="0"/>
              <a:t>‹#›</a:t>
            </a:fld>
            <a:endParaRPr lang="en-US"/>
          </a:p>
        </p:txBody>
      </p:sp>
      <p:pic>
        <p:nvPicPr>
          <p:cNvPr id="18" name="Picture 17"/>
          <p:cNvPicPr>
            <a:picLocks noChangeAspect="1"/>
          </p:cNvPicPr>
          <p:nvPr/>
        </p:nvPicPr>
        <p:blipFill rotWithShape="1">
          <a:blip r:embed="rId2" cstate="print">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8605960" y="2527301"/>
            <a:ext cx="3586041" cy="3266046"/>
          </a:xfrm>
          <a:prstGeom prst="rect">
            <a:avLst/>
          </a:prstGeom>
        </p:spPr>
      </p:pic>
      <p:cxnSp>
        <p:nvCxnSpPr>
          <p:cNvPr id="10" name="Straight Connector 9"/>
          <p:cNvCxnSpPr/>
          <p:nvPr/>
        </p:nvCxnSpPr>
        <p:spPr>
          <a:xfrm>
            <a:off x="1" y="2057401"/>
            <a:ext cx="12189884"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117" y="5691746"/>
            <a:ext cx="12189884"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2229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8840" y="5080001"/>
            <a:ext cx="10853560" cy="397933"/>
          </a:xfrm>
        </p:spPr>
        <p:txBody>
          <a:bodyPr anchor="b"/>
          <a:lstStyle>
            <a:lvl1pPr algn="l">
              <a:defRPr sz="1600" b="1"/>
            </a:lvl1pPr>
          </a:lstStyle>
          <a:p>
            <a:r>
              <a:rPr lang="en-US"/>
              <a:t>Click to edit Master title style</a:t>
            </a:r>
          </a:p>
        </p:txBody>
      </p:sp>
      <p:sp>
        <p:nvSpPr>
          <p:cNvPr id="4" name="Text Placeholder 3"/>
          <p:cNvSpPr>
            <a:spLocks noGrp="1"/>
          </p:cNvSpPr>
          <p:nvPr>
            <p:ph type="body" sz="half" idx="2"/>
          </p:nvPr>
        </p:nvSpPr>
        <p:spPr>
          <a:xfrm>
            <a:off x="732366" y="5494338"/>
            <a:ext cx="10850033" cy="296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703813-FE79-6C4A-9660-F1B25EDE73F4}" type="datetime1">
              <a:rPr lang="en-US" smtClean="0"/>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111FA1-5AF9-0647-B31D-D6250D4530A3}" type="slidenum">
              <a:rPr lang="en-US" smtClean="0"/>
              <a:t>‹#›</a:t>
            </a:fld>
            <a:endParaRPr lang="en-US"/>
          </a:p>
        </p:txBody>
      </p:sp>
      <p:sp>
        <p:nvSpPr>
          <p:cNvPr id="8" name="Text Placeholder 7"/>
          <p:cNvSpPr>
            <a:spLocks noGrp="1"/>
          </p:cNvSpPr>
          <p:nvPr>
            <p:ph type="body" sz="quarter" idx="13" hasCustomPrompt="1"/>
          </p:nvPr>
        </p:nvSpPr>
        <p:spPr>
          <a:xfrm>
            <a:off x="728840" y="5791200"/>
            <a:ext cx="982062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
        <p:nvSpPr>
          <p:cNvPr id="11" name="Content Placeholder 2"/>
          <p:cNvSpPr>
            <a:spLocks noGrp="1"/>
          </p:cNvSpPr>
          <p:nvPr>
            <p:ph idx="14"/>
          </p:nvPr>
        </p:nvSpPr>
        <p:spPr>
          <a:xfrm>
            <a:off x="732368" y="838200"/>
            <a:ext cx="10850033" cy="4190999"/>
          </a:xfrm>
        </p:spPr>
        <p:txBody>
          <a:bodyPr/>
          <a:lstStyle>
            <a:lvl1pPr marL="0" indent="0">
              <a:buFontTx/>
              <a:buNone/>
              <a:defRPr sz="2800" b="1">
                <a:latin typeface="+mj-lt"/>
              </a:defRPr>
            </a:lvl1pPr>
          </a:lstStyle>
          <a:p>
            <a:pPr lvl="0"/>
            <a:r>
              <a:rPr lang="en-US"/>
              <a:t>Click to edit Master text styles</a:t>
            </a:r>
          </a:p>
        </p:txBody>
      </p:sp>
    </p:spTree>
    <p:extLst>
      <p:ext uri="{BB962C8B-B14F-4D97-AF65-F5344CB8AC3E}">
        <p14:creationId xmlns:p14="http://schemas.microsoft.com/office/powerpoint/2010/main" val="25472584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nchor="ctr" anchorCtr="0"/>
          <a:lstStyle>
            <a:lvl1pPr>
              <a:lnSpc>
                <a:spcPct val="100000"/>
              </a:lnSpc>
              <a:defRPr sz="3200" b="1" baseline="0">
                <a:solidFill>
                  <a:schemeClr val="accent6"/>
                </a:solidFill>
                <a:effectLst>
                  <a:outerShdw blurRad="38100" dist="38100" dir="2700000" algn="tl" rotWithShape="0">
                    <a:schemeClr val="accent4">
                      <a:lumMod val="20000"/>
                      <a:lumOff val="80000"/>
                    </a:schemeClr>
                  </a:outerShdw>
                </a:effectLst>
              </a:defRPr>
            </a:lvl1pPr>
          </a:lstStyle>
          <a:p>
            <a:r>
              <a:rPr lang="en-US"/>
              <a:t>Headline – Myriad Pro, Bold, Shadow</a:t>
            </a:r>
          </a:p>
        </p:txBody>
      </p:sp>
      <p:sp>
        <p:nvSpPr>
          <p:cNvPr id="9" name="Text Placeholder 3"/>
          <p:cNvSpPr>
            <a:spLocks noGrp="1"/>
          </p:cNvSpPr>
          <p:nvPr>
            <p:ph type="body" sz="half" idx="2" hasCustomPrompt="1"/>
          </p:nvPr>
        </p:nvSpPr>
        <p:spPr>
          <a:xfrm>
            <a:off x="407093" y="6164236"/>
            <a:ext cx="11367112" cy="527124"/>
          </a:xfrm>
          <a:prstGeom prst="rect">
            <a:avLst/>
          </a:prstGeom>
        </p:spPr>
        <p:txBody>
          <a:bodyPr/>
          <a:lstStyle>
            <a:lvl1pPr marL="0" indent="0">
              <a:buNone/>
              <a:defRPr sz="1200" i="0"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Caption or credits for photo – Myriad Pro, 14pt</a:t>
            </a:r>
          </a:p>
        </p:txBody>
      </p:sp>
    </p:spTree>
    <p:extLst>
      <p:ext uri="{BB962C8B-B14F-4D97-AF65-F5344CB8AC3E}">
        <p14:creationId xmlns:p14="http://schemas.microsoft.com/office/powerpoint/2010/main" val="1233376514"/>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12204192"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nvGrpSpPr>
          <p:cNvPr id="14" name="Group 13"/>
          <p:cNvGrpSpPr>
            <a:grpSpLocks noChangeAspect="1"/>
          </p:cNvGrpSpPr>
          <p:nvPr/>
        </p:nvGrpSpPr>
        <p:grpSpPr>
          <a:xfrm>
            <a:off x="8703886" y="434780"/>
            <a:ext cx="2971097" cy="626682"/>
            <a:chOff x="193478" y="5437878"/>
            <a:chExt cx="2295608" cy="645605"/>
          </a:xfrm>
        </p:grpSpPr>
        <p:pic>
          <p:nvPicPr>
            <p:cNvPr id="15" name="Picture 14" descr="DPH-Logo-white.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6" name="Picture 15" descr="SEAL-whit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3478" y="5437878"/>
              <a:ext cx="645605" cy="645605"/>
            </a:xfrm>
            <a:prstGeom prst="rect">
              <a:avLst/>
            </a:prstGeom>
          </p:spPr>
        </p:pic>
      </p:grpSp>
      <p:pic>
        <p:nvPicPr>
          <p:cNvPr id="6" name="Picture 5"/>
          <p:cNvPicPr>
            <a:picLocks noChangeAspect="1"/>
          </p:cNvPicPr>
          <p:nvPr/>
        </p:nvPicPr>
        <p:blipFill rotWithShape="1">
          <a:blip r:embed="rId4" cstate="print">
            <a:alphaModFix amt="55000"/>
            <a:extLst>
              <a:ext uri="{BEBA8EAE-BF5A-486C-A8C5-ECC9F3942E4B}">
                <a14:imgProps xmlns:a14="http://schemas.microsoft.com/office/drawing/2010/main">
                  <a14:imgLayer r:embed="rId5">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7437442" y="2527301"/>
            <a:ext cx="4755005" cy="4330699"/>
          </a:xfrm>
          <a:prstGeom prst="rect">
            <a:avLst/>
          </a:prstGeom>
        </p:spPr>
      </p:pic>
      <p:sp>
        <p:nvSpPr>
          <p:cNvPr id="2" name="Title 1"/>
          <p:cNvSpPr>
            <a:spLocks noGrp="1"/>
          </p:cNvSpPr>
          <p:nvPr>
            <p:ph type="ctrTitle"/>
          </p:nvPr>
        </p:nvSpPr>
        <p:spPr>
          <a:xfrm>
            <a:off x="434470" y="3202109"/>
            <a:ext cx="7350693" cy="638175"/>
          </a:xfrm>
        </p:spPr>
        <p:txBody>
          <a:bodyPr anchor="t" anchorCtr="0">
            <a:noAutofit/>
          </a:bodyPr>
          <a:lstStyle>
            <a:lvl1pPr algn="l">
              <a:lnSpc>
                <a:spcPts val="3100"/>
              </a:lnSpc>
              <a:defRPr sz="3200" spc="100">
                <a:solidFill>
                  <a:schemeClr val="bg1"/>
                </a:solidFill>
              </a:defRPr>
            </a:lvl1pPr>
          </a:lstStyle>
          <a:p>
            <a:r>
              <a:rPr lang="en-US"/>
              <a:t>Click to edit Master title style</a:t>
            </a:r>
          </a:p>
        </p:txBody>
      </p:sp>
      <p:sp>
        <p:nvSpPr>
          <p:cNvPr id="3" name="Subtitle 2"/>
          <p:cNvSpPr>
            <a:spLocks noGrp="1"/>
          </p:cNvSpPr>
          <p:nvPr>
            <p:ph type="subTitle" idx="1"/>
          </p:nvPr>
        </p:nvSpPr>
        <p:spPr>
          <a:xfrm>
            <a:off x="1326293" y="4084758"/>
            <a:ext cx="6124375" cy="520700"/>
          </a:xfrm>
        </p:spPr>
        <p:txBody>
          <a:bodyPr>
            <a:noAutofit/>
          </a:bodyPr>
          <a:lstStyle>
            <a:lvl1pPr marL="0" indent="0" algn="l">
              <a:lnSpc>
                <a:spcPts val="23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34469" y="5870696"/>
            <a:ext cx="2844800" cy="365125"/>
          </a:xfrm>
        </p:spPr>
        <p:txBody>
          <a:bodyPr/>
          <a:lstStyle>
            <a:lvl1pPr>
              <a:defRPr sz="1000">
                <a:solidFill>
                  <a:srgbClr val="FFFFFF"/>
                </a:solidFill>
              </a:defRPr>
            </a:lvl1pPr>
          </a:lstStyle>
          <a:p>
            <a:fld id="{3B2A3387-8DC6-4C2A-8BCB-B5B7FAA95095}" type="datetimeFigureOut">
              <a:rPr lang="en-US" smtClean="0"/>
              <a:t>3/29/2023</a:t>
            </a:fld>
            <a:endParaRPr lang="en-US"/>
          </a:p>
        </p:txBody>
      </p:sp>
      <p:grpSp>
        <p:nvGrpSpPr>
          <p:cNvPr id="10" name="Group 9"/>
          <p:cNvGrpSpPr/>
          <p:nvPr/>
        </p:nvGrpSpPr>
        <p:grpSpPr>
          <a:xfrm>
            <a:off x="16933" y="6787274"/>
            <a:ext cx="12204192" cy="83427"/>
            <a:chOff x="4859" y="6756285"/>
            <a:chExt cx="6847555" cy="101715"/>
          </a:xfrm>
        </p:grpSpPr>
        <p:sp>
          <p:nvSpPr>
            <p:cNvPr id="11" name="Rectangle 10"/>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2" name="Rectangle 11"/>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3" name="Rectangle 12"/>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spTree>
    <p:extLst>
      <p:ext uri="{BB962C8B-B14F-4D97-AF65-F5344CB8AC3E}">
        <p14:creationId xmlns:p14="http://schemas.microsoft.com/office/powerpoint/2010/main" val="13487437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with seal &amp; partner logo">
    <p:spTree>
      <p:nvGrpSpPr>
        <p:cNvPr id="1" name=""/>
        <p:cNvGrpSpPr/>
        <p:nvPr/>
      </p:nvGrpSpPr>
      <p:grpSpPr>
        <a:xfrm>
          <a:off x="0" y="0"/>
          <a:ext cx="0" cy="0"/>
          <a:chOff x="0" y="0"/>
          <a:chExt cx="0" cy="0"/>
        </a:xfrm>
      </p:grpSpPr>
      <p:sp>
        <p:nvSpPr>
          <p:cNvPr id="9" name="Rectangle 8"/>
          <p:cNvSpPr/>
          <p:nvPr/>
        </p:nvSpPr>
        <p:spPr>
          <a:xfrm>
            <a:off x="0" y="0"/>
            <a:ext cx="12204192"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pic>
        <p:nvPicPr>
          <p:cNvPr id="6" name="Picture 5"/>
          <p:cNvPicPr>
            <a:picLocks noChangeAspect="1"/>
          </p:cNvPicPr>
          <p:nvPr/>
        </p:nvPicPr>
        <p:blipFill rotWithShape="1">
          <a:blip r:embed="rId2" cstate="print">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7785163" y="2456575"/>
            <a:ext cx="4435963" cy="4330699"/>
          </a:xfrm>
          <a:prstGeom prst="rect">
            <a:avLst/>
          </a:prstGeom>
        </p:spPr>
      </p:pic>
      <p:sp>
        <p:nvSpPr>
          <p:cNvPr id="2" name="Title 1"/>
          <p:cNvSpPr>
            <a:spLocks noGrp="1"/>
          </p:cNvSpPr>
          <p:nvPr>
            <p:ph type="ctrTitle"/>
          </p:nvPr>
        </p:nvSpPr>
        <p:spPr>
          <a:xfrm>
            <a:off x="434469" y="2846516"/>
            <a:ext cx="7987041" cy="638175"/>
          </a:xfrm>
        </p:spPr>
        <p:txBody>
          <a:bodyPr anchor="t" anchorCtr="0">
            <a:noAutofit/>
          </a:bodyPr>
          <a:lstStyle>
            <a:lvl1pPr algn="l">
              <a:lnSpc>
                <a:spcPts val="3100"/>
              </a:lnSpc>
              <a:defRPr sz="3200" spc="100">
                <a:solidFill>
                  <a:schemeClr val="bg1"/>
                </a:solidFill>
              </a:defRPr>
            </a:lvl1pPr>
          </a:lstStyle>
          <a:p>
            <a:r>
              <a:rPr lang="en-US"/>
              <a:t>Click to edit Master title style</a:t>
            </a:r>
          </a:p>
        </p:txBody>
      </p:sp>
      <p:sp>
        <p:nvSpPr>
          <p:cNvPr id="3" name="Subtitle 2"/>
          <p:cNvSpPr>
            <a:spLocks noGrp="1"/>
          </p:cNvSpPr>
          <p:nvPr>
            <p:ph type="subTitle" idx="1"/>
          </p:nvPr>
        </p:nvSpPr>
        <p:spPr>
          <a:xfrm>
            <a:off x="1326293" y="3729165"/>
            <a:ext cx="6124375" cy="520700"/>
          </a:xfrm>
        </p:spPr>
        <p:txBody>
          <a:bodyPr>
            <a:noAutofit/>
          </a:bodyPr>
          <a:lstStyle>
            <a:lvl1pPr marL="0" indent="0" algn="l">
              <a:lnSpc>
                <a:spcPts val="23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grpSp>
        <p:nvGrpSpPr>
          <p:cNvPr id="10" name="Group 9"/>
          <p:cNvGrpSpPr/>
          <p:nvPr/>
        </p:nvGrpSpPr>
        <p:grpSpPr>
          <a:xfrm>
            <a:off x="16933" y="6787274"/>
            <a:ext cx="12204192" cy="83427"/>
            <a:chOff x="4859" y="6756285"/>
            <a:chExt cx="6847555" cy="101715"/>
          </a:xfrm>
        </p:grpSpPr>
        <p:sp>
          <p:nvSpPr>
            <p:cNvPr id="11" name="Rectangle 10"/>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2" name="Rectangle 11"/>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3" name="Rectangle 12"/>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cxnSp>
        <p:nvCxnSpPr>
          <p:cNvPr id="15" name="Straight Connector 14"/>
          <p:cNvCxnSpPr/>
          <p:nvPr/>
        </p:nvCxnSpPr>
        <p:spPr>
          <a:xfrm>
            <a:off x="3759200" y="5145764"/>
            <a:ext cx="0" cy="114300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5" name="Group 4"/>
          <p:cNvGrpSpPr/>
          <p:nvPr/>
        </p:nvGrpSpPr>
        <p:grpSpPr>
          <a:xfrm>
            <a:off x="564444" y="5463280"/>
            <a:ext cx="2754337" cy="580962"/>
            <a:chOff x="193478" y="5437878"/>
            <a:chExt cx="2295608" cy="645605"/>
          </a:xfrm>
        </p:grpSpPr>
        <p:pic>
          <p:nvPicPr>
            <p:cNvPr id="14" name="Picture 13" descr="DPH-Logo-white.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4" name="Picture 3" descr="SEAL-white.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93478" y="5437878"/>
              <a:ext cx="645605" cy="645605"/>
            </a:xfrm>
            <a:prstGeom prst="rect">
              <a:avLst/>
            </a:prstGeom>
          </p:spPr>
        </p:pic>
      </p:grpSp>
      <p:sp>
        <p:nvSpPr>
          <p:cNvPr id="8" name="Picture Placeholder 7"/>
          <p:cNvSpPr>
            <a:spLocks noGrp="1"/>
          </p:cNvSpPr>
          <p:nvPr>
            <p:ph type="pic" sz="quarter" idx="10"/>
          </p:nvPr>
        </p:nvSpPr>
        <p:spPr>
          <a:xfrm>
            <a:off x="4210050" y="5342468"/>
            <a:ext cx="2721327" cy="804333"/>
          </a:xfrm>
        </p:spPr>
        <p:txBody>
          <a:bodyPr/>
          <a:lstStyle>
            <a:lvl1pPr marL="0" indent="0">
              <a:buFontTx/>
              <a:buNone/>
              <a:defRPr sz="1400">
                <a:solidFill>
                  <a:schemeClr val="bg1"/>
                </a:solidFill>
              </a:defRPr>
            </a:lvl1pPr>
          </a:lstStyle>
          <a:p>
            <a:r>
              <a:rPr lang="en-US"/>
              <a:t>Click icon to add picture</a:t>
            </a:r>
          </a:p>
        </p:txBody>
      </p:sp>
    </p:spTree>
    <p:extLst>
      <p:ext uri="{BB962C8B-B14F-4D97-AF65-F5344CB8AC3E}">
        <p14:creationId xmlns:p14="http://schemas.microsoft.com/office/powerpoint/2010/main" val="20193516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1"/>
            <a:ext cx="10972800"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2A3387-8DC6-4C2A-8BCB-B5B7FAA95095}"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ED0C08-F3AD-4505-A576-7E622FD284CA}" type="slidenum">
              <a:rPr lang="en-US" smtClean="0"/>
              <a:t>‹#›</a:t>
            </a:fld>
            <a:endParaRPr lang="en-US"/>
          </a:p>
        </p:txBody>
      </p:sp>
      <p:sp>
        <p:nvSpPr>
          <p:cNvPr id="8"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23879774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Layout With Text Box Treatment">
    <p:spTree>
      <p:nvGrpSpPr>
        <p:cNvPr id="1" name=""/>
        <p:cNvGrpSpPr/>
        <p:nvPr/>
      </p:nvGrpSpPr>
      <p:grpSpPr>
        <a:xfrm>
          <a:off x="0" y="0"/>
          <a:ext cx="0" cy="0"/>
          <a:chOff x="0" y="0"/>
          <a:chExt cx="0" cy="0"/>
        </a:xfrm>
      </p:grpSpPr>
      <p:sp>
        <p:nvSpPr>
          <p:cNvPr id="13" name="Round Same Side Corner Rectangle 12"/>
          <p:cNvSpPr/>
          <p:nvPr/>
        </p:nvSpPr>
        <p:spPr>
          <a:xfrm>
            <a:off x="584984" y="1606552"/>
            <a:ext cx="11001952" cy="317499"/>
          </a:xfrm>
          <a:prstGeom prst="round2SameRect">
            <a:avLst>
              <a:gd name="adj1" fmla="val 0"/>
              <a:gd name="adj2" fmla="val 0"/>
            </a:avLst>
          </a:prstGeom>
          <a:solidFill>
            <a:schemeClr val="bg2"/>
          </a:solidFill>
          <a:ln w="3175">
            <a:noFill/>
            <a:miter lim="800000"/>
            <a:headEnd/>
            <a:tailEnd/>
          </a:ln>
          <a:effectLst/>
        </p:spPr>
        <p:txBody>
          <a:bodyPr anchor="ctr"/>
          <a:lstStyle/>
          <a:p>
            <a:pPr algn="ctr"/>
            <a:endParaRPr lang="en-US" sz="1800">
              <a:solidFill>
                <a:srgbClr val="FFFFFF"/>
              </a:solidFill>
              <a:latin typeface="Arial" charset="0"/>
              <a:ea typeface="ＭＳ Ｐゴシック" pitchFamily="34" charset="-128"/>
            </a:endParaRP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B2A3387-8DC6-4C2A-8BCB-B5B7FAA95095}" type="datetimeFigureOut">
              <a:rPr lang="en-US" smtClean="0"/>
              <a:t>3/29/2023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ED0C08-F3AD-4505-A576-7E622FD284CA}" type="slidenum">
              <a:rPr lang="en-US" smtClean="0"/>
              <a:t>‹#›</a:t>
            </a:fld>
            <a:endParaRPr lang="en-US"/>
          </a:p>
        </p:txBody>
      </p:sp>
      <p:grpSp>
        <p:nvGrpSpPr>
          <p:cNvPr id="6" name="Group 5"/>
          <p:cNvGrpSpPr/>
          <p:nvPr/>
        </p:nvGrpSpPr>
        <p:grpSpPr>
          <a:xfrm>
            <a:off x="597530" y="1437765"/>
            <a:ext cx="10984871" cy="309226"/>
            <a:chOff x="448147" y="1628265"/>
            <a:chExt cx="8238653" cy="309226"/>
          </a:xfrm>
        </p:grpSpPr>
        <p:sp>
          <p:nvSpPr>
            <p:cNvPr id="7" name="Rectangle 6"/>
            <p:cNvSpPr/>
            <p:nvPr/>
          </p:nvSpPr>
          <p:spPr>
            <a:xfrm>
              <a:off x="448147" y="1709648"/>
              <a:ext cx="8238653" cy="73151"/>
            </a:xfrm>
            <a:prstGeom prst="rect">
              <a:avLst/>
            </a:prstGeom>
            <a:solidFill>
              <a:srgbClr val="00205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pPr>
              <a:endParaRPr lang="id-ID" sz="1800">
                <a:latin typeface="Arial" pitchFamily="34" charset="0"/>
                <a:cs typeface="Arial" pitchFamily="34" charset="0"/>
              </a:endParaRPr>
            </a:p>
          </p:txBody>
        </p:sp>
        <p:grpSp>
          <p:nvGrpSpPr>
            <p:cNvPr id="8" name="Group 7"/>
            <p:cNvGrpSpPr/>
            <p:nvPr/>
          </p:nvGrpSpPr>
          <p:grpSpPr>
            <a:xfrm>
              <a:off x="3987448" y="1628265"/>
              <a:ext cx="1061274" cy="309226"/>
              <a:chOff x="3987448" y="1628265"/>
              <a:chExt cx="1061274" cy="309226"/>
            </a:xfrm>
          </p:grpSpPr>
          <p:sp>
            <p:nvSpPr>
              <p:cNvPr id="9" name="Rounded Rectangle 8"/>
              <p:cNvSpPr/>
              <p:nvPr/>
            </p:nvSpPr>
            <p:spPr bwMode="auto">
              <a:xfrm>
                <a:off x="3987448" y="1709648"/>
                <a:ext cx="1061274" cy="227843"/>
              </a:xfrm>
              <a:prstGeom prst="roundRect">
                <a:avLst>
                  <a:gd name="adj" fmla="val 15704"/>
                </a:avLst>
              </a:prstGeom>
              <a:noFill/>
              <a:ln w="38100">
                <a:solidFill>
                  <a:schemeClr val="tx2">
                    <a:lumMod val="75000"/>
                  </a:schemeClr>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85000"/>
                      <a:lumOff val="15000"/>
                    </a:schemeClr>
                  </a:solidFill>
                  <a:latin typeface="Calibri"/>
                </a:endParaRPr>
              </a:p>
            </p:txBody>
          </p:sp>
          <p:sp>
            <p:nvSpPr>
              <p:cNvPr id="10" name="Rectangle 9"/>
              <p:cNvSpPr>
                <a:spLocks noChangeArrowheads="1"/>
              </p:cNvSpPr>
              <p:nvPr/>
            </p:nvSpPr>
            <p:spPr bwMode="auto">
              <a:xfrm>
                <a:off x="4125876" y="1628265"/>
                <a:ext cx="784419" cy="188235"/>
              </a:xfrm>
              <a:prstGeom prst="rect">
                <a:avLst/>
              </a:prstGeom>
              <a:gradFill flip="none" rotWithShape="1">
                <a:gsLst>
                  <a:gs pos="5000">
                    <a:srgbClr val="418FFF"/>
                  </a:gs>
                  <a:gs pos="82000">
                    <a:srgbClr val="00205B"/>
                  </a:gs>
                </a:gsLst>
                <a:lin ang="342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85000"/>
                      <a:lumOff val="15000"/>
                    </a:schemeClr>
                  </a:solidFill>
                  <a:latin typeface="Calibri"/>
                </a:endParaRPr>
              </a:p>
            </p:txBody>
          </p:sp>
        </p:grpSp>
      </p:grpSp>
      <p:sp>
        <p:nvSpPr>
          <p:cNvPr id="11" name="Content Placeholder 2"/>
          <p:cNvSpPr>
            <a:spLocks noGrp="1"/>
          </p:cNvSpPr>
          <p:nvPr>
            <p:ph idx="1"/>
          </p:nvPr>
        </p:nvSpPr>
        <p:spPr>
          <a:xfrm>
            <a:off x="863600" y="1765302"/>
            <a:ext cx="10397067"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38515303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p:cNvSpPr/>
          <p:nvPr/>
        </p:nvSpPr>
        <p:spPr>
          <a:xfrm>
            <a:off x="-2116" y="1955801"/>
            <a:ext cx="12192000" cy="101600"/>
          </a:xfrm>
          <a:prstGeom prst="rect">
            <a:avLst/>
          </a:prstGeom>
          <a:gradFill flip="none" rotWithShape="1">
            <a:gsLst>
              <a:gs pos="9000">
                <a:srgbClr val="CF7F00"/>
              </a:gs>
              <a:gs pos="100000">
                <a:srgbClr val="FFCB02">
                  <a:alpha val="48000"/>
                </a:srgbClr>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1" name="Rectangle 10"/>
          <p:cNvSpPr/>
          <p:nvPr/>
        </p:nvSpPr>
        <p:spPr bwMode="auto">
          <a:xfrm>
            <a:off x="963085" y="5691746"/>
            <a:ext cx="10994308" cy="207490"/>
          </a:xfrm>
          <a:prstGeom prst="rect">
            <a:avLst/>
          </a:prstGeom>
          <a:gradFill flip="none" rotWithShape="1">
            <a:gsLst>
              <a:gs pos="69000">
                <a:schemeClr val="tx1">
                  <a:alpha val="15000"/>
                </a:schemeClr>
              </a:gs>
              <a:gs pos="100000">
                <a:srgbClr val="D9D9D9">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8900" marR="0" indent="-88900" algn="l" defTabSz="914400" rtl="0" eaLnBrk="0" fontAlgn="base" latinLnBrk="0" hangingPunct="0">
              <a:lnSpc>
                <a:spcPct val="100000"/>
              </a:lnSpc>
              <a:spcBef>
                <a:spcPct val="0"/>
              </a:spcBef>
              <a:spcAft>
                <a:spcPct val="0"/>
              </a:spcAft>
              <a:buClrTx/>
              <a:buSzTx/>
              <a:buFont typeface="Arial" pitchFamily="34" charset="0"/>
              <a:buChar char="•"/>
              <a:tabLst/>
            </a:pPr>
            <a:endParaRPr kumimoji="0" lang="en-US" sz="1200" b="0" i="0" u="none" strike="noStrike" cap="none" normalizeH="0" baseline="0">
              <a:ln>
                <a:noFill/>
              </a:ln>
              <a:solidFill>
                <a:schemeClr val="tx1"/>
              </a:solidFill>
              <a:effectLst/>
              <a:latin typeface="Arial" charset="0"/>
            </a:endParaRPr>
          </a:p>
        </p:txBody>
      </p:sp>
      <p:sp>
        <p:nvSpPr>
          <p:cNvPr id="9" name="Rectangle 8"/>
          <p:cNvSpPr/>
          <p:nvPr/>
        </p:nvSpPr>
        <p:spPr>
          <a:xfrm>
            <a:off x="0" y="1955800"/>
            <a:ext cx="12192000" cy="3837546"/>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2" name="Title 1"/>
          <p:cNvSpPr>
            <a:spLocks noGrp="1"/>
          </p:cNvSpPr>
          <p:nvPr>
            <p:ph type="title" hasCustomPrompt="1"/>
          </p:nvPr>
        </p:nvSpPr>
        <p:spPr>
          <a:xfrm>
            <a:off x="609600" y="4102101"/>
            <a:ext cx="10363200" cy="876300"/>
          </a:xfrm>
        </p:spPr>
        <p:txBody>
          <a:bodyPr anchor="t"/>
          <a:lstStyle>
            <a:lvl1pPr algn="l">
              <a:lnSpc>
                <a:spcPts val="2900"/>
              </a:lnSpc>
              <a:defRPr sz="2800" b="1" cap="none" spc="100">
                <a:solidFill>
                  <a:srgbClr val="FFFFFF"/>
                </a:solidFill>
              </a:defRPr>
            </a:lvl1pPr>
          </a:lstStyle>
          <a:p>
            <a:r>
              <a:rPr lang="en-US"/>
              <a:t>Click To Edit Master Title Style</a:t>
            </a:r>
          </a:p>
        </p:txBody>
      </p:sp>
      <p:sp>
        <p:nvSpPr>
          <p:cNvPr id="3" name="Text Placeholder 2"/>
          <p:cNvSpPr>
            <a:spLocks noGrp="1"/>
          </p:cNvSpPr>
          <p:nvPr>
            <p:ph type="body" idx="1"/>
          </p:nvPr>
        </p:nvSpPr>
        <p:spPr>
          <a:xfrm>
            <a:off x="609600" y="3698646"/>
            <a:ext cx="10363200" cy="403455"/>
          </a:xfrm>
        </p:spPr>
        <p:txBody>
          <a:bodyPr anchor="b" anchorCtr="0"/>
          <a:lstStyle>
            <a:lvl1pPr marL="0" indent="0">
              <a:lnSpc>
                <a:spcPts val="2100"/>
              </a:lnSpc>
              <a:buNone/>
              <a:defRPr sz="20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2A3387-8DC6-4C2A-8BCB-B5B7FAA95095}"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ED0C08-F3AD-4505-A576-7E622FD284CA}" type="slidenum">
              <a:rPr lang="en-US" smtClean="0"/>
              <a:t>‹#›</a:t>
            </a:fld>
            <a:endParaRPr lang="en-US"/>
          </a:p>
        </p:txBody>
      </p:sp>
      <p:pic>
        <p:nvPicPr>
          <p:cNvPr id="18" name="Picture 17"/>
          <p:cNvPicPr>
            <a:picLocks noChangeAspect="1"/>
          </p:cNvPicPr>
          <p:nvPr/>
        </p:nvPicPr>
        <p:blipFill rotWithShape="1">
          <a:blip r:embed="rId2" cstate="print">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8605960" y="2527301"/>
            <a:ext cx="3586041" cy="3266046"/>
          </a:xfrm>
          <a:prstGeom prst="rect">
            <a:avLst/>
          </a:prstGeom>
        </p:spPr>
      </p:pic>
      <p:cxnSp>
        <p:nvCxnSpPr>
          <p:cNvPr id="10" name="Straight Connector 9"/>
          <p:cNvCxnSpPr/>
          <p:nvPr/>
        </p:nvCxnSpPr>
        <p:spPr>
          <a:xfrm>
            <a:off x="1" y="2057401"/>
            <a:ext cx="12189884"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117" y="5691746"/>
            <a:ext cx="12189884"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69562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94382"/>
            <a:ext cx="5291328"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234144"/>
            <a:ext cx="5291328" cy="3951288"/>
          </a:xfrm>
        </p:spPr>
        <p:txBody>
          <a:bodyPr/>
          <a:lstStyle>
            <a:lvl1pPr marL="164592"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45767" y="1594382"/>
            <a:ext cx="5291328"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45767" y="2234144"/>
            <a:ext cx="5291328" cy="3951288"/>
          </a:xfrm>
        </p:spPr>
        <p:txBody>
          <a:bodyPr/>
          <a:lstStyle>
            <a:lvl1pPr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B2A3387-8DC6-4C2A-8BCB-B5B7FAA95095}" type="datetimeFigureOut">
              <a:rPr lang="en-US" smtClean="0"/>
              <a:t>3/29/2023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ED0C08-F3AD-4505-A576-7E622FD284CA}" type="slidenum">
              <a:rPr lang="en-US" smtClean="0"/>
              <a:t>‹#›</a:t>
            </a:fld>
            <a:endParaRPr lang="en-US"/>
          </a:p>
        </p:txBody>
      </p:sp>
      <p:sp>
        <p:nvSpPr>
          <p:cNvPr id="10"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22751731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B2A3387-8DC6-4C2A-8BCB-B5B7FAA95095}" type="datetimeFigureOut">
              <a:rPr lang="en-US" smtClean="0"/>
              <a:t>3/29/2023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ED0C08-F3AD-4505-A576-7E622FD284CA}" type="slidenum">
              <a:rPr lang="en-US" smtClean="0"/>
              <a:t>‹#›</a:t>
            </a:fld>
            <a:endParaRPr lang="en-US"/>
          </a:p>
        </p:txBody>
      </p:sp>
    </p:spTree>
    <p:extLst>
      <p:ext uri="{BB962C8B-B14F-4D97-AF65-F5344CB8AC3E}">
        <p14:creationId xmlns:p14="http://schemas.microsoft.com/office/powerpoint/2010/main" val="11916905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2A3387-8DC6-4C2A-8BCB-B5B7FAA95095}" type="datetimeFigureOut">
              <a:rPr lang="en-US" smtClean="0"/>
              <a:t>3/29/2023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ED0C08-F3AD-4505-A576-7E622FD284CA}" type="slidenum">
              <a:rPr lang="en-US" smtClean="0"/>
              <a:t>‹#›</a:t>
            </a:fld>
            <a:endParaRPr lang="en-US"/>
          </a:p>
        </p:txBody>
      </p:sp>
    </p:spTree>
    <p:extLst>
      <p:ext uri="{BB962C8B-B14F-4D97-AF65-F5344CB8AC3E}">
        <p14:creationId xmlns:p14="http://schemas.microsoft.com/office/powerpoint/2010/main" val="1458633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94382"/>
            <a:ext cx="5291328"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234144"/>
            <a:ext cx="5291328" cy="3951288"/>
          </a:xfrm>
        </p:spPr>
        <p:txBody>
          <a:bodyPr/>
          <a:lstStyle>
            <a:lvl1pPr marL="164592"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45767" y="1594382"/>
            <a:ext cx="5291328"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45767" y="2234144"/>
            <a:ext cx="5291328" cy="3951288"/>
          </a:xfrm>
        </p:spPr>
        <p:txBody>
          <a:bodyPr/>
          <a:lstStyle>
            <a:lvl1pPr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0225DD-0EBA-4986-9B94-9CFC1DBDB178}" type="datetimeFigureOut">
              <a:rPr lang="en-US" smtClean="0"/>
              <a:t>3/29/2023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5FB61D-FCC8-4650-870C-D3DAE5269797}" type="slidenum">
              <a:rPr lang="en-US" smtClean="0"/>
              <a:t>‹#›</a:t>
            </a:fld>
            <a:endParaRPr lang="en-US"/>
          </a:p>
        </p:txBody>
      </p:sp>
      <p:sp>
        <p:nvSpPr>
          <p:cNvPr id="10"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9474450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8840" y="5080001"/>
            <a:ext cx="10853560" cy="397933"/>
          </a:xfrm>
        </p:spPr>
        <p:txBody>
          <a:bodyPr anchor="b"/>
          <a:lstStyle>
            <a:lvl1pPr algn="l">
              <a:defRPr sz="1600" b="1"/>
            </a:lvl1pPr>
          </a:lstStyle>
          <a:p>
            <a:r>
              <a:rPr lang="en-US"/>
              <a:t>Click to edit Master title style</a:t>
            </a:r>
          </a:p>
        </p:txBody>
      </p:sp>
      <p:sp>
        <p:nvSpPr>
          <p:cNvPr id="4" name="Text Placeholder 3"/>
          <p:cNvSpPr>
            <a:spLocks noGrp="1"/>
          </p:cNvSpPr>
          <p:nvPr>
            <p:ph type="body" sz="half" idx="2"/>
          </p:nvPr>
        </p:nvSpPr>
        <p:spPr>
          <a:xfrm>
            <a:off x="732366" y="5494338"/>
            <a:ext cx="10850033" cy="296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2A3387-8DC6-4C2A-8BCB-B5B7FAA95095}" type="datetimeFigureOut">
              <a:rPr lang="en-US" smtClean="0"/>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ED0C08-F3AD-4505-A576-7E622FD284CA}" type="slidenum">
              <a:rPr lang="en-US" smtClean="0"/>
              <a:t>‹#›</a:t>
            </a:fld>
            <a:endParaRPr lang="en-US"/>
          </a:p>
        </p:txBody>
      </p:sp>
      <p:sp>
        <p:nvSpPr>
          <p:cNvPr id="8" name="Text Placeholder 7"/>
          <p:cNvSpPr>
            <a:spLocks noGrp="1"/>
          </p:cNvSpPr>
          <p:nvPr>
            <p:ph type="body" sz="quarter" idx="13" hasCustomPrompt="1"/>
          </p:nvPr>
        </p:nvSpPr>
        <p:spPr>
          <a:xfrm>
            <a:off x="728840" y="5791200"/>
            <a:ext cx="982062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
        <p:nvSpPr>
          <p:cNvPr id="11" name="Content Placeholder 2"/>
          <p:cNvSpPr>
            <a:spLocks noGrp="1"/>
          </p:cNvSpPr>
          <p:nvPr>
            <p:ph idx="14"/>
          </p:nvPr>
        </p:nvSpPr>
        <p:spPr>
          <a:xfrm>
            <a:off x="732368" y="838200"/>
            <a:ext cx="10850033" cy="4190999"/>
          </a:xfrm>
        </p:spPr>
        <p:txBody>
          <a:bodyPr/>
          <a:lstStyle>
            <a:lvl1pPr marL="0" indent="0">
              <a:buFontTx/>
              <a:buNone/>
              <a:defRPr sz="2800" b="1">
                <a:latin typeface="+mj-lt"/>
              </a:defRPr>
            </a:lvl1pPr>
          </a:lstStyle>
          <a:p>
            <a:pPr lvl="0"/>
            <a:r>
              <a:rPr lang="en-US"/>
              <a:t>Click to edit Master text styles</a:t>
            </a:r>
          </a:p>
        </p:txBody>
      </p:sp>
    </p:spTree>
    <p:extLst>
      <p:ext uri="{BB962C8B-B14F-4D97-AF65-F5344CB8AC3E}">
        <p14:creationId xmlns:p14="http://schemas.microsoft.com/office/powerpoint/2010/main" val="28533744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804D-0B8E-5A46-BBB5-264EB4C897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33D32F-E177-9446-B09D-D533B95554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22635A01-1FDF-C045-A5F1-1C9E52D47860}"/>
              </a:ext>
            </a:extLst>
          </p:cNvPr>
          <p:cNvSpPr>
            <a:spLocks noGrp="1"/>
          </p:cNvSpPr>
          <p:nvPr>
            <p:ph type="sldNum" sz="quarter" idx="12"/>
          </p:nvPr>
        </p:nvSpPr>
        <p:spPr/>
        <p:txBody>
          <a:bodyPr/>
          <a:lstStyle/>
          <a:p>
            <a:fld id="{13D703BF-151A-0D40-8508-CABBAD09F9A9}" type="slidenum">
              <a:rPr lang="en-US" smtClean="0"/>
              <a:t>‹#›</a:t>
            </a:fld>
            <a:endParaRPr lang="en-US"/>
          </a:p>
        </p:txBody>
      </p:sp>
    </p:spTree>
    <p:extLst>
      <p:ext uri="{BB962C8B-B14F-4D97-AF65-F5344CB8AC3E}">
        <p14:creationId xmlns:p14="http://schemas.microsoft.com/office/powerpoint/2010/main" val="3005723173"/>
      </p:ext>
    </p:extLst>
  </p:cSld>
  <p:clrMapOvr>
    <a:masterClrMapping/>
  </p:clrMapOvr>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182"/>
        <p:cNvGrpSpPr/>
        <p:nvPr/>
      </p:nvGrpSpPr>
      <p:grpSpPr>
        <a:xfrm>
          <a:off x="0" y="0"/>
          <a:ext cx="0" cy="0"/>
          <a:chOff x="0" y="0"/>
          <a:chExt cx="0" cy="0"/>
        </a:xfrm>
      </p:grpSpPr>
      <p:sp>
        <p:nvSpPr>
          <p:cNvPr id="183" name="Google Shape;183;gbdcf8fcad3_0_1363"/>
          <p:cNvSpPr txBox="1">
            <a:spLocks noGrp="1"/>
          </p:cNvSpPr>
          <p:nvPr>
            <p:ph type="title"/>
          </p:nvPr>
        </p:nvSpPr>
        <p:spPr>
          <a:xfrm>
            <a:off x="916939" y="329406"/>
            <a:ext cx="10358100" cy="13005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400"/>
              <a:buNone/>
              <a:defRPr sz="3600" b="0" i="0">
                <a:solidFill>
                  <a:srgbClr val="1F469E"/>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 name="Slide Number Placeholder 5">
            <a:extLst>
              <a:ext uri="{FF2B5EF4-FFF2-40B4-BE49-F238E27FC236}">
                <a16:creationId xmlns:a16="http://schemas.microsoft.com/office/drawing/2014/main" id="{DE05F5E9-8691-1646-865A-6B4F9A82BA14}"/>
              </a:ext>
            </a:extLst>
          </p:cNvPr>
          <p:cNvSpPr>
            <a:spLocks noGrp="1"/>
          </p:cNvSpPr>
          <p:nvPr>
            <p:ph type="sldNum" sz="quarter" idx="12"/>
          </p:nvPr>
        </p:nvSpPr>
        <p:spPr>
          <a:xfrm>
            <a:off x="9159875" y="6356350"/>
            <a:ext cx="2743200" cy="365125"/>
          </a:xfrm>
        </p:spPr>
        <p:txBody>
          <a:bodyPr/>
          <a:lstStyle/>
          <a:p>
            <a:fld id="{13D703BF-151A-0D40-8508-CABBAD09F9A9}" type="slidenum">
              <a:rPr lang="en-US" smtClean="0"/>
              <a:t>‹#›</a:t>
            </a:fld>
            <a:endParaRPr lang="en-US"/>
          </a:p>
        </p:txBody>
      </p:sp>
    </p:spTree>
    <p:extLst>
      <p:ext uri="{BB962C8B-B14F-4D97-AF65-F5344CB8AC3E}">
        <p14:creationId xmlns:p14="http://schemas.microsoft.com/office/powerpoint/2010/main" val="2923877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0225DD-0EBA-4986-9B94-9CFC1DBDB178}" type="datetimeFigureOut">
              <a:rPr lang="en-US" smtClean="0"/>
              <a:t>3/29/2023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5FB61D-FCC8-4650-870C-D3DAE5269797}" type="slidenum">
              <a:rPr lang="en-US" smtClean="0"/>
              <a:t>‹#›</a:t>
            </a:fld>
            <a:endParaRPr lang="en-US"/>
          </a:p>
        </p:txBody>
      </p:sp>
    </p:spTree>
    <p:extLst>
      <p:ext uri="{BB962C8B-B14F-4D97-AF65-F5344CB8AC3E}">
        <p14:creationId xmlns:p14="http://schemas.microsoft.com/office/powerpoint/2010/main" val="2656592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0225DD-0EBA-4986-9B94-9CFC1DBDB178}" type="datetimeFigureOut">
              <a:rPr lang="en-US" smtClean="0"/>
              <a:t>3/29/2023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5FB61D-FCC8-4650-870C-D3DAE5269797}" type="slidenum">
              <a:rPr lang="en-US" smtClean="0"/>
              <a:t>‹#›</a:t>
            </a:fld>
            <a:endParaRPr lang="en-US"/>
          </a:p>
        </p:txBody>
      </p:sp>
    </p:spTree>
    <p:extLst>
      <p:ext uri="{BB962C8B-B14F-4D97-AF65-F5344CB8AC3E}">
        <p14:creationId xmlns:p14="http://schemas.microsoft.com/office/powerpoint/2010/main" val="3975685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8840" y="5080001"/>
            <a:ext cx="10853560" cy="397933"/>
          </a:xfrm>
        </p:spPr>
        <p:txBody>
          <a:bodyPr anchor="b"/>
          <a:lstStyle>
            <a:lvl1pPr algn="l">
              <a:defRPr sz="1600" b="1"/>
            </a:lvl1pPr>
          </a:lstStyle>
          <a:p>
            <a:r>
              <a:rPr lang="en-US"/>
              <a:t>Click to edit Master title style</a:t>
            </a:r>
          </a:p>
        </p:txBody>
      </p:sp>
      <p:sp>
        <p:nvSpPr>
          <p:cNvPr id="4" name="Text Placeholder 3"/>
          <p:cNvSpPr>
            <a:spLocks noGrp="1"/>
          </p:cNvSpPr>
          <p:nvPr>
            <p:ph type="body" sz="half" idx="2"/>
          </p:nvPr>
        </p:nvSpPr>
        <p:spPr>
          <a:xfrm>
            <a:off x="732366" y="5494338"/>
            <a:ext cx="10850033" cy="296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0225DD-0EBA-4986-9B94-9CFC1DBDB178}" type="datetimeFigureOut">
              <a:rPr lang="en-US" smtClean="0"/>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FB61D-FCC8-4650-870C-D3DAE5269797}" type="slidenum">
              <a:rPr lang="en-US" smtClean="0"/>
              <a:t>‹#›</a:t>
            </a:fld>
            <a:endParaRPr lang="en-US"/>
          </a:p>
        </p:txBody>
      </p:sp>
      <p:sp>
        <p:nvSpPr>
          <p:cNvPr id="8" name="Text Placeholder 7"/>
          <p:cNvSpPr>
            <a:spLocks noGrp="1"/>
          </p:cNvSpPr>
          <p:nvPr>
            <p:ph type="body" sz="quarter" idx="13" hasCustomPrompt="1"/>
          </p:nvPr>
        </p:nvSpPr>
        <p:spPr>
          <a:xfrm>
            <a:off x="728840" y="5791200"/>
            <a:ext cx="982062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
        <p:nvSpPr>
          <p:cNvPr id="11" name="Content Placeholder 2"/>
          <p:cNvSpPr>
            <a:spLocks noGrp="1"/>
          </p:cNvSpPr>
          <p:nvPr>
            <p:ph idx="14"/>
          </p:nvPr>
        </p:nvSpPr>
        <p:spPr>
          <a:xfrm>
            <a:off x="732368" y="838200"/>
            <a:ext cx="10850033" cy="4190999"/>
          </a:xfrm>
        </p:spPr>
        <p:txBody>
          <a:bodyPr/>
          <a:lstStyle>
            <a:lvl1pPr marL="0" indent="0">
              <a:buFontTx/>
              <a:buNone/>
              <a:defRPr sz="2800" b="1">
                <a:latin typeface="+mj-lt"/>
              </a:defRPr>
            </a:lvl1pPr>
          </a:lstStyle>
          <a:p>
            <a:pPr lvl="0"/>
            <a:r>
              <a:rPr lang="en-US"/>
              <a:t>Click to edit Master text styles</a:t>
            </a:r>
          </a:p>
        </p:txBody>
      </p:sp>
    </p:spTree>
    <p:extLst>
      <p:ext uri="{BB962C8B-B14F-4D97-AF65-F5344CB8AC3E}">
        <p14:creationId xmlns:p14="http://schemas.microsoft.com/office/powerpoint/2010/main" val="4046607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2.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1.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2.pn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image" Target="../media/image1.pn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4.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2.pn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image" Target="../media/image1.png"/><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theme" Target="../theme/theme5.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pn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4559"/>
            <a:ext cx="12204192" cy="700354"/>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nvGrpSpPr>
          <p:cNvPr id="13" name="Group 12"/>
          <p:cNvGrpSpPr/>
          <p:nvPr/>
        </p:nvGrpSpPr>
        <p:grpSpPr>
          <a:xfrm>
            <a:off x="8816628" y="59966"/>
            <a:ext cx="2743048" cy="571818"/>
            <a:chOff x="202887" y="5437878"/>
            <a:chExt cx="2286199" cy="635444"/>
          </a:xfrm>
        </p:grpSpPr>
        <p:pic>
          <p:nvPicPr>
            <p:cNvPr id="14" name="Picture 13" descr="DPH-Logo-white.png"/>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5" name="Picture 14" descr="SEAL-white.png"/>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202887" y="5437878"/>
              <a:ext cx="635444" cy="635444"/>
            </a:xfrm>
            <a:prstGeom prst="rect">
              <a:avLst/>
            </a:prstGeom>
          </p:spPr>
        </p:pic>
      </p:grpSp>
      <p:sp>
        <p:nvSpPr>
          <p:cNvPr id="2" name="Title Placeholder 1"/>
          <p:cNvSpPr>
            <a:spLocks noGrp="1"/>
          </p:cNvSpPr>
          <p:nvPr>
            <p:ph type="title"/>
          </p:nvPr>
        </p:nvSpPr>
        <p:spPr>
          <a:xfrm>
            <a:off x="609600" y="812010"/>
            <a:ext cx="10972800" cy="634985"/>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225DD-0EBA-4986-9B94-9CFC1DBDB178}" type="datetimeFigureOut">
              <a:rPr lang="en-US" smtClean="0"/>
              <a:t>3/29/2023</a:t>
            </a:fld>
            <a:endParaRPr lang="en-US"/>
          </a:p>
        </p:txBody>
      </p:sp>
      <p:sp>
        <p:nvSpPr>
          <p:cNvPr id="5" name="Footer Placeholder 4"/>
          <p:cNvSpPr>
            <a:spLocks noGrp="1"/>
          </p:cNvSpPr>
          <p:nvPr>
            <p:ph type="ftr" sz="quarter" idx="3"/>
          </p:nvPr>
        </p:nvSpPr>
        <p:spPr>
          <a:xfrm>
            <a:off x="6688667"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871200" y="6356351"/>
            <a:ext cx="711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FB61D-FCC8-4650-870C-D3DAE5269797}" type="slidenum">
              <a:rPr lang="en-US" smtClean="0"/>
              <a:t>‹#›</a:t>
            </a:fld>
            <a:endParaRPr lang="en-US"/>
          </a:p>
        </p:txBody>
      </p:sp>
      <p:grpSp>
        <p:nvGrpSpPr>
          <p:cNvPr id="27" name="Group 26"/>
          <p:cNvGrpSpPr/>
          <p:nvPr/>
        </p:nvGrpSpPr>
        <p:grpSpPr>
          <a:xfrm>
            <a:off x="-14308" y="691734"/>
            <a:ext cx="12204192" cy="83427"/>
            <a:chOff x="4859" y="6756285"/>
            <a:chExt cx="6847555" cy="101715"/>
          </a:xfrm>
        </p:grpSpPr>
        <p:sp>
          <p:nvSpPr>
            <p:cNvPr id="28" name="Rectangle 27"/>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29" name="Rectangle 28"/>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30" name="Rectangle 29"/>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spTree>
    <p:extLst>
      <p:ext uri="{BB962C8B-B14F-4D97-AF65-F5344CB8AC3E}">
        <p14:creationId xmlns:p14="http://schemas.microsoft.com/office/powerpoint/2010/main" val="13056615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92" r:id="rId10"/>
  </p:sldLayoutIdLst>
  <p:txStyles>
    <p:titleStyle>
      <a:lvl1pPr algn="l" defTabSz="457200" rtl="0" eaLnBrk="1" latinLnBrk="0" hangingPunct="1">
        <a:spcBef>
          <a:spcPct val="0"/>
        </a:spcBef>
        <a:buNone/>
        <a:defRPr sz="2800" b="1" kern="1200">
          <a:solidFill>
            <a:schemeClr val="tx1"/>
          </a:solidFill>
          <a:latin typeface="+mj-lt"/>
          <a:ea typeface="+mj-ea"/>
          <a:cs typeface="+mj-cs"/>
        </a:defRPr>
      </a:lvl1pPr>
    </p:titleStyle>
    <p:bodyStyle>
      <a:lvl1pPr marL="256032" indent="-256032" algn="l" defTabSz="457200" rtl="0" eaLnBrk="1" latinLnBrk="0" hangingPunct="1">
        <a:spcBef>
          <a:spcPct val="20000"/>
        </a:spcBef>
        <a:buClr>
          <a:schemeClr val="accent1">
            <a:lumMod val="75000"/>
          </a:schemeClr>
        </a:buClr>
        <a:buFont typeface="Arial"/>
        <a:buChar char="•"/>
        <a:defRPr sz="2400" kern="1200">
          <a:solidFill>
            <a:schemeClr val="tx1"/>
          </a:solidFill>
          <a:latin typeface="+mn-lt"/>
          <a:ea typeface="+mn-ea"/>
          <a:cs typeface="+mn-cs"/>
        </a:defRPr>
      </a:lvl1pPr>
      <a:lvl2pPr marL="557784"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6">
            <a:lumMod val="75000"/>
          </a:schemeClr>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4559"/>
            <a:ext cx="12204192" cy="700354"/>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nvGrpSpPr>
          <p:cNvPr id="13" name="Group 12"/>
          <p:cNvGrpSpPr/>
          <p:nvPr/>
        </p:nvGrpSpPr>
        <p:grpSpPr>
          <a:xfrm>
            <a:off x="8816628" y="59966"/>
            <a:ext cx="2743048" cy="571818"/>
            <a:chOff x="202887" y="5437878"/>
            <a:chExt cx="2286199" cy="635444"/>
          </a:xfrm>
        </p:grpSpPr>
        <p:pic>
          <p:nvPicPr>
            <p:cNvPr id="14" name="Picture 13" descr="DPH-Logo-white.png"/>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5" name="Picture 14" descr="SEAL-white.png"/>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202887" y="5437878"/>
              <a:ext cx="635444" cy="635444"/>
            </a:xfrm>
            <a:prstGeom prst="rect">
              <a:avLst/>
            </a:prstGeom>
          </p:spPr>
        </p:pic>
      </p:grpSp>
      <p:sp>
        <p:nvSpPr>
          <p:cNvPr id="2" name="Title Placeholder 1"/>
          <p:cNvSpPr>
            <a:spLocks noGrp="1"/>
          </p:cNvSpPr>
          <p:nvPr>
            <p:ph type="title"/>
          </p:nvPr>
        </p:nvSpPr>
        <p:spPr>
          <a:xfrm>
            <a:off x="609600" y="889016"/>
            <a:ext cx="10972800" cy="634985"/>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09600" y="1752601"/>
            <a:ext cx="10972800" cy="437356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5ED8AD-D12E-834D-8548-7072FE264DBC}" type="datetime1">
              <a:rPr lang="en-US" smtClean="0"/>
              <a:t>3/29/2023</a:t>
            </a:fld>
            <a:endParaRPr lang="en-US"/>
          </a:p>
        </p:txBody>
      </p:sp>
      <p:sp>
        <p:nvSpPr>
          <p:cNvPr id="5" name="Footer Placeholder 4"/>
          <p:cNvSpPr>
            <a:spLocks noGrp="1"/>
          </p:cNvSpPr>
          <p:nvPr>
            <p:ph type="ftr" sz="quarter" idx="3"/>
          </p:nvPr>
        </p:nvSpPr>
        <p:spPr>
          <a:xfrm>
            <a:off x="6688667"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871200" y="6356351"/>
            <a:ext cx="711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111FA1-5AF9-0647-B31D-D6250D4530A3}" type="slidenum">
              <a:rPr lang="en-US" smtClean="0"/>
              <a:t>‹#›</a:t>
            </a:fld>
            <a:endParaRPr lang="en-US"/>
          </a:p>
        </p:txBody>
      </p:sp>
      <p:grpSp>
        <p:nvGrpSpPr>
          <p:cNvPr id="27" name="Group 26"/>
          <p:cNvGrpSpPr/>
          <p:nvPr/>
        </p:nvGrpSpPr>
        <p:grpSpPr>
          <a:xfrm>
            <a:off x="-14308" y="691734"/>
            <a:ext cx="12204192" cy="83427"/>
            <a:chOff x="4859" y="6756285"/>
            <a:chExt cx="6847555" cy="101715"/>
          </a:xfrm>
        </p:grpSpPr>
        <p:sp>
          <p:nvSpPr>
            <p:cNvPr id="28" name="Rectangle 27"/>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29" name="Rectangle 28"/>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30" name="Rectangle 29"/>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spTree>
    <p:extLst>
      <p:ext uri="{BB962C8B-B14F-4D97-AF65-F5344CB8AC3E}">
        <p14:creationId xmlns:p14="http://schemas.microsoft.com/office/powerpoint/2010/main" val="385258835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96" r:id="rId11"/>
  </p:sldLayoutIdLst>
  <p:hf hdr="0" dt="0"/>
  <p:txStyles>
    <p:titleStyle>
      <a:lvl1pPr algn="l" defTabSz="457200" rtl="0" eaLnBrk="1" latinLnBrk="0" hangingPunct="1">
        <a:spcBef>
          <a:spcPct val="0"/>
        </a:spcBef>
        <a:buNone/>
        <a:defRPr sz="4400" b="0" kern="1200">
          <a:solidFill>
            <a:schemeClr val="tx1"/>
          </a:solidFill>
          <a:latin typeface="Franklin Gothic Demi" panose="020B0703020102020204" pitchFamily="34" charset="0"/>
          <a:ea typeface="+mj-ea"/>
          <a:cs typeface="+mj-cs"/>
        </a:defRPr>
      </a:lvl1pPr>
    </p:titleStyle>
    <p:bodyStyle>
      <a:lvl1pPr marL="256032" indent="-256032" algn="l" defTabSz="457200" rtl="0" eaLnBrk="1" latinLnBrk="0" hangingPunct="1">
        <a:spcBef>
          <a:spcPct val="20000"/>
        </a:spcBef>
        <a:buClr>
          <a:schemeClr val="accent1">
            <a:lumMod val="75000"/>
          </a:schemeClr>
        </a:buClr>
        <a:buFont typeface="Arial"/>
        <a:buChar char="•"/>
        <a:defRPr sz="2400" kern="1200">
          <a:solidFill>
            <a:schemeClr val="tx1"/>
          </a:solidFill>
          <a:latin typeface="+mn-lt"/>
          <a:ea typeface="+mn-ea"/>
          <a:cs typeface="+mn-cs"/>
        </a:defRPr>
      </a:lvl1pPr>
      <a:lvl2pPr marL="557784"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6">
            <a:lumMod val="75000"/>
          </a:schemeClr>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4559"/>
            <a:ext cx="12204192" cy="700354"/>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nvGrpSpPr>
          <p:cNvPr id="13" name="Group 12"/>
          <p:cNvGrpSpPr/>
          <p:nvPr/>
        </p:nvGrpSpPr>
        <p:grpSpPr>
          <a:xfrm>
            <a:off x="8816628" y="59966"/>
            <a:ext cx="2743048" cy="571818"/>
            <a:chOff x="202887" y="5437878"/>
            <a:chExt cx="2286199" cy="635444"/>
          </a:xfrm>
        </p:grpSpPr>
        <p:pic>
          <p:nvPicPr>
            <p:cNvPr id="14" name="Picture 13" descr="DPH-Logo-white.png"/>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5" name="Picture 14" descr="SEAL-white.png"/>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202887" y="5437878"/>
              <a:ext cx="635444" cy="635444"/>
            </a:xfrm>
            <a:prstGeom prst="rect">
              <a:avLst/>
            </a:prstGeom>
          </p:spPr>
        </p:pic>
      </p:grpSp>
      <p:sp>
        <p:nvSpPr>
          <p:cNvPr id="2" name="Title Placeholder 1"/>
          <p:cNvSpPr>
            <a:spLocks noGrp="1"/>
          </p:cNvSpPr>
          <p:nvPr>
            <p:ph type="title"/>
          </p:nvPr>
        </p:nvSpPr>
        <p:spPr>
          <a:xfrm>
            <a:off x="609600" y="812014"/>
            <a:ext cx="10972800" cy="634985"/>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5ED8AD-D12E-834D-8548-7072FE264DBC}" type="datetime1">
              <a:rPr lang="en-US" smtClean="0"/>
              <a:t>3/29/2023</a:t>
            </a:fld>
            <a:endParaRPr lang="en-US"/>
          </a:p>
        </p:txBody>
      </p:sp>
      <p:sp>
        <p:nvSpPr>
          <p:cNvPr id="5" name="Footer Placeholder 4"/>
          <p:cNvSpPr>
            <a:spLocks noGrp="1"/>
          </p:cNvSpPr>
          <p:nvPr>
            <p:ph type="ftr" sz="quarter" idx="3"/>
          </p:nvPr>
        </p:nvSpPr>
        <p:spPr>
          <a:xfrm>
            <a:off x="6688667"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871200" y="6356355"/>
            <a:ext cx="711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111FA1-5AF9-0647-B31D-D6250D4530A3}" type="slidenum">
              <a:rPr lang="en-US" smtClean="0"/>
              <a:t>‹#›</a:t>
            </a:fld>
            <a:endParaRPr lang="en-US"/>
          </a:p>
        </p:txBody>
      </p:sp>
      <p:grpSp>
        <p:nvGrpSpPr>
          <p:cNvPr id="27" name="Group 26"/>
          <p:cNvGrpSpPr/>
          <p:nvPr/>
        </p:nvGrpSpPr>
        <p:grpSpPr>
          <a:xfrm>
            <a:off x="-14308" y="691738"/>
            <a:ext cx="12204192" cy="83427"/>
            <a:chOff x="4859" y="6756285"/>
            <a:chExt cx="6847555" cy="101715"/>
          </a:xfrm>
        </p:grpSpPr>
        <p:sp>
          <p:nvSpPr>
            <p:cNvPr id="28" name="Rectangle 27"/>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29" name="Rectangle 28"/>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30" name="Rectangle 29"/>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spTree>
    <p:extLst>
      <p:ext uri="{BB962C8B-B14F-4D97-AF65-F5344CB8AC3E}">
        <p14:creationId xmlns:p14="http://schemas.microsoft.com/office/powerpoint/2010/main" val="11287990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Lst>
  <p:hf hdr="0" dt="0"/>
  <p:txStyles>
    <p:titleStyle>
      <a:lvl1pPr algn="l" defTabSz="457189" rtl="0" eaLnBrk="1" latinLnBrk="0" hangingPunct="1">
        <a:spcBef>
          <a:spcPct val="0"/>
        </a:spcBef>
        <a:buNone/>
        <a:defRPr sz="2800" b="1" kern="1200">
          <a:solidFill>
            <a:schemeClr val="tx1"/>
          </a:solidFill>
          <a:latin typeface="+mj-lt"/>
          <a:ea typeface="+mj-ea"/>
          <a:cs typeface="+mj-cs"/>
        </a:defRPr>
      </a:lvl1pPr>
    </p:titleStyle>
    <p:bodyStyle>
      <a:lvl1pPr marL="256026" indent="-256026" algn="l" defTabSz="457189" rtl="0" eaLnBrk="1" latinLnBrk="0" hangingPunct="1">
        <a:spcBef>
          <a:spcPct val="20000"/>
        </a:spcBef>
        <a:buClr>
          <a:schemeClr val="accent1">
            <a:lumMod val="75000"/>
          </a:schemeClr>
        </a:buClr>
        <a:buFont typeface="Arial"/>
        <a:buChar char="•"/>
        <a:defRPr sz="2400" kern="1200">
          <a:solidFill>
            <a:schemeClr val="tx1"/>
          </a:solidFill>
          <a:latin typeface="+mn-lt"/>
          <a:ea typeface="+mn-ea"/>
          <a:cs typeface="+mn-cs"/>
        </a:defRPr>
      </a:lvl1pPr>
      <a:lvl2pPr marL="557770" indent="-285744" algn="l" defTabSz="457189" rtl="0" eaLnBrk="1" latinLnBrk="0" hangingPunct="1">
        <a:spcBef>
          <a:spcPct val="20000"/>
        </a:spcBef>
        <a:buFont typeface="Arial"/>
        <a:buChar char="–"/>
        <a:defRPr sz="2400" kern="1200">
          <a:solidFill>
            <a:schemeClr val="tx1"/>
          </a:solidFill>
          <a:latin typeface="+mn-lt"/>
          <a:ea typeface="+mn-ea"/>
          <a:cs typeface="+mn-cs"/>
        </a:defRPr>
      </a:lvl2pPr>
      <a:lvl3pPr marL="1142971" indent="-228594" algn="l" defTabSz="457189" rtl="0" eaLnBrk="1" latinLnBrk="0" hangingPunct="1">
        <a:spcBef>
          <a:spcPct val="20000"/>
        </a:spcBef>
        <a:buClr>
          <a:schemeClr val="accent6">
            <a:lumMod val="75000"/>
          </a:schemeClr>
        </a:buClr>
        <a:buFont typeface="Arial"/>
        <a:buChar char="•"/>
        <a:defRPr sz="20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4559"/>
            <a:ext cx="12204192" cy="700354"/>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nvGrpSpPr>
          <p:cNvPr id="13" name="Group 12"/>
          <p:cNvGrpSpPr/>
          <p:nvPr/>
        </p:nvGrpSpPr>
        <p:grpSpPr>
          <a:xfrm>
            <a:off x="8816628" y="59966"/>
            <a:ext cx="2743048" cy="571818"/>
            <a:chOff x="202887" y="5437878"/>
            <a:chExt cx="2286199" cy="635444"/>
          </a:xfrm>
        </p:grpSpPr>
        <p:pic>
          <p:nvPicPr>
            <p:cNvPr id="14" name="Picture 13" descr="DPH-Logo-white.png"/>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5" name="Picture 14" descr="SEAL-white.png"/>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202887" y="5437878"/>
              <a:ext cx="635444" cy="635444"/>
            </a:xfrm>
            <a:prstGeom prst="rect">
              <a:avLst/>
            </a:prstGeom>
          </p:spPr>
        </p:pic>
      </p:grpSp>
      <p:sp>
        <p:nvSpPr>
          <p:cNvPr id="2" name="Title Placeholder 1"/>
          <p:cNvSpPr>
            <a:spLocks noGrp="1"/>
          </p:cNvSpPr>
          <p:nvPr>
            <p:ph type="title"/>
          </p:nvPr>
        </p:nvSpPr>
        <p:spPr>
          <a:xfrm>
            <a:off x="609600" y="812010"/>
            <a:ext cx="10972800" cy="634985"/>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225DD-0EBA-4986-9B94-9CFC1DBDB178}" type="datetimeFigureOut">
              <a:rPr lang="en-US" smtClean="0"/>
              <a:t>3/29/2023</a:t>
            </a:fld>
            <a:endParaRPr lang="en-US"/>
          </a:p>
        </p:txBody>
      </p:sp>
      <p:sp>
        <p:nvSpPr>
          <p:cNvPr id="5" name="Footer Placeholder 4"/>
          <p:cNvSpPr>
            <a:spLocks noGrp="1"/>
          </p:cNvSpPr>
          <p:nvPr>
            <p:ph type="ftr" sz="quarter" idx="3"/>
          </p:nvPr>
        </p:nvSpPr>
        <p:spPr>
          <a:xfrm>
            <a:off x="6688667"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871200" y="6356351"/>
            <a:ext cx="711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FB61D-FCC8-4650-870C-D3DAE5269797}" type="slidenum">
              <a:rPr lang="en-US" smtClean="0"/>
              <a:t>‹#›</a:t>
            </a:fld>
            <a:endParaRPr lang="en-US"/>
          </a:p>
        </p:txBody>
      </p:sp>
      <p:grpSp>
        <p:nvGrpSpPr>
          <p:cNvPr id="27" name="Group 26"/>
          <p:cNvGrpSpPr/>
          <p:nvPr/>
        </p:nvGrpSpPr>
        <p:grpSpPr>
          <a:xfrm>
            <a:off x="-14308" y="691734"/>
            <a:ext cx="12204192" cy="83427"/>
            <a:chOff x="4859" y="6756285"/>
            <a:chExt cx="6847555" cy="101715"/>
          </a:xfrm>
        </p:grpSpPr>
        <p:sp>
          <p:nvSpPr>
            <p:cNvPr id="28" name="Rectangle 27"/>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29" name="Rectangle 28"/>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30" name="Rectangle 29"/>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spTree>
    <p:extLst>
      <p:ext uri="{BB962C8B-B14F-4D97-AF65-F5344CB8AC3E}">
        <p14:creationId xmlns:p14="http://schemas.microsoft.com/office/powerpoint/2010/main" val="357673918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19" r:id="rId10"/>
  </p:sldLayoutIdLst>
  <p:txStyles>
    <p:titleStyle>
      <a:lvl1pPr algn="l" defTabSz="457200" rtl="0" eaLnBrk="1" latinLnBrk="0" hangingPunct="1">
        <a:spcBef>
          <a:spcPct val="0"/>
        </a:spcBef>
        <a:buNone/>
        <a:defRPr sz="2800" b="1" kern="1200">
          <a:solidFill>
            <a:schemeClr val="tx1"/>
          </a:solidFill>
          <a:latin typeface="+mj-lt"/>
          <a:ea typeface="+mj-ea"/>
          <a:cs typeface="+mj-cs"/>
        </a:defRPr>
      </a:lvl1pPr>
    </p:titleStyle>
    <p:bodyStyle>
      <a:lvl1pPr marL="256032" indent="-256032" algn="l" defTabSz="457200" rtl="0" eaLnBrk="1" latinLnBrk="0" hangingPunct="1">
        <a:spcBef>
          <a:spcPct val="20000"/>
        </a:spcBef>
        <a:buClr>
          <a:schemeClr val="accent1">
            <a:lumMod val="75000"/>
          </a:schemeClr>
        </a:buClr>
        <a:buFont typeface="Arial"/>
        <a:buChar char="•"/>
        <a:defRPr sz="2400" kern="1200">
          <a:solidFill>
            <a:schemeClr val="tx1"/>
          </a:solidFill>
          <a:latin typeface="+mn-lt"/>
          <a:ea typeface="+mn-ea"/>
          <a:cs typeface="+mn-cs"/>
        </a:defRPr>
      </a:lvl1pPr>
      <a:lvl2pPr marL="557784"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6">
            <a:lumMod val="75000"/>
          </a:schemeClr>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4559"/>
            <a:ext cx="12204192" cy="700354"/>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nvGrpSpPr>
          <p:cNvPr id="13" name="Group 12"/>
          <p:cNvGrpSpPr/>
          <p:nvPr/>
        </p:nvGrpSpPr>
        <p:grpSpPr>
          <a:xfrm>
            <a:off x="8816628" y="59966"/>
            <a:ext cx="2743048" cy="571818"/>
            <a:chOff x="202887" y="5437878"/>
            <a:chExt cx="2286199" cy="635444"/>
          </a:xfrm>
        </p:grpSpPr>
        <p:pic>
          <p:nvPicPr>
            <p:cNvPr id="14" name="Picture 13" descr="DPH-Logo-white.png"/>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5" name="Picture 14" descr="SEAL-white.png"/>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202887" y="5437878"/>
              <a:ext cx="635444" cy="635444"/>
            </a:xfrm>
            <a:prstGeom prst="rect">
              <a:avLst/>
            </a:prstGeom>
          </p:spPr>
        </p:pic>
      </p:grpSp>
      <p:sp>
        <p:nvSpPr>
          <p:cNvPr id="2" name="Title Placeholder 1"/>
          <p:cNvSpPr>
            <a:spLocks noGrp="1"/>
          </p:cNvSpPr>
          <p:nvPr>
            <p:ph type="title"/>
          </p:nvPr>
        </p:nvSpPr>
        <p:spPr>
          <a:xfrm>
            <a:off x="609600" y="889016"/>
            <a:ext cx="10972800" cy="634985"/>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09600" y="1752601"/>
            <a:ext cx="10972800" cy="437356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5ED8AD-D12E-834D-8548-7072FE264DBC}" type="datetime1">
              <a:rPr lang="en-US" smtClean="0"/>
              <a:t>3/29/2023</a:t>
            </a:fld>
            <a:endParaRPr lang="en-US"/>
          </a:p>
        </p:txBody>
      </p:sp>
      <p:sp>
        <p:nvSpPr>
          <p:cNvPr id="5" name="Footer Placeholder 4"/>
          <p:cNvSpPr>
            <a:spLocks noGrp="1"/>
          </p:cNvSpPr>
          <p:nvPr>
            <p:ph type="ftr" sz="quarter" idx="3"/>
          </p:nvPr>
        </p:nvSpPr>
        <p:spPr>
          <a:xfrm>
            <a:off x="6688667"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871200" y="6356351"/>
            <a:ext cx="711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111FA1-5AF9-0647-B31D-D6250D4530A3}" type="slidenum">
              <a:rPr lang="en-US" smtClean="0"/>
              <a:t>‹#›</a:t>
            </a:fld>
            <a:endParaRPr lang="en-US"/>
          </a:p>
        </p:txBody>
      </p:sp>
      <p:grpSp>
        <p:nvGrpSpPr>
          <p:cNvPr id="27" name="Group 26"/>
          <p:cNvGrpSpPr/>
          <p:nvPr/>
        </p:nvGrpSpPr>
        <p:grpSpPr>
          <a:xfrm>
            <a:off x="-14308" y="691734"/>
            <a:ext cx="12204192" cy="83427"/>
            <a:chOff x="4859" y="6756285"/>
            <a:chExt cx="6847555" cy="101715"/>
          </a:xfrm>
        </p:grpSpPr>
        <p:sp>
          <p:nvSpPr>
            <p:cNvPr id="28" name="Rectangle 27"/>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29" name="Rectangle 28"/>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30" name="Rectangle 29"/>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spTree>
    <p:extLst>
      <p:ext uri="{BB962C8B-B14F-4D97-AF65-F5344CB8AC3E}">
        <p14:creationId xmlns:p14="http://schemas.microsoft.com/office/powerpoint/2010/main" val="97633973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Lst>
  <p:hf hdr="0" dt="0"/>
  <p:txStyles>
    <p:titleStyle>
      <a:lvl1pPr algn="l" defTabSz="457200" rtl="0" eaLnBrk="1" latinLnBrk="0" hangingPunct="1">
        <a:spcBef>
          <a:spcPct val="0"/>
        </a:spcBef>
        <a:buNone/>
        <a:defRPr sz="4400" b="0" kern="1200">
          <a:solidFill>
            <a:schemeClr val="tx1"/>
          </a:solidFill>
          <a:latin typeface="Franklin Gothic Demi" panose="020B0703020102020204" pitchFamily="34" charset="0"/>
          <a:ea typeface="+mj-ea"/>
          <a:cs typeface="+mj-cs"/>
        </a:defRPr>
      </a:lvl1pPr>
    </p:titleStyle>
    <p:bodyStyle>
      <a:lvl1pPr marL="256032" indent="-256032" algn="l" defTabSz="457200" rtl="0" eaLnBrk="1" latinLnBrk="0" hangingPunct="1">
        <a:spcBef>
          <a:spcPct val="20000"/>
        </a:spcBef>
        <a:buClr>
          <a:schemeClr val="accent1">
            <a:lumMod val="75000"/>
          </a:schemeClr>
        </a:buClr>
        <a:buFont typeface="Arial"/>
        <a:buChar char="•"/>
        <a:defRPr sz="2400" kern="1200">
          <a:solidFill>
            <a:schemeClr val="tx1"/>
          </a:solidFill>
          <a:latin typeface="+mn-lt"/>
          <a:ea typeface="+mn-ea"/>
          <a:cs typeface="+mn-cs"/>
        </a:defRPr>
      </a:lvl1pPr>
      <a:lvl2pPr marL="557784"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6">
            <a:lumMod val="75000"/>
          </a:schemeClr>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4559"/>
            <a:ext cx="12204192" cy="700354"/>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nvGrpSpPr>
          <p:cNvPr id="13" name="Group 12"/>
          <p:cNvGrpSpPr/>
          <p:nvPr/>
        </p:nvGrpSpPr>
        <p:grpSpPr>
          <a:xfrm>
            <a:off x="8816628" y="59966"/>
            <a:ext cx="2743048" cy="571818"/>
            <a:chOff x="202887" y="5437878"/>
            <a:chExt cx="2286199" cy="635444"/>
          </a:xfrm>
        </p:grpSpPr>
        <p:pic>
          <p:nvPicPr>
            <p:cNvPr id="14" name="Picture 13" descr="DPH-Logo-white.png"/>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5" name="Picture 14" descr="SEAL-white.png"/>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202887" y="5437878"/>
              <a:ext cx="635444" cy="635444"/>
            </a:xfrm>
            <a:prstGeom prst="rect">
              <a:avLst/>
            </a:prstGeom>
          </p:spPr>
        </p:pic>
      </p:grpSp>
      <p:sp>
        <p:nvSpPr>
          <p:cNvPr id="2" name="Title Placeholder 1"/>
          <p:cNvSpPr>
            <a:spLocks noGrp="1"/>
          </p:cNvSpPr>
          <p:nvPr>
            <p:ph type="title"/>
          </p:nvPr>
        </p:nvSpPr>
        <p:spPr>
          <a:xfrm>
            <a:off x="609600" y="812010"/>
            <a:ext cx="10972800" cy="634985"/>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2A3387-8DC6-4C2A-8BCB-B5B7FAA95095}" type="datetimeFigureOut">
              <a:rPr lang="en-US" smtClean="0"/>
              <a:t>3/29/2023</a:t>
            </a:fld>
            <a:endParaRPr lang="en-US"/>
          </a:p>
        </p:txBody>
      </p:sp>
      <p:sp>
        <p:nvSpPr>
          <p:cNvPr id="5" name="Footer Placeholder 4"/>
          <p:cNvSpPr>
            <a:spLocks noGrp="1"/>
          </p:cNvSpPr>
          <p:nvPr>
            <p:ph type="ftr" sz="quarter" idx="3"/>
          </p:nvPr>
        </p:nvSpPr>
        <p:spPr>
          <a:xfrm>
            <a:off x="6688667"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871200" y="6356351"/>
            <a:ext cx="711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ED0C08-F3AD-4505-A576-7E622FD284CA}" type="slidenum">
              <a:rPr lang="en-US" smtClean="0"/>
              <a:t>‹#›</a:t>
            </a:fld>
            <a:endParaRPr lang="en-US"/>
          </a:p>
        </p:txBody>
      </p:sp>
      <p:grpSp>
        <p:nvGrpSpPr>
          <p:cNvPr id="27" name="Group 26"/>
          <p:cNvGrpSpPr/>
          <p:nvPr/>
        </p:nvGrpSpPr>
        <p:grpSpPr>
          <a:xfrm>
            <a:off x="-14308" y="691734"/>
            <a:ext cx="12204192" cy="83427"/>
            <a:chOff x="4859" y="6756285"/>
            <a:chExt cx="6847555" cy="101715"/>
          </a:xfrm>
        </p:grpSpPr>
        <p:sp>
          <p:nvSpPr>
            <p:cNvPr id="28" name="Rectangle 27"/>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29" name="Rectangle 28"/>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30" name="Rectangle 29"/>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spTree>
    <p:extLst>
      <p:ext uri="{BB962C8B-B14F-4D97-AF65-F5344CB8AC3E}">
        <p14:creationId xmlns:p14="http://schemas.microsoft.com/office/powerpoint/2010/main" val="247901697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457200" rtl="0" eaLnBrk="1" latinLnBrk="0" hangingPunct="1">
        <a:spcBef>
          <a:spcPct val="0"/>
        </a:spcBef>
        <a:buNone/>
        <a:defRPr sz="2800" b="1" kern="1200">
          <a:solidFill>
            <a:schemeClr val="tx1"/>
          </a:solidFill>
          <a:latin typeface="+mj-lt"/>
          <a:ea typeface="+mj-ea"/>
          <a:cs typeface="+mj-cs"/>
        </a:defRPr>
      </a:lvl1pPr>
    </p:titleStyle>
    <p:bodyStyle>
      <a:lvl1pPr marL="256032" indent="-256032" algn="l" defTabSz="457200" rtl="0" eaLnBrk="1" latinLnBrk="0" hangingPunct="1">
        <a:spcBef>
          <a:spcPct val="20000"/>
        </a:spcBef>
        <a:buClr>
          <a:schemeClr val="accent1">
            <a:lumMod val="75000"/>
          </a:schemeClr>
        </a:buClr>
        <a:buFont typeface="Arial"/>
        <a:buChar char="•"/>
        <a:defRPr sz="2400" kern="1200">
          <a:solidFill>
            <a:schemeClr val="tx1"/>
          </a:solidFill>
          <a:latin typeface="+mn-lt"/>
          <a:ea typeface="+mn-ea"/>
          <a:cs typeface="+mn-cs"/>
        </a:defRPr>
      </a:lvl1pPr>
      <a:lvl2pPr marL="557784"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6">
            <a:lumMod val="75000"/>
          </a:schemeClr>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notesSlide" Target="../notesSlides/notesSlide3.xml"/><Relationship Id="rId7" Type="http://schemas.openxmlformats.org/officeDocument/2006/relationships/oleObject" Target="../embeddings/oleObject1.bin"/><Relationship Id="rId2" Type="http://schemas.openxmlformats.org/officeDocument/2006/relationships/slideLayout" Target="../slideLayouts/slideLayout41.xml"/><Relationship Id="rId1" Type="http://schemas.openxmlformats.org/officeDocument/2006/relationships/vmlDrawing" Target="../drawings/vmlDrawing1.vml"/><Relationship Id="rId6" Type="http://schemas.openxmlformats.org/officeDocument/2006/relationships/hyperlink" Target="https://urldefense.com/v3/__https:/eziz.org/assets/docs/COVID19/IMM-1360-Holiday.pdf__;!!AvL6XA!xiQQBtAgLWHTWtPLiLKyCBkuIczt7Em6Ja0xHkPv-KcjHbFw_S-k0qMcorDOj3MMJm6u3zdDt5pYKcJKrmihKnzSnTcVCk-CYdN8Dlc$" TargetMode="External"/><Relationship Id="rId5" Type="http://schemas.openxmlformats.org/officeDocument/2006/relationships/image" Target="../media/image23.sv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1.xml"/><Relationship Id="rId4" Type="http://schemas.openxmlformats.org/officeDocument/2006/relationships/hyperlink" Target="https://eziz.org/assets/docs/COVID19/IMM-1425.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cdc.gov/vaccines/covid-19/info-by-product/pfizer/downloads/storage-handling-label.pdf" TargetMode="External"/><Relationship Id="rId2" Type="http://schemas.openxmlformats.org/officeDocument/2006/relationships/hyperlink" Target="https://www.cdc.gov/vaccines/covid-19/info-by-product/moderna/downloads/storage-handling-label.pdf" TargetMode="External"/><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svg"/><Relationship Id="rId3" Type="http://schemas.openxmlformats.org/officeDocument/2006/relationships/image" Target="../media/image30.png"/><Relationship Id="rId7" Type="http://schemas.openxmlformats.org/officeDocument/2006/relationships/image" Target="../media/image33.svg"/><Relationship Id="rId12"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61.xml"/><Relationship Id="rId6" Type="http://schemas.openxmlformats.org/officeDocument/2006/relationships/image" Target="../media/image32.png"/><Relationship Id="rId11" Type="http://schemas.openxmlformats.org/officeDocument/2006/relationships/image" Target="../media/image37.svg"/><Relationship Id="rId5" Type="http://schemas.openxmlformats.org/officeDocument/2006/relationships/hyperlink" Target="https://eziz.org/assets/docs/COVID19/IMM-1425.pdf#page=107" TargetMode="External"/><Relationship Id="rId15" Type="http://schemas.openxmlformats.org/officeDocument/2006/relationships/hyperlink" Target="https://eziz.org/assets/docs/COVID19/IMM-1425.pdf" TargetMode="External"/><Relationship Id="rId10" Type="http://schemas.openxmlformats.org/officeDocument/2006/relationships/image" Target="../media/image36.png"/><Relationship Id="rId4" Type="http://schemas.openxmlformats.org/officeDocument/2006/relationships/image" Target="../media/image31.svg"/><Relationship Id="rId9" Type="http://schemas.openxmlformats.org/officeDocument/2006/relationships/image" Target="../media/image35.svg"/><Relationship Id="rId14" Type="http://schemas.openxmlformats.org/officeDocument/2006/relationships/hyperlink" Target="http://www.icontact-archive.com/archive?c=1685203&amp;f=9345&amp;s=18845&amp;m=196623&amp;t=d5d015e4788f297ec3d6b7891198a53fcca5a1742d50d1e37d378774c06114fa"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3" Type="http://schemas.openxmlformats.org/officeDocument/2006/relationships/hyperlink" Target="https://vacunateya.com/" TargetMode="External"/><Relationship Id="rId2" Type="http://schemas.openxmlformats.org/officeDocument/2006/relationships/hyperlink" Target="https://thisisourshot.info/" TargetMode="External"/><Relationship Id="rId1" Type="http://schemas.openxmlformats.org/officeDocument/2006/relationships/slideLayout" Target="../slideLayouts/slideLayout38.xml"/><Relationship Id="rId6" Type="http://schemas.openxmlformats.org/officeDocument/2006/relationships/hyperlink" Target="https://eziz.org/covid/crucialconversations/" TargetMode="External"/><Relationship Id="rId5" Type="http://schemas.openxmlformats.org/officeDocument/2006/relationships/image" Target="../media/image10.png"/><Relationship Id="rId4" Type="http://schemas.openxmlformats.org/officeDocument/2006/relationships/hyperlink" Target="https://us06web.zoom.us/webinar/register/WN_Yrm7N5RPRdGh7ik6_E6LP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tfaforms.com/4867142?tfa_1878=1&amp;tfa_1874=7014W000001yeOO" TargetMode="External"/><Relationship Id="rId1" Type="http://schemas.openxmlformats.org/officeDocument/2006/relationships/slideLayout" Target="../slideLayouts/slideLayout38.xml"/><Relationship Id="rId5" Type="http://schemas.openxmlformats.org/officeDocument/2006/relationships/image" Target="../media/image12.png"/><Relationship Id="rId4" Type="http://schemas.openxmlformats.org/officeDocument/2006/relationships/hyperlink" Target="http://www.careinnovations.org/event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us06web.zoom.us/webinar/register/WN_E1V8-PZuRYyiguJHDP305Q" TargetMode="Externa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3" Type="http://schemas.openxmlformats.org/officeDocument/2006/relationships/hyperlink" Target="https://www.eventbrite.com/e/california-immunization-coalition-annual-summit-tickets-476785447107" TargetMode="External"/><Relationship Id="rId2" Type="http://schemas.openxmlformats.org/officeDocument/2006/relationships/image" Target="../media/image14.png"/><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8" Type="http://schemas.openxmlformats.org/officeDocument/2006/relationships/hyperlink" Target="https://vaxcheck.jnj/" TargetMode="External"/><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39.xml"/><Relationship Id="rId6" Type="http://schemas.openxmlformats.org/officeDocument/2006/relationships/image" Target="../media/image18.png"/><Relationship Id="rId11" Type="http://schemas.openxmlformats.org/officeDocument/2006/relationships/hyperlink" Target="https://us.novavaxcovidvaccine.com/hcp" TargetMode="External"/><Relationship Id="rId5" Type="http://schemas.openxmlformats.org/officeDocument/2006/relationships/image" Target="../media/image17.png"/><Relationship Id="rId10" Type="http://schemas.openxmlformats.org/officeDocument/2006/relationships/hyperlink" Target="https://lotexpiry.cvdvaccine.com/" TargetMode="External"/><Relationship Id="rId4" Type="http://schemas.openxmlformats.org/officeDocument/2006/relationships/hyperlink" Target="https://www.cdc.gov/vaccines/covid-19/clinical-considerations/interim-considerations-us.html#Interchangeability" TargetMode="External"/><Relationship Id="rId9" Type="http://schemas.openxmlformats.org/officeDocument/2006/relationships/hyperlink" Target="https://modernacovid19global.com/vial-lookup?"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41.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9.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41.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89077-D780-4E97-B90A-8319F316B493}"/>
              </a:ext>
            </a:extLst>
          </p:cNvPr>
          <p:cNvSpPr>
            <a:spLocks noGrp="1"/>
          </p:cNvSpPr>
          <p:nvPr>
            <p:ph type="title"/>
          </p:nvPr>
        </p:nvSpPr>
        <p:spPr>
          <a:xfrm>
            <a:off x="432319" y="2423604"/>
            <a:ext cx="10363200" cy="1737850"/>
          </a:xfrm>
        </p:spPr>
        <p:txBody>
          <a:bodyPr/>
          <a:lstStyle/>
          <a:p>
            <a:r>
              <a:rPr lang="en-US" sz="4000" b="1" dirty="0">
                <a:latin typeface="+mj-lt"/>
              </a:rPr>
              <a:t>DPH Provider Vaccine Office Hours:</a:t>
            </a:r>
            <a:br>
              <a:rPr lang="en-US" sz="4000" b="1" dirty="0">
                <a:latin typeface="+mj-lt"/>
              </a:rPr>
            </a:br>
            <a:br>
              <a:rPr lang="en-US" sz="4000" b="1" dirty="0">
                <a:latin typeface="+mj-lt"/>
              </a:rPr>
            </a:br>
            <a:r>
              <a:rPr lang="en-US" sz="4000" b="1" dirty="0">
                <a:latin typeface="+mj-lt"/>
              </a:rPr>
              <a:t>COVID-19 Vaccine Updates</a:t>
            </a:r>
            <a:br>
              <a:rPr lang="en-US" sz="3600" b="1" dirty="0"/>
            </a:br>
            <a:r>
              <a:rPr lang="en-US" sz="2000" b="1" dirty="0">
                <a:cs typeface="Calibri"/>
              </a:rPr>
              <a:t>03/29/2023</a:t>
            </a:r>
          </a:p>
        </p:txBody>
      </p:sp>
    </p:spTree>
    <p:extLst>
      <p:ext uri="{BB962C8B-B14F-4D97-AF65-F5344CB8AC3E}">
        <p14:creationId xmlns:p14="http://schemas.microsoft.com/office/powerpoint/2010/main" val="607406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02DE6-96D9-47F8-A7C8-D6C9DE4A7C97}"/>
              </a:ext>
            </a:extLst>
          </p:cNvPr>
          <p:cNvSpPr>
            <a:spLocks noGrp="1"/>
          </p:cNvSpPr>
          <p:nvPr>
            <p:ph type="title"/>
          </p:nvPr>
        </p:nvSpPr>
        <p:spPr>
          <a:xfrm>
            <a:off x="527940" y="295382"/>
            <a:ext cx="10515600" cy="1047964"/>
          </a:xfrm>
        </p:spPr>
        <p:txBody>
          <a:bodyPr>
            <a:normAutofit/>
          </a:bodyPr>
          <a:lstStyle/>
          <a:p>
            <a:r>
              <a:rPr lang="en-US" sz="2800" dirty="0">
                <a:effectLst/>
                <a:ea typeface="Times New Roman" panose="02020603050405020304" pitchFamily="18" charset="0"/>
              </a:rPr>
              <a:t>Cesar Chavez Holiday Ordering Cadence</a:t>
            </a:r>
            <a:endParaRPr lang="en-US" sz="2800" dirty="0">
              <a:solidFill>
                <a:schemeClr val="accent1"/>
              </a:solidFill>
              <a:ea typeface="+mn-lt"/>
              <a:cs typeface="+mn-lt"/>
            </a:endParaRPr>
          </a:p>
        </p:txBody>
      </p:sp>
      <p:pic>
        <p:nvPicPr>
          <p:cNvPr id="15" name="Graphic 14" descr="Badge New with solid fill">
            <a:extLst>
              <a:ext uri="{FF2B5EF4-FFF2-40B4-BE49-F238E27FC236}">
                <a16:creationId xmlns:a16="http://schemas.microsoft.com/office/drawing/2014/main" id="{AE0D56AA-EA86-4FAA-B833-1EF432BC1B5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45875" y="295382"/>
            <a:ext cx="457200" cy="457200"/>
          </a:xfrm>
          <a:prstGeom prst="rect">
            <a:avLst/>
          </a:prstGeom>
        </p:spPr>
      </p:pic>
      <p:sp>
        <p:nvSpPr>
          <p:cNvPr id="19" name="Rectangle 18">
            <a:extLst>
              <a:ext uri="{FF2B5EF4-FFF2-40B4-BE49-F238E27FC236}">
                <a16:creationId xmlns:a16="http://schemas.microsoft.com/office/drawing/2014/main" id="{A87D2005-BCAE-4E05-B1CD-84B34792C274}"/>
              </a:ext>
            </a:extLst>
          </p:cNvPr>
          <p:cNvSpPr/>
          <p:nvPr/>
        </p:nvSpPr>
        <p:spPr>
          <a:xfrm>
            <a:off x="0" y="126060"/>
            <a:ext cx="125605" cy="763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Rectangle: Rounded Corners 2">
            <a:extLst>
              <a:ext uri="{FF2B5EF4-FFF2-40B4-BE49-F238E27FC236}">
                <a16:creationId xmlns:a16="http://schemas.microsoft.com/office/drawing/2014/main" id="{D7083452-3131-12E0-3A52-519ED9CBC00A}"/>
              </a:ext>
            </a:extLst>
          </p:cNvPr>
          <p:cNvSpPr/>
          <p:nvPr/>
        </p:nvSpPr>
        <p:spPr>
          <a:xfrm>
            <a:off x="384650" y="1188616"/>
            <a:ext cx="11518425" cy="923330"/>
          </a:xfrm>
          <a:prstGeom prst="round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mn-cs"/>
            </a:endParaRPr>
          </a:p>
        </p:txBody>
      </p:sp>
      <p:sp>
        <p:nvSpPr>
          <p:cNvPr id="18" name="TextBox 17">
            <a:extLst>
              <a:ext uri="{FF2B5EF4-FFF2-40B4-BE49-F238E27FC236}">
                <a16:creationId xmlns:a16="http://schemas.microsoft.com/office/drawing/2014/main" id="{3346A6AF-3EF0-B748-AAEB-A2AB723E280A}"/>
              </a:ext>
            </a:extLst>
          </p:cNvPr>
          <p:cNvSpPr txBox="1"/>
          <p:nvPr/>
        </p:nvSpPr>
        <p:spPr>
          <a:xfrm>
            <a:off x="384650" y="1161732"/>
            <a:ext cx="11518425" cy="923330"/>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ea typeface="Times New Roman" panose="02020603050405020304" pitchFamily="18" charset="0"/>
                <a:cs typeface="+mn-cs"/>
              </a:rPr>
              <a:t>There will only be one order submission and processing cycle this week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ea typeface="Times New Roman" panose="02020603050405020304" pitchFamily="18" charset="0"/>
                <a:cs typeface="+mn-cs"/>
              </a:rPr>
              <a:t>Please approve orders by tomorrow</a:t>
            </a:r>
            <a:r>
              <a:rPr kumimoji="0" lang="en-US" sz="1800" i="0" u="none" strike="noStrike" kern="1200" cap="none" spc="0" normalizeH="0" baseline="0" noProof="0" dirty="0">
                <a:ln>
                  <a:noFill/>
                </a:ln>
                <a:effectLst/>
                <a:uLnTx/>
                <a:uFillTx/>
                <a:ea typeface="Times New Roman" panose="02020603050405020304" pitchFamily="18" charset="0"/>
                <a:cs typeface="+mn-cs"/>
              </a:rPr>
              <a:t>,</a:t>
            </a:r>
            <a:r>
              <a:rPr kumimoji="0" lang="en-US" sz="1800" b="1" i="0" u="none" strike="noStrike" kern="1200" cap="none" spc="0" normalizeH="0" baseline="0" noProof="0" dirty="0">
                <a:ln>
                  <a:noFill/>
                </a:ln>
                <a:solidFill>
                  <a:srgbClr val="20479E"/>
                </a:solidFill>
                <a:effectLst/>
                <a:uLnTx/>
                <a:uFillTx/>
                <a:ea typeface="Times New Roman" panose="02020603050405020304" pitchFamily="18" charset="0"/>
                <a:cs typeface="+mn-cs"/>
              </a:rPr>
              <a:t> March 29, 2023</a:t>
            </a:r>
            <a:r>
              <a:rPr kumimoji="0" lang="en-US" sz="1800" b="0" i="0" u="none" strike="noStrike" kern="1200" cap="none" spc="0" normalizeH="0" baseline="0" noProof="0" dirty="0">
                <a:ln>
                  <a:noFill/>
                </a:ln>
                <a:solidFill>
                  <a:srgbClr val="000000"/>
                </a:solidFill>
                <a:effectLst/>
                <a:uLnTx/>
                <a:uFillTx/>
                <a:ea typeface="Times New Roman" panose="02020603050405020304" pitchFamily="18" charset="0"/>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ea typeface="Times New Roman" panose="02020603050405020304" pitchFamily="18" charset="0"/>
                <a:cs typeface="+mn-cs"/>
              </a:rPr>
              <a:t>There will be no catch-up order submission </a:t>
            </a:r>
            <a:r>
              <a:rPr lang="en-US" dirty="0">
                <a:solidFill>
                  <a:srgbClr val="000000"/>
                </a:solidFill>
                <a:ea typeface="Times New Roman" panose="02020603050405020304" pitchFamily="18" charset="0"/>
              </a:rPr>
              <a:t>or</a:t>
            </a:r>
            <a:r>
              <a:rPr kumimoji="0" lang="en-US" sz="1800" b="0" i="0" u="none" strike="noStrike" kern="1200" cap="none" spc="0" normalizeH="0" baseline="0" noProof="0" dirty="0">
                <a:ln>
                  <a:noFill/>
                </a:ln>
                <a:solidFill>
                  <a:srgbClr val="000000"/>
                </a:solidFill>
                <a:effectLst/>
                <a:uLnTx/>
                <a:uFillTx/>
                <a:ea typeface="Times New Roman" panose="02020603050405020304" pitchFamily="18" charset="0"/>
                <a:cs typeface="+mn-cs"/>
              </a:rPr>
              <a:t> deliveries on </a:t>
            </a:r>
            <a:r>
              <a:rPr kumimoji="0" lang="en-US" sz="1800" b="1" i="0" u="none" strike="noStrike" kern="1200" cap="none" spc="0" normalizeH="0" baseline="0" noProof="0" dirty="0">
                <a:ln>
                  <a:noFill/>
                </a:ln>
                <a:solidFill>
                  <a:srgbClr val="20479E"/>
                </a:solidFill>
                <a:effectLst/>
                <a:uLnTx/>
                <a:uFillTx/>
                <a:ea typeface="Times New Roman" panose="02020603050405020304" pitchFamily="18" charset="0"/>
                <a:cs typeface="+mn-cs"/>
              </a:rPr>
              <a:t>Friday, March 31, 2023</a:t>
            </a:r>
            <a:r>
              <a:rPr kumimoji="0" lang="en-US" sz="1800" b="0" i="0" u="none" strike="noStrike" kern="1200" cap="none" spc="0" normalizeH="0" baseline="0" noProof="0" dirty="0">
                <a:ln>
                  <a:noFill/>
                </a:ln>
                <a:solidFill>
                  <a:srgbClr val="000000"/>
                </a:solidFill>
                <a:effectLst/>
                <a:uLnTx/>
                <a:uFillTx/>
                <a:ea typeface="Times New Roman" panose="02020603050405020304" pitchFamily="18" charset="0"/>
                <a:cs typeface="+mn-cs"/>
              </a:rPr>
              <a:t>.</a:t>
            </a:r>
            <a:endParaRPr kumimoji="0" lang="en-US" sz="1800" b="0" i="0" u="none" strike="noStrike" kern="1200" cap="none" spc="0" normalizeH="0" baseline="0" noProof="0" dirty="0">
              <a:ln>
                <a:noFill/>
              </a:ln>
              <a:solidFill>
                <a:srgbClr val="000000"/>
              </a:solidFill>
              <a:effectLst/>
              <a:uLnTx/>
              <a:uFillTx/>
              <a:cs typeface="+mn-cs"/>
            </a:endParaRPr>
          </a:p>
        </p:txBody>
      </p:sp>
      <p:sp>
        <p:nvSpPr>
          <p:cNvPr id="23" name="TextBox 22">
            <a:extLst>
              <a:ext uri="{FF2B5EF4-FFF2-40B4-BE49-F238E27FC236}">
                <a16:creationId xmlns:a16="http://schemas.microsoft.com/office/drawing/2014/main" id="{6FB47FE3-E97C-5B54-74B6-87D78DFC71E4}"/>
              </a:ext>
            </a:extLst>
          </p:cNvPr>
          <p:cNvSpPr txBox="1"/>
          <p:nvPr/>
        </p:nvSpPr>
        <p:spPr>
          <a:xfrm>
            <a:off x="3167406" y="6356349"/>
            <a:ext cx="6108569" cy="369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252423"/>
                </a:solidFill>
                <a:effectLst/>
                <a:uLnTx/>
                <a:uFillTx/>
                <a:ea typeface="Times New Roman" panose="02020603050405020304" pitchFamily="18" charset="0"/>
                <a:cs typeface="+mn-cs"/>
                <a:hlinkClick r:id="rId6"/>
              </a:rPr>
              <a:t>March Holiday Ordering &amp; Delivery Cadence</a:t>
            </a:r>
            <a:endParaRPr kumimoji="0" lang="en-US" sz="1800" b="1" i="0" u="none" strike="noStrike" kern="1200" cap="none" spc="0" normalizeH="0" baseline="0" noProof="0">
              <a:ln>
                <a:noFill/>
              </a:ln>
              <a:solidFill>
                <a:srgbClr val="000000"/>
              </a:solidFill>
              <a:effectLst/>
              <a:uLnTx/>
              <a:uFillTx/>
              <a:ea typeface="+mn-ea"/>
              <a:cs typeface="+mn-cs"/>
            </a:endParaRPr>
          </a:p>
        </p:txBody>
      </p:sp>
      <p:graphicFrame>
        <p:nvGraphicFramePr>
          <p:cNvPr id="8" name="Object 7">
            <a:extLst>
              <a:ext uri="{FF2B5EF4-FFF2-40B4-BE49-F238E27FC236}">
                <a16:creationId xmlns:a16="http://schemas.microsoft.com/office/drawing/2014/main" id="{4F9C620E-ADBE-D284-E00D-3695AB0282B2}"/>
              </a:ext>
            </a:extLst>
          </p:cNvPr>
          <p:cNvGraphicFramePr>
            <a:graphicFrameLocks noChangeAspect="1"/>
          </p:cNvGraphicFramePr>
          <p:nvPr>
            <p:extLst>
              <p:ext uri="{D42A27DB-BD31-4B8C-83A1-F6EECF244321}">
                <p14:modId xmlns:p14="http://schemas.microsoft.com/office/powerpoint/2010/main" val="254760146"/>
              </p:ext>
            </p:extLst>
          </p:nvPr>
        </p:nvGraphicFramePr>
        <p:xfrm>
          <a:off x="782960" y="2046463"/>
          <a:ext cx="10625743" cy="4310880"/>
        </p:xfrm>
        <a:graphic>
          <a:graphicData uri="http://schemas.openxmlformats.org/presentationml/2006/ole">
            <mc:AlternateContent xmlns:mc="http://schemas.openxmlformats.org/markup-compatibility/2006">
              <mc:Choice xmlns:v="urn:schemas-microsoft-com:vml" Requires="v">
                <p:oleObj spid="_x0000_s30723" name="Acrobat Document" r:id="rId7" imgW="7315200" imgH="4114800" progId="Acrobat.Document.DC">
                  <p:embed/>
                </p:oleObj>
              </mc:Choice>
              <mc:Fallback>
                <p:oleObj name="Acrobat Document" r:id="rId7" imgW="7315200" imgH="4114800" progId="Acrobat.Document.DC">
                  <p:embed/>
                  <p:pic>
                    <p:nvPicPr>
                      <p:cNvPr id="0" name=""/>
                      <p:cNvPicPr/>
                      <p:nvPr/>
                    </p:nvPicPr>
                    <p:blipFill>
                      <a:blip r:embed="rId8"/>
                      <a:stretch>
                        <a:fillRect/>
                      </a:stretch>
                    </p:blipFill>
                    <p:spPr>
                      <a:xfrm>
                        <a:off x="782960" y="2046463"/>
                        <a:ext cx="10625743" cy="4310880"/>
                      </a:xfrm>
                      <a:prstGeom prst="rect">
                        <a:avLst/>
                      </a:prstGeom>
                      <a:ln w="3175">
                        <a:solidFill>
                          <a:schemeClr val="accent1"/>
                        </a:solidFill>
                      </a:ln>
                    </p:spPr>
                  </p:pic>
                </p:oleObj>
              </mc:Fallback>
            </mc:AlternateContent>
          </a:graphicData>
        </a:graphic>
      </p:graphicFrame>
    </p:spTree>
    <p:extLst>
      <p:ext uri="{BB962C8B-B14F-4D97-AF65-F5344CB8AC3E}">
        <p14:creationId xmlns:p14="http://schemas.microsoft.com/office/powerpoint/2010/main" val="666794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8B2FF-D760-9228-F070-431E94E36CF2}"/>
              </a:ext>
            </a:extLst>
          </p:cNvPr>
          <p:cNvSpPr>
            <a:spLocks noGrp="1"/>
          </p:cNvSpPr>
          <p:nvPr>
            <p:ph type="title"/>
          </p:nvPr>
        </p:nvSpPr>
        <p:spPr>
          <a:xfrm>
            <a:off x="509016" y="499621"/>
            <a:ext cx="10515600" cy="825942"/>
          </a:xfrm>
        </p:spPr>
        <p:txBody>
          <a:bodyPr/>
          <a:lstStyle/>
          <a:p>
            <a:r>
              <a:rPr lang="en-US" dirty="0">
                <a:cs typeface="Arial"/>
              </a:rPr>
              <a:t>Novavax 5-Dose Vial – Expected by End of April</a:t>
            </a:r>
            <a:endParaRPr lang="en-US" dirty="0"/>
          </a:p>
        </p:txBody>
      </p:sp>
      <p:pic>
        <p:nvPicPr>
          <p:cNvPr id="5" name="Picture 5">
            <a:extLst>
              <a:ext uri="{FF2B5EF4-FFF2-40B4-BE49-F238E27FC236}">
                <a16:creationId xmlns:a16="http://schemas.microsoft.com/office/drawing/2014/main" id="{3C812FD7-89D0-7E16-0ECB-A7B5A399657C}"/>
              </a:ext>
            </a:extLst>
          </p:cNvPr>
          <p:cNvPicPr>
            <a:picLocks noGrp="1" noChangeAspect="1"/>
          </p:cNvPicPr>
          <p:nvPr>
            <p:ph idx="1"/>
          </p:nvPr>
        </p:nvPicPr>
        <p:blipFill>
          <a:blip r:embed="rId2"/>
          <a:stretch>
            <a:fillRect/>
          </a:stretch>
        </p:blipFill>
        <p:spPr>
          <a:xfrm>
            <a:off x="762000" y="1189664"/>
            <a:ext cx="10668000" cy="5302586"/>
          </a:xfrm>
          <a:effectLst>
            <a:outerShdw blurRad="63500" sx="102000" sy="102000" algn="ctr" rotWithShape="0">
              <a:prstClr val="black">
                <a:alpha val="40000"/>
              </a:prstClr>
            </a:outerShdw>
          </a:effectLst>
        </p:spPr>
      </p:pic>
      <p:sp>
        <p:nvSpPr>
          <p:cNvPr id="4" name="Slide Number Placeholder 3">
            <a:extLst>
              <a:ext uri="{FF2B5EF4-FFF2-40B4-BE49-F238E27FC236}">
                <a16:creationId xmlns:a16="http://schemas.microsoft.com/office/drawing/2014/main" id="{2623DE83-5D70-208B-2089-705A6CFFADCD}"/>
              </a:ext>
            </a:extLst>
          </p:cNvPr>
          <p:cNvSpPr>
            <a:spLocks noGrp="1"/>
          </p:cNvSpPr>
          <p:nvPr>
            <p:ph type="sldNum" sz="quarter" idx="12"/>
          </p:nvPr>
        </p:nvSpPr>
        <p:spPr/>
        <p:txBody>
          <a:bodyPr/>
          <a:lstStyle/>
          <a:p>
            <a:fld id="{13D703BF-151A-0D40-8508-CABBAD09F9A9}" type="slidenum">
              <a:rPr lang="en-US" smtClean="0"/>
              <a:t>11</a:t>
            </a:fld>
            <a:endParaRPr lang="en-US"/>
          </a:p>
        </p:txBody>
      </p:sp>
    </p:spTree>
    <p:extLst>
      <p:ext uri="{BB962C8B-B14F-4D97-AF65-F5344CB8AC3E}">
        <p14:creationId xmlns:p14="http://schemas.microsoft.com/office/powerpoint/2010/main" val="2113498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21DC1-ED90-883D-3E94-9E0DC835038E}"/>
              </a:ext>
            </a:extLst>
          </p:cNvPr>
          <p:cNvSpPr>
            <a:spLocks noGrp="1"/>
          </p:cNvSpPr>
          <p:nvPr>
            <p:ph type="title"/>
          </p:nvPr>
        </p:nvSpPr>
        <p:spPr>
          <a:xfrm>
            <a:off x="522968" y="254835"/>
            <a:ext cx="10515600" cy="957918"/>
          </a:xfrm>
        </p:spPr>
        <p:txBody>
          <a:bodyPr/>
          <a:lstStyle/>
          <a:p>
            <a:r>
              <a:rPr lang="en-US" dirty="0">
                <a:cs typeface="Arial"/>
              </a:rPr>
              <a:t>Third Party Redistributor Timeline</a:t>
            </a:r>
            <a:endParaRPr lang="en-US" dirty="0"/>
          </a:p>
        </p:txBody>
      </p:sp>
      <p:sp>
        <p:nvSpPr>
          <p:cNvPr id="3" name="Content Placeholder 2">
            <a:extLst>
              <a:ext uri="{FF2B5EF4-FFF2-40B4-BE49-F238E27FC236}">
                <a16:creationId xmlns:a16="http://schemas.microsoft.com/office/drawing/2014/main" id="{FFF6EA68-800D-3BF8-C489-97A1534153C6}"/>
              </a:ext>
            </a:extLst>
          </p:cNvPr>
          <p:cNvSpPr>
            <a:spLocks noGrp="1"/>
          </p:cNvSpPr>
          <p:nvPr>
            <p:ph idx="1"/>
          </p:nvPr>
        </p:nvSpPr>
        <p:spPr>
          <a:xfrm>
            <a:off x="329094" y="1389003"/>
            <a:ext cx="3413348" cy="1439038"/>
          </a:xfrm>
        </p:spPr>
        <p:txBody>
          <a:bodyPr vert="horz" lIns="91440" tIns="45720" rIns="91440" bIns="45720" rtlCol="0" anchor="t">
            <a:normAutofit/>
          </a:bodyPr>
          <a:lstStyle/>
          <a:p>
            <a:pPr>
              <a:lnSpc>
                <a:spcPct val="100000"/>
              </a:lnSpc>
            </a:pPr>
            <a:r>
              <a:rPr lang="en-US" sz="2000" dirty="0">
                <a:cs typeface="Arial" panose="020B0604020202020204" pitchFamily="34" charset="0"/>
              </a:rPr>
              <a:t>Contract through June 2024</a:t>
            </a:r>
          </a:p>
          <a:p>
            <a:pPr>
              <a:lnSpc>
                <a:spcPct val="100000"/>
              </a:lnSpc>
            </a:pPr>
            <a:r>
              <a:rPr lang="en-US" sz="2000" dirty="0">
                <a:cs typeface="Arial" panose="020B0604020202020204" pitchFamily="34" charset="0"/>
              </a:rPr>
              <a:t>Likely will continue through commercialization (expected in fall of 2023)</a:t>
            </a:r>
          </a:p>
        </p:txBody>
      </p:sp>
      <p:sp>
        <p:nvSpPr>
          <p:cNvPr id="4" name="Slide Number Placeholder 3">
            <a:extLst>
              <a:ext uri="{FF2B5EF4-FFF2-40B4-BE49-F238E27FC236}">
                <a16:creationId xmlns:a16="http://schemas.microsoft.com/office/drawing/2014/main" id="{64DD6027-DB17-6619-9EEA-63AF15CCCEA4}"/>
              </a:ext>
            </a:extLst>
          </p:cNvPr>
          <p:cNvSpPr>
            <a:spLocks noGrp="1"/>
          </p:cNvSpPr>
          <p:nvPr>
            <p:ph type="sldNum" sz="quarter" idx="12"/>
          </p:nvPr>
        </p:nvSpPr>
        <p:spPr/>
        <p:txBody>
          <a:bodyPr/>
          <a:lstStyle/>
          <a:p>
            <a:fld id="{13D703BF-151A-0D40-8508-CABBAD09F9A9}" type="slidenum">
              <a:rPr lang="en-US" smtClean="0"/>
              <a:t>12</a:t>
            </a:fld>
            <a:endParaRPr lang="en-US"/>
          </a:p>
        </p:txBody>
      </p:sp>
      <p:sp>
        <p:nvSpPr>
          <p:cNvPr id="6" name="TextBox 5">
            <a:extLst>
              <a:ext uri="{FF2B5EF4-FFF2-40B4-BE49-F238E27FC236}">
                <a16:creationId xmlns:a16="http://schemas.microsoft.com/office/drawing/2014/main" id="{18B31330-6675-7830-E85E-75C4368F008F}"/>
              </a:ext>
            </a:extLst>
          </p:cNvPr>
          <p:cNvSpPr txBox="1"/>
          <p:nvPr/>
        </p:nvSpPr>
        <p:spPr>
          <a:xfrm>
            <a:off x="329094" y="3176831"/>
            <a:ext cx="3413348" cy="2585323"/>
          </a:xfrm>
          <a:prstGeom prst="rect">
            <a:avLst/>
          </a:prstGeom>
          <a:solidFill>
            <a:schemeClr val="accent6">
              <a:lumMod val="20000"/>
              <a:lumOff val="80000"/>
            </a:schemeClr>
          </a:solidFill>
          <a:ln>
            <a:solidFill>
              <a:schemeClr val="tx2"/>
            </a:solidFill>
          </a:ln>
        </p:spPr>
        <p:txBody>
          <a:bodyPr wrap="square">
            <a:spAutoFit/>
          </a:bodyPr>
          <a:lstStyle/>
          <a:p>
            <a:r>
              <a:rPr lang="en-US" dirty="0">
                <a:solidFill>
                  <a:schemeClr val="tx2"/>
                </a:solidFill>
              </a:rPr>
              <a:t>Note: Redistributing Vaccines Redistribution is the routine transport of vaccines to additional clinic locations. Receiving locations must be affiliated COVID-19 provider locations covered under the Organization’s CDC Provider Agreement. Prior approval by CDPH is required.</a:t>
            </a:r>
          </a:p>
        </p:txBody>
      </p:sp>
      <p:pic>
        <p:nvPicPr>
          <p:cNvPr id="5" name="Picture 4">
            <a:extLst>
              <a:ext uri="{FF2B5EF4-FFF2-40B4-BE49-F238E27FC236}">
                <a16:creationId xmlns:a16="http://schemas.microsoft.com/office/drawing/2014/main" id="{F444A54B-B989-C7F7-31C7-7779200BC5E7}"/>
              </a:ext>
            </a:extLst>
          </p:cNvPr>
          <p:cNvPicPr>
            <a:picLocks noChangeAspect="1"/>
          </p:cNvPicPr>
          <p:nvPr/>
        </p:nvPicPr>
        <p:blipFill>
          <a:blip r:embed="rId2"/>
          <a:stretch>
            <a:fillRect/>
          </a:stretch>
        </p:blipFill>
        <p:spPr>
          <a:xfrm>
            <a:off x="8199263" y="1125053"/>
            <a:ext cx="3833192" cy="4999153"/>
          </a:xfrm>
          <a:prstGeom prst="rect">
            <a:avLst/>
          </a:prstGeom>
          <a:ln>
            <a:solidFill>
              <a:schemeClr val="tx2"/>
            </a:solidFill>
          </a:ln>
        </p:spPr>
      </p:pic>
      <p:pic>
        <p:nvPicPr>
          <p:cNvPr id="7" name="Picture 6">
            <a:extLst>
              <a:ext uri="{FF2B5EF4-FFF2-40B4-BE49-F238E27FC236}">
                <a16:creationId xmlns:a16="http://schemas.microsoft.com/office/drawing/2014/main" id="{B6612370-C7EC-3D8E-2704-D7B91C871AC0}"/>
              </a:ext>
            </a:extLst>
          </p:cNvPr>
          <p:cNvPicPr>
            <a:picLocks noChangeAspect="1"/>
          </p:cNvPicPr>
          <p:nvPr/>
        </p:nvPicPr>
        <p:blipFill>
          <a:blip r:embed="rId3"/>
          <a:stretch>
            <a:fillRect/>
          </a:stretch>
        </p:blipFill>
        <p:spPr>
          <a:xfrm>
            <a:off x="4171783" y="1125053"/>
            <a:ext cx="3848433" cy="4991533"/>
          </a:xfrm>
          <a:prstGeom prst="rect">
            <a:avLst/>
          </a:prstGeom>
          <a:ln>
            <a:solidFill>
              <a:schemeClr val="tx2"/>
            </a:solidFill>
          </a:ln>
        </p:spPr>
      </p:pic>
      <p:sp>
        <p:nvSpPr>
          <p:cNvPr id="8" name="TextBox 7">
            <a:extLst>
              <a:ext uri="{FF2B5EF4-FFF2-40B4-BE49-F238E27FC236}">
                <a16:creationId xmlns:a16="http://schemas.microsoft.com/office/drawing/2014/main" id="{4444CAE5-ACFC-BDC0-F1BC-0475E549E044}"/>
              </a:ext>
            </a:extLst>
          </p:cNvPr>
          <p:cNvSpPr txBox="1"/>
          <p:nvPr/>
        </p:nvSpPr>
        <p:spPr>
          <a:xfrm>
            <a:off x="4171783" y="6302224"/>
            <a:ext cx="6094428" cy="338554"/>
          </a:xfrm>
          <a:prstGeom prst="rect">
            <a:avLst/>
          </a:prstGeom>
          <a:noFill/>
        </p:spPr>
        <p:txBody>
          <a:bodyPr wrap="square">
            <a:spAutoFit/>
          </a:bodyPr>
          <a:lstStyle/>
          <a:p>
            <a:r>
              <a:rPr lang="en-US" sz="1600" dirty="0">
                <a:cs typeface="Arial" panose="020B0604020202020204" pitchFamily="34" charset="0"/>
                <a:hlinkClick r:id="rId4"/>
              </a:rPr>
              <a:t>Provider Operations Manual (POM) pp. 104-105</a:t>
            </a:r>
            <a:endParaRPr lang="en-US" sz="1600" dirty="0">
              <a:cs typeface="Arial" panose="020B0604020202020204" pitchFamily="34" charset="0"/>
            </a:endParaRPr>
          </a:p>
        </p:txBody>
      </p:sp>
    </p:spTree>
    <p:extLst>
      <p:ext uri="{BB962C8B-B14F-4D97-AF65-F5344CB8AC3E}">
        <p14:creationId xmlns:p14="http://schemas.microsoft.com/office/powerpoint/2010/main" val="3193191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F35DFF-BD97-4B76-F65B-0871C0C5DD9D}"/>
              </a:ext>
            </a:extLst>
          </p:cNvPr>
          <p:cNvSpPr>
            <a:spLocks noGrp="1"/>
          </p:cNvSpPr>
          <p:nvPr>
            <p:ph type="title"/>
          </p:nvPr>
        </p:nvSpPr>
        <p:spPr>
          <a:xfrm>
            <a:off x="685110" y="136526"/>
            <a:ext cx="10515600" cy="1012446"/>
          </a:xfrm>
        </p:spPr>
        <p:txBody>
          <a:bodyPr/>
          <a:lstStyle/>
          <a:p>
            <a:r>
              <a:rPr lang="en-US" dirty="0">
                <a:cs typeface="Arial"/>
              </a:rPr>
              <a:t>Beyond Use Date vs. Expiration Date</a:t>
            </a:r>
            <a:endParaRPr lang="en-US" dirty="0"/>
          </a:p>
        </p:txBody>
      </p:sp>
      <p:sp>
        <p:nvSpPr>
          <p:cNvPr id="4" name="Content Placeholder 3">
            <a:extLst>
              <a:ext uri="{FF2B5EF4-FFF2-40B4-BE49-F238E27FC236}">
                <a16:creationId xmlns:a16="http://schemas.microsoft.com/office/drawing/2014/main" id="{9DD8672F-21FF-DE1F-4FDC-46185653FD11}"/>
              </a:ext>
            </a:extLst>
          </p:cNvPr>
          <p:cNvSpPr>
            <a:spLocks noGrp="1"/>
          </p:cNvSpPr>
          <p:nvPr>
            <p:ph idx="1"/>
          </p:nvPr>
        </p:nvSpPr>
        <p:spPr>
          <a:xfrm>
            <a:off x="685110" y="1148972"/>
            <a:ext cx="11217965" cy="5207379"/>
          </a:xfrm>
        </p:spPr>
        <p:txBody>
          <a:bodyPr vert="horz" lIns="91440" tIns="45720" rIns="91440" bIns="45720" rtlCol="0" anchor="t">
            <a:noAutofit/>
          </a:bodyPr>
          <a:lstStyle/>
          <a:p>
            <a:pPr>
              <a:lnSpc>
                <a:spcPct val="120000"/>
              </a:lnSpc>
            </a:pPr>
            <a:r>
              <a:rPr lang="en-US" dirty="0">
                <a:cs typeface="Arial" panose="020B0604020202020204" pitchFamily="34" charset="0"/>
              </a:rPr>
              <a:t>Expiration dates</a:t>
            </a:r>
          </a:p>
          <a:p>
            <a:pPr lvl="1">
              <a:lnSpc>
                <a:spcPct val="120000"/>
              </a:lnSpc>
            </a:pPr>
            <a:r>
              <a:rPr lang="en-US" dirty="0">
                <a:cs typeface="Arial" panose="020B0604020202020204" pitchFamily="34" charset="0"/>
              </a:rPr>
              <a:t>The dates determined by the manufacturer beyond which the vaccine is no longer acceptable to administer to patients regardless of storage condition.</a:t>
            </a:r>
          </a:p>
          <a:p>
            <a:pPr>
              <a:lnSpc>
                <a:spcPct val="120000"/>
              </a:lnSpc>
            </a:pPr>
            <a:r>
              <a:rPr lang="en-US" dirty="0">
                <a:cs typeface="Arial" panose="020B0604020202020204" pitchFamily="34" charset="0"/>
              </a:rPr>
              <a:t>Beyond Use Dates (BUD)</a:t>
            </a:r>
          </a:p>
          <a:p>
            <a:pPr lvl="1">
              <a:lnSpc>
                <a:spcPct val="120000"/>
              </a:lnSpc>
            </a:pPr>
            <a:r>
              <a:rPr lang="en-US" dirty="0">
                <a:cs typeface="Arial" panose="020B0604020202020204" pitchFamily="34" charset="0"/>
              </a:rPr>
              <a:t>The last day that the COVID vaccine can be safely used after it has been moved from the ULT (Pfizer) or Freezer (Moderna) to the refrigerator.</a:t>
            </a:r>
          </a:p>
          <a:p>
            <a:pPr lvl="1">
              <a:lnSpc>
                <a:spcPct val="120000"/>
              </a:lnSpc>
            </a:pPr>
            <a:r>
              <a:rPr lang="en-US" dirty="0">
                <a:cs typeface="Arial" panose="020B0604020202020204" pitchFamily="34" charset="0"/>
              </a:rPr>
              <a:t>The BUD replaces the manufacturer’s expiration date but never extends it.</a:t>
            </a:r>
          </a:p>
          <a:p>
            <a:pPr>
              <a:lnSpc>
                <a:spcPct val="120000"/>
              </a:lnSpc>
            </a:pPr>
            <a:r>
              <a:rPr lang="en-US" dirty="0">
                <a:cs typeface="Arial" panose="020B0604020202020204" pitchFamily="34" charset="0"/>
              </a:rPr>
              <a:t>CDC Beyond Use Date Labels</a:t>
            </a:r>
          </a:p>
          <a:p>
            <a:pPr lvl="1">
              <a:lnSpc>
                <a:spcPct val="120000"/>
              </a:lnSpc>
            </a:pPr>
            <a:r>
              <a:rPr lang="en-US" dirty="0">
                <a:ea typeface="+mn-lt"/>
                <a:cs typeface="Arial" panose="020B0604020202020204" pitchFamily="34" charset="0"/>
                <a:hlinkClick r:id="rId2"/>
              </a:rPr>
              <a:t>Moderna</a:t>
            </a:r>
            <a:endParaRPr lang="en-US" dirty="0">
              <a:cs typeface="Arial" panose="020B0604020202020204" pitchFamily="34" charset="0"/>
            </a:endParaRPr>
          </a:p>
          <a:p>
            <a:pPr lvl="1">
              <a:lnSpc>
                <a:spcPct val="120000"/>
              </a:lnSpc>
            </a:pPr>
            <a:r>
              <a:rPr lang="en-US" dirty="0">
                <a:cs typeface="Arial" panose="020B0604020202020204" pitchFamily="34" charset="0"/>
                <a:hlinkClick r:id="rId3"/>
              </a:rPr>
              <a:t>Pfizer</a:t>
            </a:r>
            <a:endParaRPr lang="en-US" dirty="0">
              <a:cs typeface="Arial" panose="020B0604020202020204" pitchFamily="34" charset="0"/>
            </a:endParaRPr>
          </a:p>
        </p:txBody>
      </p:sp>
      <p:sp>
        <p:nvSpPr>
          <p:cNvPr id="2" name="Slide Number Placeholder 1">
            <a:extLst>
              <a:ext uri="{FF2B5EF4-FFF2-40B4-BE49-F238E27FC236}">
                <a16:creationId xmlns:a16="http://schemas.microsoft.com/office/drawing/2014/main" id="{B9DBB8F7-BCFE-0FCD-0522-CFDC460587DA}"/>
              </a:ext>
            </a:extLst>
          </p:cNvPr>
          <p:cNvSpPr>
            <a:spLocks noGrp="1"/>
          </p:cNvSpPr>
          <p:nvPr>
            <p:ph type="sldNum" sz="quarter" idx="12"/>
          </p:nvPr>
        </p:nvSpPr>
        <p:spPr/>
        <p:txBody>
          <a:bodyPr/>
          <a:lstStyle/>
          <a:p>
            <a:fld id="{13D703BF-151A-0D40-8508-CABBAD09F9A9}" type="slidenum">
              <a:rPr lang="en-US" smtClean="0"/>
              <a:t>13</a:t>
            </a:fld>
            <a:endParaRPr lang="en-US"/>
          </a:p>
        </p:txBody>
      </p:sp>
    </p:spTree>
    <p:extLst>
      <p:ext uri="{BB962C8B-B14F-4D97-AF65-F5344CB8AC3E}">
        <p14:creationId xmlns:p14="http://schemas.microsoft.com/office/powerpoint/2010/main" val="2430974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C7A9808F-CB08-4EFD-A800-58F6B2BC0390}"/>
              </a:ext>
            </a:extLst>
          </p:cNvPr>
          <p:cNvSpPr/>
          <p:nvPr/>
        </p:nvSpPr>
        <p:spPr>
          <a:xfrm>
            <a:off x="1073633" y="4994782"/>
            <a:ext cx="10529893" cy="104413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Rectangle 30">
            <a:extLst>
              <a:ext uri="{FF2B5EF4-FFF2-40B4-BE49-F238E27FC236}">
                <a16:creationId xmlns:a16="http://schemas.microsoft.com/office/drawing/2014/main" id="{E796ED58-A1BF-4398-81A4-221601693968}"/>
              </a:ext>
            </a:extLst>
          </p:cNvPr>
          <p:cNvSpPr/>
          <p:nvPr/>
        </p:nvSpPr>
        <p:spPr>
          <a:xfrm>
            <a:off x="1073634" y="3715773"/>
            <a:ext cx="10529893" cy="104413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Rectangle 29">
            <a:extLst>
              <a:ext uri="{FF2B5EF4-FFF2-40B4-BE49-F238E27FC236}">
                <a16:creationId xmlns:a16="http://schemas.microsoft.com/office/drawing/2014/main" id="{9FE3D814-480D-4AA6-8A0A-F0F88FE54373}"/>
              </a:ext>
            </a:extLst>
          </p:cNvPr>
          <p:cNvSpPr/>
          <p:nvPr/>
        </p:nvSpPr>
        <p:spPr>
          <a:xfrm>
            <a:off x="1073635" y="2436764"/>
            <a:ext cx="10529893" cy="104413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Rectangle 28">
            <a:extLst>
              <a:ext uri="{FF2B5EF4-FFF2-40B4-BE49-F238E27FC236}">
                <a16:creationId xmlns:a16="http://schemas.microsoft.com/office/drawing/2014/main" id="{BEEB5B39-14A3-4F2F-BA5F-0B028F4DCCFB}"/>
              </a:ext>
            </a:extLst>
          </p:cNvPr>
          <p:cNvSpPr/>
          <p:nvPr/>
        </p:nvSpPr>
        <p:spPr>
          <a:xfrm>
            <a:off x="1073635" y="1163505"/>
            <a:ext cx="10529893" cy="104413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Oval 24">
            <a:extLst>
              <a:ext uri="{FF2B5EF4-FFF2-40B4-BE49-F238E27FC236}">
                <a16:creationId xmlns:a16="http://schemas.microsoft.com/office/drawing/2014/main" id="{485D17CF-0740-4144-88DA-1E185621BE70}"/>
              </a:ext>
            </a:extLst>
          </p:cNvPr>
          <p:cNvSpPr/>
          <p:nvPr/>
        </p:nvSpPr>
        <p:spPr>
          <a:xfrm>
            <a:off x="549652" y="1163505"/>
            <a:ext cx="1047964" cy="1047964"/>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Oval 25">
            <a:extLst>
              <a:ext uri="{FF2B5EF4-FFF2-40B4-BE49-F238E27FC236}">
                <a16:creationId xmlns:a16="http://schemas.microsoft.com/office/drawing/2014/main" id="{3964869F-69EA-4723-B87B-4304F04C4D41}"/>
              </a:ext>
            </a:extLst>
          </p:cNvPr>
          <p:cNvSpPr/>
          <p:nvPr/>
        </p:nvSpPr>
        <p:spPr>
          <a:xfrm>
            <a:off x="549652" y="2440594"/>
            <a:ext cx="1047964" cy="1047964"/>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Oval 26">
            <a:extLst>
              <a:ext uri="{FF2B5EF4-FFF2-40B4-BE49-F238E27FC236}">
                <a16:creationId xmlns:a16="http://schemas.microsoft.com/office/drawing/2014/main" id="{042952FC-CBFC-44A2-AC3D-4E5B8E67A476}"/>
              </a:ext>
            </a:extLst>
          </p:cNvPr>
          <p:cNvSpPr/>
          <p:nvPr/>
        </p:nvSpPr>
        <p:spPr>
          <a:xfrm>
            <a:off x="549652" y="3717683"/>
            <a:ext cx="1047964" cy="1047964"/>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Oval 27">
            <a:extLst>
              <a:ext uri="{FF2B5EF4-FFF2-40B4-BE49-F238E27FC236}">
                <a16:creationId xmlns:a16="http://schemas.microsoft.com/office/drawing/2014/main" id="{B0C1C2F6-5F40-4ED5-B656-0B68E29F20EE}"/>
              </a:ext>
            </a:extLst>
          </p:cNvPr>
          <p:cNvSpPr/>
          <p:nvPr/>
        </p:nvSpPr>
        <p:spPr>
          <a:xfrm>
            <a:off x="549652" y="4994773"/>
            <a:ext cx="1047964" cy="1047964"/>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6" name="Graphic 15" descr="Marketing with solid fill">
            <a:extLst>
              <a:ext uri="{FF2B5EF4-FFF2-40B4-BE49-F238E27FC236}">
                <a16:creationId xmlns:a16="http://schemas.microsoft.com/office/drawing/2014/main" id="{B8E00BF7-F849-4108-858A-4C68B6A8BF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5784" y="1327761"/>
            <a:ext cx="755703" cy="755703"/>
          </a:xfrm>
          <a:prstGeom prst="rect">
            <a:avLst/>
          </a:prstGeom>
        </p:spPr>
      </p:pic>
      <p:sp>
        <p:nvSpPr>
          <p:cNvPr id="2" name="Title 1">
            <a:extLst>
              <a:ext uri="{FF2B5EF4-FFF2-40B4-BE49-F238E27FC236}">
                <a16:creationId xmlns:a16="http://schemas.microsoft.com/office/drawing/2014/main" id="{08702DE6-96D9-47F8-A7C8-D6C9DE4A7C97}"/>
              </a:ext>
            </a:extLst>
          </p:cNvPr>
          <p:cNvSpPr>
            <a:spLocks noGrp="1"/>
          </p:cNvSpPr>
          <p:nvPr>
            <p:ph type="title"/>
          </p:nvPr>
        </p:nvSpPr>
        <p:spPr>
          <a:xfrm>
            <a:off x="339288" y="0"/>
            <a:ext cx="10515600" cy="1047964"/>
          </a:xfrm>
        </p:spPr>
        <p:txBody>
          <a:bodyPr>
            <a:normAutofit/>
          </a:bodyPr>
          <a:lstStyle/>
          <a:p>
            <a:r>
              <a:rPr lang="en-US" sz="3600" dirty="0">
                <a:solidFill>
                  <a:schemeClr val="accent6">
                    <a:lumMod val="60000"/>
                    <a:lumOff val="40000"/>
                  </a:schemeClr>
                </a:solidFill>
              </a:rPr>
              <a:t>Vaccine Marketplace Reminders</a:t>
            </a:r>
            <a:endParaRPr lang="en-US" sz="2400" b="1" dirty="0">
              <a:solidFill>
                <a:schemeClr val="accent6">
                  <a:lumMod val="60000"/>
                  <a:lumOff val="40000"/>
                </a:schemeClr>
              </a:solidFill>
            </a:endParaRPr>
          </a:p>
        </p:txBody>
      </p:sp>
      <p:sp>
        <p:nvSpPr>
          <p:cNvPr id="4" name="Slide Number Placeholder 3">
            <a:extLst>
              <a:ext uri="{FF2B5EF4-FFF2-40B4-BE49-F238E27FC236}">
                <a16:creationId xmlns:a16="http://schemas.microsoft.com/office/drawing/2014/main" id="{95512496-CEE0-41FD-92DC-8A1BC7F138B1}"/>
              </a:ext>
            </a:extLst>
          </p:cNvPr>
          <p:cNvSpPr>
            <a:spLocks noGrp="1"/>
          </p:cNvSpPr>
          <p:nvPr>
            <p:ph type="sldNum" sz="quarter" idx="12"/>
          </p:nvPr>
        </p:nvSpPr>
        <p:spPr>
          <a:xfrm>
            <a:off x="9159875" y="6356350"/>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D703BF-151A-0D40-8508-CABBAD09F9A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DB51AD32-C121-4143-93A0-0ECED97A8056}"/>
              </a:ext>
            </a:extLst>
          </p:cNvPr>
          <p:cNvSpPr/>
          <p:nvPr/>
        </p:nvSpPr>
        <p:spPr>
          <a:xfrm>
            <a:off x="1597717" y="1243472"/>
            <a:ext cx="9887854" cy="888030"/>
          </a:xfrm>
          <a:prstGeom prst="rect">
            <a:avLst/>
          </a:prstGeom>
          <a:no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0980" tIns="130980" rIns="130980" bIns="130980" numCol="1" spcCol="1270" anchor="ctr" anchorCtr="0">
            <a:noAutofit/>
          </a:bodyPr>
          <a:lstStyle/>
          <a:p>
            <a:pPr marL="0" marR="0" lvl="0" indent="0" algn="l" defTabSz="1022350" rtl="0" eaLnBrk="1" fontAlgn="auto" latinLnBrk="0" hangingPunct="1">
              <a:lnSpc>
                <a:spcPct val="90000"/>
              </a:lnSpc>
              <a:spcBef>
                <a:spcPct val="0"/>
              </a:spcBef>
              <a:spcAft>
                <a:spcPct val="35000"/>
              </a:spcAft>
              <a:buClrTx/>
              <a:buSzTx/>
              <a:buFontTx/>
              <a:buNone/>
              <a:tabLst/>
              <a:defRPr/>
            </a:pPr>
            <a:r>
              <a:rPr kumimoji="0" lang="en-US" sz="2300" b="0" i="0" u="none" strike="noStrike" kern="1200" cap="none" spc="0" normalizeH="0" baseline="0" noProof="0" dirty="0">
                <a:ln>
                  <a:noFill/>
                </a:ln>
                <a:solidFill>
                  <a:sysClr val="windowText" lastClr="000000"/>
                </a:solidFill>
                <a:effectLst/>
                <a:uLnTx/>
                <a:uFillTx/>
                <a:latin typeface="Calibri"/>
                <a:ea typeface="+mn-ea"/>
                <a:cs typeface="+mn-cs"/>
              </a:rPr>
              <a:t>Providers: please use the </a:t>
            </a:r>
            <a:r>
              <a:rPr kumimoji="0" lang="en-US" sz="2300" b="1" i="0" u="none" strike="noStrike" kern="1200" cap="none" spc="0" normalizeH="0" baseline="0" noProof="0" dirty="0">
                <a:ln>
                  <a:noFill/>
                </a:ln>
                <a:solidFill>
                  <a:sysClr val="windowText" lastClr="000000"/>
                </a:solidFill>
                <a:effectLst/>
                <a:uLnTx/>
                <a:uFillTx/>
                <a:latin typeface="Calibri"/>
                <a:ea typeface="+mn-ea"/>
                <a:cs typeface="+mn-cs"/>
              </a:rPr>
              <a:t>Vaccine Marketplace </a:t>
            </a:r>
            <a:r>
              <a:rPr kumimoji="0" lang="en-US" sz="2300" b="0" i="0" u="none" strike="noStrike" kern="1200" cap="none" spc="0" normalizeH="0" baseline="0" noProof="0" dirty="0">
                <a:ln>
                  <a:noFill/>
                </a:ln>
                <a:solidFill>
                  <a:sysClr val="windowText" lastClr="000000"/>
                </a:solidFill>
                <a:effectLst/>
                <a:uLnTx/>
                <a:uFillTx/>
                <a:latin typeface="Calibri"/>
                <a:ea typeface="+mn-ea"/>
                <a:cs typeface="+mn-cs"/>
              </a:rPr>
              <a:t>to </a:t>
            </a:r>
            <a:r>
              <a:rPr kumimoji="0" lang="en-US" sz="2300" b="1" i="0" u="none" strike="noStrike" kern="1200" cap="none" spc="0" normalizeH="0" baseline="0" noProof="0" dirty="0">
                <a:ln>
                  <a:noFill/>
                </a:ln>
                <a:solidFill>
                  <a:sysClr val="windowText" lastClr="000000"/>
                </a:solidFill>
                <a:effectLst/>
                <a:uLnTx/>
                <a:uFillTx/>
                <a:latin typeface="Calibri"/>
                <a:ea typeface="+mn-ea"/>
                <a:cs typeface="+mn-cs"/>
              </a:rPr>
              <a:t>REPORT &amp; REQUEST EXCESS DOSES </a:t>
            </a:r>
            <a:r>
              <a:rPr kumimoji="0" lang="en-US" sz="2300" b="0" i="0" u="none" strike="noStrike" kern="1200" cap="none" spc="0" normalizeH="0" baseline="0" noProof="0" dirty="0">
                <a:ln>
                  <a:noFill/>
                </a:ln>
                <a:solidFill>
                  <a:srgbClr val="FF0000"/>
                </a:solidFill>
                <a:effectLst/>
                <a:uLnTx/>
                <a:uFillTx/>
                <a:latin typeface="Calibri"/>
                <a:ea typeface="+mn-ea"/>
                <a:cs typeface="+mn-cs"/>
              </a:rPr>
              <a:t>(all vaccine types</a:t>
            </a:r>
            <a:r>
              <a:rPr kumimoji="0" lang="en-US" sz="2300" b="0" i="0" u="none" strike="noStrike" kern="1200" cap="none" spc="0" normalizeH="0" baseline="0" noProof="0" dirty="0">
                <a:ln>
                  <a:noFill/>
                </a:ln>
                <a:solidFill>
                  <a:sysClr val="windowText" lastClr="000000"/>
                </a:solidFill>
                <a:effectLst/>
                <a:uLnTx/>
                <a:uFillTx/>
                <a:latin typeface="Calibri"/>
                <a:ea typeface="+mn-ea"/>
                <a:cs typeface="+mn-cs"/>
              </a:rPr>
              <a:t>) approaching the expiry date. </a:t>
            </a:r>
            <a:r>
              <a:rPr kumimoji="0" lang="en-US" sz="2300" b="0" i="1" u="none" strike="noStrike" kern="1200" cap="none" spc="0" normalizeH="0" baseline="0" noProof="0" dirty="0">
                <a:ln>
                  <a:noFill/>
                </a:ln>
                <a:solidFill>
                  <a:sysClr val="windowText" lastClr="000000"/>
                </a:solidFill>
                <a:effectLst/>
                <a:uLnTx/>
                <a:uFillTx/>
                <a:latin typeface="Calibri"/>
                <a:ea typeface="+mn-ea"/>
                <a:cs typeface="+mn-cs"/>
              </a:rPr>
              <a:t>Especially as vaccines begin to be phased out.</a:t>
            </a:r>
          </a:p>
        </p:txBody>
      </p:sp>
      <p:sp>
        <p:nvSpPr>
          <p:cNvPr id="9" name="Rectangle 8">
            <a:extLst>
              <a:ext uri="{FF2B5EF4-FFF2-40B4-BE49-F238E27FC236}">
                <a16:creationId xmlns:a16="http://schemas.microsoft.com/office/drawing/2014/main" id="{4CEF7BF9-9241-48E6-991C-5D0743F6D8BC}"/>
              </a:ext>
            </a:extLst>
          </p:cNvPr>
          <p:cNvSpPr/>
          <p:nvPr/>
        </p:nvSpPr>
        <p:spPr>
          <a:xfrm>
            <a:off x="1597717" y="2520562"/>
            <a:ext cx="9887854" cy="888030"/>
          </a:xfrm>
          <a:prstGeom prst="rect">
            <a:avLst/>
          </a:prstGeom>
          <a:no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0980" tIns="130980" rIns="130980" bIns="130980" numCol="1" spcCol="1270" anchor="ctr" anchorCtr="0">
            <a:noAutofit/>
          </a:bodyPr>
          <a:lstStyle/>
          <a:p>
            <a:pPr marL="0" marR="0" lvl="0" indent="0" algn="l" defTabSz="1022350" rtl="0" eaLnBrk="1" fontAlgn="auto" latinLnBrk="0" hangingPunct="1">
              <a:lnSpc>
                <a:spcPct val="90000"/>
              </a:lnSpc>
              <a:spcBef>
                <a:spcPct val="0"/>
              </a:spcBef>
              <a:spcAft>
                <a:spcPct val="35000"/>
              </a:spcAft>
              <a:buClrTx/>
              <a:buSzTx/>
              <a:buFontTx/>
              <a:buNone/>
              <a:tabLst/>
              <a:defRPr/>
            </a:pPr>
            <a:r>
              <a:rPr kumimoji="0" lang="en-US" sz="2300" b="0" i="0" u="none" strike="noStrike" kern="1200" cap="none" spc="0" normalizeH="0" baseline="0" noProof="0" dirty="0">
                <a:ln>
                  <a:noFill/>
                </a:ln>
                <a:solidFill>
                  <a:sysClr val="windowText" lastClr="000000"/>
                </a:solidFill>
                <a:effectLst/>
                <a:uLnTx/>
                <a:uFillTx/>
                <a:latin typeface="Calibri"/>
                <a:ea typeface="+mn-ea"/>
                <a:cs typeface="+mn-cs"/>
              </a:rPr>
              <a:t>Providers: please follow appropriate vaccine transport guidelines outlined in the </a:t>
            </a:r>
            <a:r>
              <a:rPr kumimoji="0" lang="en-US" sz="2300" b="0" i="0" u="none" strike="noStrike" kern="1200" cap="none" spc="0" normalizeH="0" baseline="0" noProof="0" dirty="0">
                <a:ln>
                  <a:noFill/>
                </a:ln>
                <a:solidFill>
                  <a:prstClr val="white"/>
                </a:solidFill>
                <a:effectLst/>
                <a:uLnTx/>
                <a:uFillTx/>
                <a:latin typeface="Calibri"/>
                <a:ea typeface="+mn-ea"/>
                <a:cs typeface="+mn-cs"/>
                <a:hlinkClick r:id="rId5"/>
              </a:rPr>
              <a:t>Transferring Vaccines job aid </a:t>
            </a:r>
            <a:r>
              <a:rPr kumimoji="0" lang="en-US" sz="23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1" name="Rectangle 10">
            <a:extLst>
              <a:ext uri="{FF2B5EF4-FFF2-40B4-BE49-F238E27FC236}">
                <a16:creationId xmlns:a16="http://schemas.microsoft.com/office/drawing/2014/main" id="{5C76BDE7-7052-47B1-B870-E494CF9AC665}"/>
              </a:ext>
            </a:extLst>
          </p:cNvPr>
          <p:cNvSpPr/>
          <p:nvPr/>
        </p:nvSpPr>
        <p:spPr>
          <a:xfrm>
            <a:off x="1597717" y="3797652"/>
            <a:ext cx="9887854" cy="888030"/>
          </a:xfrm>
          <a:prstGeom prst="rect">
            <a:avLst/>
          </a:prstGeom>
          <a:no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0980" tIns="130980" rIns="130980" bIns="130980" numCol="1" spcCol="1270" anchor="ctr" anchorCtr="0">
            <a:noAutofit/>
          </a:bodyPr>
          <a:lstStyle/>
          <a:p>
            <a:pPr marL="0" marR="0" lvl="0" indent="0" algn="l" defTabSz="1022350" rtl="0" eaLnBrk="1" fontAlgn="auto" latinLnBrk="0" hangingPunct="1">
              <a:lnSpc>
                <a:spcPct val="90000"/>
              </a:lnSpc>
              <a:spcBef>
                <a:spcPct val="0"/>
              </a:spcBef>
              <a:spcAft>
                <a:spcPct val="35000"/>
              </a:spcAft>
              <a:buClrTx/>
              <a:buSzTx/>
              <a:buFontTx/>
              <a:buNone/>
              <a:tabLst/>
              <a:defRPr/>
            </a:pPr>
            <a:r>
              <a:rPr kumimoji="0" lang="en-US" sz="2300" b="0" i="0" u="none" strike="noStrike" kern="1200" cap="none" spc="0" normalizeH="0" baseline="0" noProof="0" dirty="0">
                <a:ln>
                  <a:noFill/>
                </a:ln>
                <a:solidFill>
                  <a:sysClr val="windowText" lastClr="000000"/>
                </a:solidFill>
                <a:effectLst/>
                <a:uLnTx/>
                <a:uFillTx/>
                <a:latin typeface="Calibri"/>
                <a:ea typeface="+mn-ea"/>
                <a:cs typeface="+mn-cs"/>
              </a:rPr>
              <a:t>Providers are responsible for disposing of vaccine waste as per local regulations and vaccines must not be returned in the shippers.</a:t>
            </a:r>
          </a:p>
        </p:txBody>
      </p:sp>
      <p:sp>
        <p:nvSpPr>
          <p:cNvPr id="13" name="Rectangle 12">
            <a:extLst>
              <a:ext uri="{FF2B5EF4-FFF2-40B4-BE49-F238E27FC236}">
                <a16:creationId xmlns:a16="http://schemas.microsoft.com/office/drawing/2014/main" id="{9D1E4328-1B01-4B09-A1C9-079221A27D16}"/>
              </a:ext>
            </a:extLst>
          </p:cNvPr>
          <p:cNvSpPr/>
          <p:nvPr/>
        </p:nvSpPr>
        <p:spPr>
          <a:xfrm>
            <a:off x="1597717" y="5074741"/>
            <a:ext cx="9887854" cy="888030"/>
          </a:xfrm>
          <a:prstGeom prst="rect">
            <a:avLst/>
          </a:prstGeom>
          <a:no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0980" tIns="130980" rIns="130980" bIns="130980" numCol="1" spcCol="1270" anchor="ctr" anchorCtr="0">
            <a:noAutofit/>
          </a:bodyPr>
          <a:lstStyle/>
          <a:p>
            <a:pPr marL="0" marR="0" lvl="0" indent="0" algn="l" defTabSz="1022350" rtl="0" eaLnBrk="1" fontAlgn="auto" latinLnBrk="0" hangingPunct="1">
              <a:lnSpc>
                <a:spcPct val="90000"/>
              </a:lnSpc>
              <a:spcBef>
                <a:spcPct val="0"/>
              </a:spcBef>
              <a:spcAft>
                <a:spcPct val="35000"/>
              </a:spcAft>
              <a:buClrTx/>
              <a:buSzTx/>
              <a:buFontTx/>
              <a:buNone/>
              <a:tabLst/>
              <a:defRPr/>
            </a:pPr>
            <a:r>
              <a:rPr kumimoji="0" lang="en-US" sz="2300" b="0" i="0" u="none" strike="noStrike" kern="1200" cap="none" spc="0" normalizeH="0" baseline="0" noProof="0" dirty="0">
                <a:ln>
                  <a:noFill/>
                </a:ln>
                <a:solidFill>
                  <a:sysClr val="windowText" lastClr="000000"/>
                </a:solidFill>
                <a:effectLst/>
                <a:uLnTx/>
                <a:uFillTx/>
                <a:latin typeface="Calibri"/>
                <a:ea typeface="+mn-ea"/>
                <a:cs typeface="+mn-cs"/>
              </a:rPr>
              <a:t>HRSA Providers can post HRSA/Federal vaccine in Vaccine Marketplace and have other Providers not participating in HRSA receive the product. </a:t>
            </a:r>
          </a:p>
        </p:txBody>
      </p:sp>
      <p:pic>
        <p:nvPicPr>
          <p:cNvPr id="20" name="Graphic 19" descr="Truck with solid fill">
            <a:extLst>
              <a:ext uri="{FF2B5EF4-FFF2-40B4-BE49-F238E27FC236}">
                <a16:creationId xmlns:a16="http://schemas.microsoft.com/office/drawing/2014/main" id="{31657EF0-E08D-4F25-9E2B-A4BC30F6F81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95784" y="2586725"/>
            <a:ext cx="755703" cy="755703"/>
          </a:xfrm>
          <a:prstGeom prst="rect">
            <a:avLst/>
          </a:prstGeom>
        </p:spPr>
      </p:pic>
      <p:pic>
        <p:nvPicPr>
          <p:cNvPr id="22" name="Graphic 21" descr="Garbage with solid fill">
            <a:extLst>
              <a:ext uri="{FF2B5EF4-FFF2-40B4-BE49-F238E27FC236}">
                <a16:creationId xmlns:a16="http://schemas.microsoft.com/office/drawing/2014/main" id="{90DBB46C-6D30-4306-A367-37493513513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0133" y="3845689"/>
            <a:ext cx="687003" cy="687003"/>
          </a:xfrm>
          <a:prstGeom prst="rect">
            <a:avLst/>
          </a:prstGeom>
        </p:spPr>
      </p:pic>
      <p:pic>
        <p:nvPicPr>
          <p:cNvPr id="24" name="Graphic 23" descr="Needle with solid fill">
            <a:extLst>
              <a:ext uri="{FF2B5EF4-FFF2-40B4-BE49-F238E27FC236}">
                <a16:creationId xmlns:a16="http://schemas.microsoft.com/office/drawing/2014/main" id="{C9F4FE0B-7E18-4A75-947F-9D66EAE3A59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95784" y="5140904"/>
            <a:ext cx="755703" cy="755703"/>
          </a:xfrm>
          <a:prstGeom prst="rect">
            <a:avLst/>
          </a:prstGeom>
        </p:spPr>
      </p:pic>
      <p:pic>
        <p:nvPicPr>
          <p:cNvPr id="23" name="Graphic 22" descr="Bell with solid fill">
            <a:extLst>
              <a:ext uri="{FF2B5EF4-FFF2-40B4-BE49-F238E27FC236}">
                <a16:creationId xmlns:a16="http://schemas.microsoft.com/office/drawing/2014/main" id="{F62C587D-ADC7-439B-B15B-5A1C2394F46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345346" y="194853"/>
            <a:ext cx="658258" cy="658258"/>
          </a:xfrm>
          <a:prstGeom prst="rect">
            <a:avLst/>
          </a:prstGeom>
        </p:spPr>
      </p:pic>
      <p:sp>
        <p:nvSpPr>
          <p:cNvPr id="3" name="TextBox 2">
            <a:extLst>
              <a:ext uri="{FF2B5EF4-FFF2-40B4-BE49-F238E27FC236}">
                <a16:creationId xmlns:a16="http://schemas.microsoft.com/office/drawing/2014/main" id="{0497A287-9083-4A6B-A6A5-F061C54578D6}"/>
              </a:ext>
            </a:extLst>
          </p:cNvPr>
          <p:cNvSpPr txBox="1"/>
          <p:nvPr/>
        </p:nvSpPr>
        <p:spPr>
          <a:xfrm>
            <a:off x="1877122" y="6280205"/>
            <a:ext cx="8437756"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79646">
                    <a:lumMod val="75000"/>
                  </a:srgbClr>
                </a:solidFill>
                <a:effectLst/>
                <a:uLnTx/>
                <a:uFillTx/>
                <a:latin typeface="Calibri"/>
                <a:ea typeface="+mn-ea"/>
                <a:cs typeface="+mn-cs"/>
              </a:rPr>
              <a:t>Please reference </a:t>
            </a:r>
            <a:r>
              <a:rPr kumimoji="0" lang="en-US" sz="1800" b="1" i="0" u="none" strike="noStrike" kern="1200" cap="none" spc="0" normalizeH="0" baseline="0" noProof="0" dirty="0">
                <a:ln>
                  <a:noFill/>
                </a:ln>
                <a:solidFill>
                  <a:srgbClr val="1F497D">
                    <a:lumMod val="60000"/>
                    <a:lumOff val="40000"/>
                  </a:srgbClr>
                </a:solidFill>
                <a:effectLst/>
                <a:uLnTx/>
                <a:uFillTx/>
                <a:latin typeface="Calibri"/>
                <a:ea typeface="+mn-ea"/>
                <a:cs typeface="+mn-cs"/>
                <a:hlinkClick r:id="rId14">
                  <a:extLst>
                    <a:ext uri="{A12FA001-AC4F-418D-AE19-62706E023703}">
                      <ahyp:hlinkClr xmlns:ahyp="http://schemas.microsoft.com/office/drawing/2018/hyperlinkcolor" val="tx"/>
                    </a:ext>
                  </a:extLst>
                </a:hlinkClick>
              </a:rPr>
              <a:t>this link</a:t>
            </a:r>
            <a:r>
              <a:rPr kumimoji="0" lang="en-US" sz="1800" b="1" i="0" u="none" strike="noStrike" kern="1200" cap="none" spc="0" normalizeH="0" baseline="0" noProof="0" dirty="0">
                <a:ln>
                  <a:noFill/>
                </a:ln>
                <a:solidFill>
                  <a:srgbClr val="1F497D">
                    <a:lumMod val="60000"/>
                    <a:lumOff val="40000"/>
                  </a:srgbClr>
                </a:solidFill>
                <a:effectLst/>
                <a:uLnTx/>
                <a:uFillTx/>
                <a:latin typeface="Calibri"/>
                <a:ea typeface="+mn-ea"/>
                <a:cs typeface="+mn-cs"/>
              </a:rPr>
              <a:t> </a:t>
            </a:r>
            <a:r>
              <a:rPr kumimoji="0" lang="en-US" sz="1800" b="1" i="0" u="none" strike="noStrike" kern="1200" cap="none" spc="0" normalizeH="0" baseline="0" noProof="0" dirty="0">
                <a:ln>
                  <a:noFill/>
                </a:ln>
                <a:solidFill>
                  <a:srgbClr val="F79646">
                    <a:lumMod val="75000"/>
                  </a:srgbClr>
                </a:solidFill>
                <a:effectLst/>
                <a:uLnTx/>
                <a:uFillTx/>
                <a:latin typeface="Calibri"/>
                <a:ea typeface="+mn-ea"/>
                <a:cs typeface="+mn-cs"/>
              </a:rPr>
              <a:t>for more information regarding the Vaccine Marketplace &amp; </a:t>
            </a:r>
            <a:r>
              <a:rPr kumimoji="0" lang="en-US" sz="1800" b="1" i="0" u="none" strike="noStrike" kern="1200" cap="none" spc="0" normalizeH="0" baseline="0" noProof="0" dirty="0">
                <a:ln>
                  <a:noFill/>
                </a:ln>
                <a:solidFill>
                  <a:srgbClr val="F79646">
                    <a:lumMod val="75000"/>
                  </a:srgbClr>
                </a:solidFill>
                <a:effectLst/>
                <a:uLnTx/>
                <a:uFillTx/>
                <a:latin typeface="Calibri"/>
                <a:ea typeface="+mn-ea"/>
                <a:cs typeface="+mn-cs"/>
                <a:hlinkClick r:id="rId15"/>
              </a:rPr>
              <a:t>this link </a:t>
            </a:r>
            <a:r>
              <a:rPr kumimoji="0" lang="en-US" sz="1800" b="1" i="0" u="none" strike="noStrike" kern="1200" cap="none" spc="0" normalizeH="0" baseline="0" noProof="0" dirty="0">
                <a:ln>
                  <a:noFill/>
                </a:ln>
                <a:solidFill>
                  <a:srgbClr val="F79646">
                    <a:lumMod val="75000"/>
                  </a:srgbClr>
                </a:solidFill>
                <a:effectLst/>
                <a:uLnTx/>
                <a:uFillTx/>
                <a:latin typeface="Calibri"/>
                <a:ea typeface="+mn-ea"/>
                <a:cs typeface="+mn-cs"/>
              </a:rPr>
              <a:t>for a </a:t>
            </a:r>
            <a:r>
              <a:rPr kumimoji="0" lang="en-US" sz="1800" b="1" i="0" u="none" strike="noStrike" kern="1200" cap="none" spc="0" normalizeH="0" baseline="0" noProof="0" dirty="0">
                <a:ln>
                  <a:noFill/>
                </a:ln>
                <a:solidFill>
                  <a:srgbClr val="FF0000"/>
                </a:solidFill>
                <a:effectLst/>
                <a:uLnTx/>
                <a:uFillTx/>
                <a:latin typeface="Calibri"/>
                <a:ea typeface="+mn-ea"/>
                <a:cs typeface="+mn-cs"/>
              </a:rPr>
              <a:t>new interactive </a:t>
            </a:r>
            <a:r>
              <a:rPr kumimoji="0" lang="en-US" sz="1800" b="1" i="0" u="none" strike="noStrike" kern="1200" cap="none" spc="0" normalizeH="0" baseline="0" noProof="0" dirty="0" err="1">
                <a:ln>
                  <a:noFill/>
                </a:ln>
                <a:solidFill>
                  <a:srgbClr val="FF0000"/>
                </a:solidFill>
                <a:effectLst/>
                <a:uLnTx/>
                <a:uFillTx/>
                <a:latin typeface="Calibri"/>
                <a:ea typeface="+mn-ea"/>
                <a:cs typeface="+mn-cs"/>
              </a:rPr>
              <a:t>myCAvax</a:t>
            </a:r>
            <a:r>
              <a:rPr kumimoji="0" lang="en-US" sz="1800" b="1" i="0" u="none" strike="noStrike" kern="1200" cap="none" spc="0" normalizeH="0" baseline="0" noProof="0" dirty="0">
                <a:ln>
                  <a:noFill/>
                </a:ln>
                <a:solidFill>
                  <a:srgbClr val="FF0000"/>
                </a:solidFill>
                <a:effectLst/>
                <a:uLnTx/>
                <a:uFillTx/>
                <a:latin typeface="Calibri"/>
                <a:ea typeface="+mn-ea"/>
                <a:cs typeface="+mn-cs"/>
              </a:rPr>
              <a:t> guide</a:t>
            </a:r>
          </a:p>
        </p:txBody>
      </p:sp>
    </p:spTree>
    <p:extLst>
      <p:ext uri="{BB962C8B-B14F-4D97-AF65-F5344CB8AC3E}">
        <p14:creationId xmlns:p14="http://schemas.microsoft.com/office/powerpoint/2010/main" val="2968277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ACB6F12-0BC3-006A-5CE3-8B8D69E0A943}"/>
              </a:ext>
            </a:extLst>
          </p:cNvPr>
          <p:cNvSpPr>
            <a:spLocks noGrp="1"/>
          </p:cNvSpPr>
          <p:nvPr>
            <p:ph type="sldNum" sz="quarter" idx="12"/>
          </p:nvPr>
        </p:nvSpPr>
        <p:spPr/>
        <p:txBody>
          <a:bodyPr/>
          <a:lstStyle/>
          <a:p>
            <a:fld id="{13D703BF-151A-0D40-8508-CABBAD09F9A9}" type="slidenum">
              <a:rPr lang="en-US" smtClean="0"/>
              <a:t>2</a:t>
            </a:fld>
            <a:endParaRPr lang="en-US"/>
          </a:p>
        </p:txBody>
      </p:sp>
      <p:sp>
        <p:nvSpPr>
          <p:cNvPr id="20" name="TextBox 19">
            <a:extLst>
              <a:ext uri="{FF2B5EF4-FFF2-40B4-BE49-F238E27FC236}">
                <a16:creationId xmlns:a16="http://schemas.microsoft.com/office/drawing/2014/main" id="{EC354E52-623A-BF0D-96FB-40B4C9B92FE5}"/>
              </a:ext>
            </a:extLst>
          </p:cNvPr>
          <p:cNvSpPr txBox="1"/>
          <p:nvPr/>
        </p:nvSpPr>
        <p:spPr>
          <a:xfrm>
            <a:off x="831664" y="1410392"/>
            <a:ext cx="10702845" cy="2000548"/>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In observance of César Chávez Day, on Friday, March 31, 2023: </a:t>
            </a:r>
          </a:p>
          <a:p>
            <a:pPr marL="914400" lvl="1"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CDPH Friday Provider Webinar is cancelled</a:t>
            </a:r>
          </a:p>
          <a:p>
            <a:pPr marL="914400" lvl="1"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CDPH COVID-19 Provider Call Center will be closed.</a:t>
            </a:r>
          </a:p>
          <a:p>
            <a:pPr marL="914400" lvl="1"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CDPH My Turn and myCAvax Help Desk will be closed.</a:t>
            </a:r>
          </a:p>
          <a:p>
            <a:pPr marL="914400" lvl="1"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No vaccine deliveries from the TPR, Pfizer, or McKesson</a:t>
            </a:r>
          </a:p>
        </p:txBody>
      </p:sp>
      <p:pic>
        <p:nvPicPr>
          <p:cNvPr id="23" name="Picture 22">
            <a:extLst>
              <a:ext uri="{FF2B5EF4-FFF2-40B4-BE49-F238E27FC236}">
                <a16:creationId xmlns:a16="http://schemas.microsoft.com/office/drawing/2014/main" id="{DE61EB50-F95F-A185-5F70-8A58AE1CFC90}"/>
              </a:ext>
            </a:extLst>
          </p:cNvPr>
          <p:cNvPicPr>
            <a:picLocks noChangeAspect="1"/>
          </p:cNvPicPr>
          <p:nvPr/>
        </p:nvPicPr>
        <p:blipFill>
          <a:blip r:embed="rId2"/>
          <a:stretch>
            <a:fillRect/>
          </a:stretch>
        </p:blipFill>
        <p:spPr>
          <a:xfrm>
            <a:off x="10140111" y="4088132"/>
            <a:ext cx="1307310" cy="2007107"/>
          </a:xfrm>
          <a:prstGeom prst="rect">
            <a:avLst/>
          </a:prstGeom>
        </p:spPr>
      </p:pic>
      <p:sp>
        <p:nvSpPr>
          <p:cNvPr id="5" name="Rectangle 4">
            <a:extLst>
              <a:ext uri="{FF2B5EF4-FFF2-40B4-BE49-F238E27FC236}">
                <a16:creationId xmlns:a16="http://schemas.microsoft.com/office/drawing/2014/main" id="{820C33B4-7BB8-62B2-7E99-852C6F3B1C92}"/>
              </a:ext>
            </a:extLst>
          </p:cNvPr>
          <p:cNvSpPr/>
          <p:nvPr/>
        </p:nvSpPr>
        <p:spPr>
          <a:xfrm>
            <a:off x="657491" y="1225484"/>
            <a:ext cx="10924909" cy="2370364"/>
          </a:xfrm>
          <a:prstGeom prst="rect">
            <a:avLst/>
          </a:prstGeom>
          <a:noFill/>
          <a:ln w="28575">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2189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5D5B2-2DC4-714D-893A-F3E19CEA31CF}"/>
              </a:ext>
            </a:extLst>
          </p:cNvPr>
          <p:cNvSpPr>
            <a:spLocks noGrp="1"/>
          </p:cNvSpPr>
          <p:nvPr>
            <p:ph type="title"/>
          </p:nvPr>
        </p:nvSpPr>
        <p:spPr>
          <a:xfrm>
            <a:off x="238750" y="459114"/>
            <a:ext cx="10515600" cy="1325563"/>
          </a:xfrm>
        </p:spPr>
        <p:txBody>
          <a:bodyPr>
            <a:normAutofit/>
          </a:bodyPr>
          <a:lstStyle/>
          <a:p>
            <a:r>
              <a:rPr lang="en-US" dirty="0"/>
              <a:t>Next Crucial Conversations Webinar:</a:t>
            </a:r>
            <a:br>
              <a:rPr lang="en-US" dirty="0"/>
            </a:br>
            <a:r>
              <a:rPr lang="en-US" dirty="0"/>
              <a:t>Talking with Older Adults about COVID-19 Vaccines and Treatment</a:t>
            </a:r>
          </a:p>
        </p:txBody>
      </p:sp>
      <p:sp>
        <p:nvSpPr>
          <p:cNvPr id="3" name="Slide Number Placeholder 2">
            <a:extLst>
              <a:ext uri="{FF2B5EF4-FFF2-40B4-BE49-F238E27FC236}">
                <a16:creationId xmlns:a16="http://schemas.microsoft.com/office/drawing/2014/main" id="{D278854D-9A58-D615-D0FF-3A0BCAD9AFC1}"/>
              </a:ext>
            </a:extLst>
          </p:cNvPr>
          <p:cNvSpPr>
            <a:spLocks noGrp="1"/>
          </p:cNvSpPr>
          <p:nvPr>
            <p:ph type="sldNum" sz="quarter" idx="12"/>
          </p:nvPr>
        </p:nvSpPr>
        <p:spPr/>
        <p:txBody>
          <a:bodyPr/>
          <a:lstStyle/>
          <a:p>
            <a:fld id="{13D703BF-151A-0D40-8508-CABBAD09F9A9}" type="slidenum">
              <a:rPr lang="en-US" smtClean="0"/>
              <a:t>3</a:t>
            </a:fld>
            <a:endParaRPr lang="en-US"/>
          </a:p>
        </p:txBody>
      </p:sp>
      <p:sp>
        <p:nvSpPr>
          <p:cNvPr id="5" name="TextBox 4">
            <a:extLst>
              <a:ext uri="{FF2B5EF4-FFF2-40B4-BE49-F238E27FC236}">
                <a16:creationId xmlns:a16="http://schemas.microsoft.com/office/drawing/2014/main" id="{233B6876-EBE3-52D0-7666-3FC23F07D5A1}"/>
              </a:ext>
            </a:extLst>
          </p:cNvPr>
          <p:cNvSpPr txBox="1"/>
          <p:nvPr/>
        </p:nvSpPr>
        <p:spPr>
          <a:xfrm>
            <a:off x="473075" y="2310852"/>
            <a:ext cx="5893729" cy="1631216"/>
          </a:xfrm>
          <a:prstGeom prst="rect">
            <a:avLst/>
          </a:prstGeom>
          <a:noFill/>
        </p:spPr>
        <p:txBody>
          <a:bodyPr wrap="square" rtlCol="0">
            <a:spAutoFit/>
          </a:bodyPr>
          <a:lstStyle/>
          <a:p>
            <a:pPr>
              <a:spcBef>
                <a:spcPts val="600"/>
              </a:spcBef>
            </a:pPr>
            <a:r>
              <a:rPr lang="en-US" dirty="0"/>
              <a:t>Please join </a:t>
            </a:r>
            <a:r>
              <a:rPr lang="en-US" dirty="0">
                <a:hlinkClick r:id="rId2"/>
              </a:rPr>
              <a:t>#ThisIsOurShot</a:t>
            </a:r>
            <a:r>
              <a:rPr lang="en-US" dirty="0"/>
              <a:t>/</a:t>
            </a:r>
            <a:r>
              <a:rPr lang="en-US" dirty="0">
                <a:hlinkClick r:id="rId3"/>
              </a:rPr>
              <a:t>#VacunateYa</a:t>
            </a:r>
            <a:r>
              <a:rPr lang="en-US" dirty="0"/>
              <a:t> for a webinar on talking with older adult patients about COVID-19 vaccines and treatment. </a:t>
            </a:r>
          </a:p>
          <a:p>
            <a:pPr>
              <a:spcBef>
                <a:spcPts val="600"/>
              </a:spcBef>
            </a:pPr>
            <a:r>
              <a:rPr lang="en-US" b="1" dirty="0"/>
              <a:t>When: </a:t>
            </a:r>
            <a:r>
              <a:rPr lang="en-US" dirty="0"/>
              <a:t>Wednesday, April 5 at 12:00PM-1:00PM PST</a:t>
            </a:r>
          </a:p>
          <a:p>
            <a:pPr>
              <a:spcBef>
                <a:spcPts val="600"/>
              </a:spcBef>
            </a:pPr>
            <a:r>
              <a:rPr lang="en-US" b="1" dirty="0">
                <a:solidFill>
                  <a:schemeClr val="accent1"/>
                </a:solidFill>
                <a:hlinkClick r:id="rId4">
                  <a:extLst>
                    <a:ext uri="{A12FA001-AC4F-418D-AE19-62706E023703}">
                      <ahyp:hlinkClr xmlns:ahyp="http://schemas.microsoft.com/office/drawing/2018/hyperlinkcolor" val="tx"/>
                    </a:ext>
                  </a:extLst>
                </a:hlinkClick>
              </a:rPr>
              <a:t>Register here!</a:t>
            </a:r>
            <a:endParaRPr lang="en-US" b="1" dirty="0">
              <a:solidFill>
                <a:schemeClr val="accent1"/>
              </a:solidFill>
            </a:endParaRPr>
          </a:p>
        </p:txBody>
      </p:sp>
      <p:pic>
        <p:nvPicPr>
          <p:cNvPr id="7" name="Picture 6">
            <a:extLst>
              <a:ext uri="{FF2B5EF4-FFF2-40B4-BE49-F238E27FC236}">
                <a16:creationId xmlns:a16="http://schemas.microsoft.com/office/drawing/2014/main" id="{EEB9C146-C8F7-599A-1F32-511E182A3DB0}"/>
              </a:ext>
            </a:extLst>
          </p:cNvPr>
          <p:cNvPicPr>
            <a:picLocks noChangeAspect="1"/>
          </p:cNvPicPr>
          <p:nvPr/>
        </p:nvPicPr>
        <p:blipFill>
          <a:blip r:embed="rId5"/>
          <a:stretch>
            <a:fillRect/>
          </a:stretch>
        </p:blipFill>
        <p:spPr>
          <a:xfrm>
            <a:off x="6580632" y="1873392"/>
            <a:ext cx="4487124" cy="2543549"/>
          </a:xfrm>
          <a:prstGeom prst="rect">
            <a:avLst/>
          </a:prstGeom>
          <a:ln>
            <a:solidFill>
              <a:schemeClr val="tx2"/>
            </a:solidFill>
          </a:ln>
        </p:spPr>
      </p:pic>
      <p:sp>
        <p:nvSpPr>
          <p:cNvPr id="8" name="TextBox 7">
            <a:extLst>
              <a:ext uri="{FF2B5EF4-FFF2-40B4-BE49-F238E27FC236}">
                <a16:creationId xmlns:a16="http://schemas.microsoft.com/office/drawing/2014/main" id="{96F0BD9E-6029-1D83-3345-B84A1E848BC1}"/>
              </a:ext>
            </a:extLst>
          </p:cNvPr>
          <p:cNvSpPr txBox="1"/>
          <p:nvPr/>
        </p:nvSpPr>
        <p:spPr>
          <a:xfrm>
            <a:off x="374904" y="4594370"/>
            <a:ext cx="11817096" cy="1692771"/>
          </a:xfrm>
          <a:prstGeom prst="rect">
            <a:avLst/>
          </a:prstGeom>
          <a:noFill/>
        </p:spPr>
        <p:txBody>
          <a:bodyPr wrap="square" rtlCol="0">
            <a:spAutoFit/>
          </a:bodyPr>
          <a:lstStyle/>
          <a:p>
            <a:pPr>
              <a:spcBef>
                <a:spcPts val="600"/>
              </a:spcBef>
            </a:pPr>
            <a:r>
              <a:rPr lang="en-US" sz="1600" b="1" dirty="0"/>
              <a:t>Continuing Medical Education (CME) credit available!</a:t>
            </a:r>
          </a:p>
          <a:p>
            <a:pPr algn="l">
              <a:spcBef>
                <a:spcPts val="600"/>
              </a:spcBef>
            </a:pPr>
            <a:r>
              <a:rPr lang="en-US" sz="1200" b="0" i="0" dirty="0">
                <a:solidFill>
                  <a:srgbClr val="252423"/>
                </a:solidFill>
                <a:effectLst/>
                <a:latin typeface="Arial" panose="020B0604020202020204" pitchFamily="34" charset="0"/>
              </a:rPr>
              <a:t>This activity has been planned and implemented in accordance with the accreditation requirements and policies of the Accreditation Council for Continuing Medical Education (ACCME) through the joint </a:t>
            </a:r>
            <a:r>
              <a:rPr lang="en-US" sz="1200" b="0" i="0" dirty="0" err="1">
                <a:solidFill>
                  <a:srgbClr val="252423"/>
                </a:solidFill>
                <a:effectLst/>
                <a:latin typeface="Arial" panose="020B0604020202020204" pitchFamily="34" charset="0"/>
              </a:rPr>
              <a:t>providership</a:t>
            </a:r>
            <a:r>
              <a:rPr lang="en-US" sz="1200" b="0" i="0" dirty="0">
                <a:solidFill>
                  <a:srgbClr val="252423"/>
                </a:solidFill>
                <a:effectLst/>
                <a:latin typeface="Arial" panose="020B0604020202020204" pitchFamily="34" charset="0"/>
              </a:rPr>
              <a:t> of the California Medical Association (CMA) and the California Department of Public Health. CMA is accredited by ACCME to provide continuing medical education for physicians.</a:t>
            </a:r>
          </a:p>
          <a:p>
            <a:pPr algn="l">
              <a:spcBef>
                <a:spcPts val="600"/>
              </a:spcBef>
            </a:pPr>
            <a:r>
              <a:rPr lang="en-US" sz="1200" b="0" i="0" dirty="0">
                <a:solidFill>
                  <a:srgbClr val="252423"/>
                </a:solidFill>
                <a:effectLst/>
                <a:latin typeface="Arial" panose="020B0604020202020204" pitchFamily="34" charset="0"/>
              </a:rPr>
              <a:t>The California Medical Association designates this enduring material for a maximum of </a:t>
            </a:r>
            <a:r>
              <a:rPr lang="en-US" sz="1200" b="0" i="1" dirty="0">
                <a:solidFill>
                  <a:srgbClr val="252423"/>
                </a:solidFill>
                <a:effectLst/>
                <a:latin typeface="Arial" panose="020B0604020202020204" pitchFamily="34" charset="0"/>
              </a:rPr>
              <a:t>1 AMA PRA Category 1 </a:t>
            </a:r>
            <a:r>
              <a:rPr lang="en-US" sz="1200" b="0" i="1" dirty="0" err="1">
                <a:solidFill>
                  <a:srgbClr val="252423"/>
                </a:solidFill>
                <a:effectLst/>
                <a:latin typeface="Arial" panose="020B0604020202020204" pitchFamily="34" charset="0"/>
              </a:rPr>
              <a:t>Credits</a:t>
            </a:r>
            <a:r>
              <a:rPr lang="en-US" sz="1200" b="0" i="0" baseline="30000" dirty="0" err="1">
                <a:solidFill>
                  <a:srgbClr val="252423"/>
                </a:solidFill>
                <a:effectLst/>
                <a:latin typeface="Arial" panose="020B0604020202020204" pitchFamily="34" charset="0"/>
              </a:rPr>
              <a:t>TM</a:t>
            </a:r>
            <a:r>
              <a:rPr lang="en-US" sz="1200" b="0" i="0" dirty="0">
                <a:solidFill>
                  <a:srgbClr val="252423"/>
                </a:solidFill>
                <a:effectLst/>
                <a:latin typeface="Arial" panose="020B0604020202020204" pitchFamily="34" charset="0"/>
              </a:rPr>
              <a:t>. Physicians should claim only the credit commensurate with the extent of their participation in the activity.</a:t>
            </a:r>
          </a:p>
          <a:p>
            <a:endParaRPr lang="en-US" dirty="0"/>
          </a:p>
        </p:txBody>
      </p:sp>
      <p:sp>
        <p:nvSpPr>
          <p:cNvPr id="10" name="TextBox 9">
            <a:extLst>
              <a:ext uri="{FF2B5EF4-FFF2-40B4-BE49-F238E27FC236}">
                <a16:creationId xmlns:a16="http://schemas.microsoft.com/office/drawing/2014/main" id="{FA1444F1-7975-0818-4410-0A465999CD41}"/>
              </a:ext>
            </a:extLst>
          </p:cNvPr>
          <p:cNvSpPr txBox="1"/>
          <p:nvPr/>
        </p:nvSpPr>
        <p:spPr>
          <a:xfrm>
            <a:off x="1812798" y="6356350"/>
            <a:ext cx="6094476" cy="338554"/>
          </a:xfrm>
          <a:prstGeom prst="rect">
            <a:avLst/>
          </a:prstGeom>
          <a:noFill/>
        </p:spPr>
        <p:txBody>
          <a:bodyPr wrap="square">
            <a:spAutoFit/>
          </a:bodyPr>
          <a:lstStyle/>
          <a:p>
            <a:r>
              <a:rPr lang="en-US" sz="1600" dirty="0">
                <a:hlinkClick r:id="rId6"/>
              </a:rPr>
              <a:t>COVID-19 Crucial Conversations Campaign</a:t>
            </a:r>
            <a:endParaRPr lang="en-US" sz="1600" dirty="0"/>
          </a:p>
        </p:txBody>
      </p:sp>
    </p:spTree>
    <p:extLst>
      <p:ext uri="{BB962C8B-B14F-4D97-AF65-F5344CB8AC3E}">
        <p14:creationId xmlns:p14="http://schemas.microsoft.com/office/powerpoint/2010/main" val="3771989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2941-9EEC-53EB-569B-33E0681332E1}"/>
              </a:ext>
            </a:extLst>
          </p:cNvPr>
          <p:cNvSpPr>
            <a:spLocks noGrp="1"/>
          </p:cNvSpPr>
          <p:nvPr>
            <p:ph type="title"/>
          </p:nvPr>
        </p:nvSpPr>
        <p:spPr>
          <a:xfrm>
            <a:off x="1140937" y="607619"/>
            <a:ext cx="10515600" cy="1325563"/>
          </a:xfrm>
        </p:spPr>
        <p:txBody>
          <a:bodyPr/>
          <a:lstStyle/>
          <a:p>
            <a:r>
              <a:rPr lang="en-US" dirty="0">
                <a:cs typeface="Arial" panose="020B0604020202020204" pitchFamily="34" charset="0"/>
              </a:rPr>
              <a:t>Webinar: Set Up For Success</a:t>
            </a:r>
            <a:br>
              <a:rPr lang="en-US" dirty="0">
                <a:cs typeface="Arial" panose="020B0604020202020204" pitchFamily="34" charset="0"/>
              </a:rPr>
            </a:br>
            <a:r>
              <a:rPr lang="en-US" sz="2800" dirty="0">
                <a:cs typeface="Arial" panose="020B0604020202020204" pitchFamily="34" charset="0"/>
              </a:rPr>
              <a:t>Supporting Patients and Providers Through Video Visits</a:t>
            </a:r>
            <a:endParaRPr lang="en-US" dirty="0">
              <a:cs typeface="Arial" panose="020B0604020202020204" pitchFamily="34" charset="0"/>
            </a:endParaRPr>
          </a:p>
        </p:txBody>
      </p:sp>
      <p:sp>
        <p:nvSpPr>
          <p:cNvPr id="4" name="Slide Number Placeholder 3">
            <a:extLst>
              <a:ext uri="{FF2B5EF4-FFF2-40B4-BE49-F238E27FC236}">
                <a16:creationId xmlns:a16="http://schemas.microsoft.com/office/drawing/2014/main" id="{A37E2F81-1FE2-57F1-13C1-02979168031F}"/>
              </a:ext>
            </a:extLst>
          </p:cNvPr>
          <p:cNvSpPr>
            <a:spLocks noGrp="1"/>
          </p:cNvSpPr>
          <p:nvPr>
            <p:ph type="sldNum" sz="quarter" idx="12"/>
          </p:nvPr>
        </p:nvSpPr>
        <p:spPr/>
        <p:txBody>
          <a:bodyPr/>
          <a:lstStyle/>
          <a:p>
            <a:fld id="{13D703BF-151A-0D40-8508-CABBAD09F9A9}" type="slidenum">
              <a:rPr lang="en-US" smtClean="0"/>
              <a:t>4</a:t>
            </a:fld>
            <a:endParaRPr lang="en-US"/>
          </a:p>
        </p:txBody>
      </p:sp>
      <p:sp>
        <p:nvSpPr>
          <p:cNvPr id="6" name="TextBox 5">
            <a:extLst>
              <a:ext uri="{FF2B5EF4-FFF2-40B4-BE49-F238E27FC236}">
                <a16:creationId xmlns:a16="http://schemas.microsoft.com/office/drawing/2014/main" id="{2038AAC0-6F04-BB77-87A5-0C17EFC35266}"/>
              </a:ext>
            </a:extLst>
          </p:cNvPr>
          <p:cNvSpPr txBox="1"/>
          <p:nvPr/>
        </p:nvSpPr>
        <p:spPr>
          <a:xfrm>
            <a:off x="1916826" y="3958749"/>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Arial" panose="020B0604020202020204" pitchFamily="34" charset="0"/>
                <a:cs typeface="Arial" panose="020B0604020202020204" pitchFamily="34" charset="0"/>
                <a:hlinkClick r:id="rId2"/>
              </a:rPr>
              <a:t>Registration Link</a:t>
            </a:r>
            <a:endParaRPr lang="en-US" b="1">
              <a:latin typeface="Arial" panose="020B0604020202020204" pitchFamily="34" charset="0"/>
              <a:cs typeface="Arial" panose="020B0604020202020204" pitchFamily="34" charset="0"/>
            </a:endParaRPr>
          </a:p>
          <a:p>
            <a:endParaRPr lang="en-US">
              <a:cs typeface="Arial"/>
            </a:endParaRPr>
          </a:p>
        </p:txBody>
      </p:sp>
      <p:sp>
        <p:nvSpPr>
          <p:cNvPr id="8" name="TextBox 7">
            <a:extLst>
              <a:ext uri="{FF2B5EF4-FFF2-40B4-BE49-F238E27FC236}">
                <a16:creationId xmlns:a16="http://schemas.microsoft.com/office/drawing/2014/main" id="{0C488966-B27C-6470-9DD0-07B476BBD4C9}"/>
              </a:ext>
            </a:extLst>
          </p:cNvPr>
          <p:cNvSpPr txBox="1"/>
          <p:nvPr/>
        </p:nvSpPr>
        <p:spPr>
          <a:xfrm>
            <a:off x="760573" y="2538418"/>
            <a:ext cx="5055705" cy="1092607"/>
          </a:xfrm>
          <a:prstGeom prst="rect">
            <a:avLst/>
          </a:prstGeom>
          <a:noFill/>
        </p:spPr>
        <p:txBody>
          <a:bodyPr wrap="square" rtlCol="0">
            <a:spAutoFit/>
          </a:bodyPr>
          <a:lstStyle/>
          <a:p>
            <a:pPr>
              <a:spcAft>
                <a:spcPts val="600"/>
              </a:spcAft>
            </a:pPr>
            <a:r>
              <a:rPr lang="en-US" sz="2000" dirty="0">
                <a:latin typeface="Arial" panose="020B0604020202020204" pitchFamily="34" charset="0"/>
                <a:cs typeface="Arial" panose="020B0604020202020204" pitchFamily="34" charset="0"/>
              </a:rPr>
              <a:t>Date: Wednesday, April 5, 2023</a:t>
            </a:r>
          </a:p>
          <a:p>
            <a:r>
              <a:rPr lang="en-US" sz="2000" dirty="0">
                <a:latin typeface="Arial" panose="020B0604020202020204" pitchFamily="34" charset="0"/>
                <a:cs typeface="Arial" panose="020B0604020202020204" pitchFamily="34" charset="0"/>
              </a:rPr>
              <a:t>Time: 12PM – 1PM, PT (Live Webinar)</a:t>
            </a:r>
          </a:p>
          <a:p>
            <a:r>
              <a:rPr lang="en-US" sz="2000" dirty="0">
                <a:latin typeface="Arial" panose="020B0604020202020204" pitchFamily="34" charset="0"/>
                <a:cs typeface="Arial" panose="020B0604020202020204" pitchFamily="34" charset="0"/>
              </a:rPr>
              <a:t>          1PM – 1:30PM Q&amp;A w/Speakers</a:t>
            </a:r>
            <a:endParaRPr lang="en-US" sz="2400"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AB9214C6-340C-5BB6-EB32-8E6E32A42C19}"/>
              </a:ext>
            </a:extLst>
          </p:cNvPr>
          <p:cNvPicPr>
            <a:picLocks noChangeAspect="1"/>
          </p:cNvPicPr>
          <p:nvPr/>
        </p:nvPicPr>
        <p:blipFill>
          <a:blip r:embed="rId3"/>
          <a:stretch>
            <a:fillRect/>
          </a:stretch>
        </p:blipFill>
        <p:spPr>
          <a:xfrm>
            <a:off x="6642755" y="1818766"/>
            <a:ext cx="4408308" cy="4387165"/>
          </a:xfrm>
          <a:prstGeom prst="rect">
            <a:avLst/>
          </a:prstGeom>
          <a:ln>
            <a:solidFill>
              <a:schemeClr val="tx2"/>
            </a:solidFill>
          </a:ln>
        </p:spPr>
      </p:pic>
      <p:sp>
        <p:nvSpPr>
          <p:cNvPr id="11" name="TextBox 10">
            <a:extLst>
              <a:ext uri="{FF2B5EF4-FFF2-40B4-BE49-F238E27FC236}">
                <a16:creationId xmlns:a16="http://schemas.microsoft.com/office/drawing/2014/main" id="{EC3EEC78-E9DB-5B92-3011-338539D942CF}"/>
              </a:ext>
            </a:extLst>
          </p:cNvPr>
          <p:cNvSpPr txBox="1"/>
          <p:nvPr/>
        </p:nvSpPr>
        <p:spPr>
          <a:xfrm>
            <a:off x="1667267" y="6356350"/>
            <a:ext cx="2419252" cy="861774"/>
          </a:xfrm>
          <a:prstGeom prst="rect">
            <a:avLst/>
          </a:prstGeom>
          <a:noFill/>
        </p:spPr>
        <p:txBody>
          <a:bodyPr wrap="none" rtlCol="0">
            <a:spAutoFit/>
          </a:bodyPr>
          <a:lstStyle/>
          <a:p>
            <a:r>
              <a:rPr lang="en-US" sz="1600">
                <a:solidFill>
                  <a:schemeClr val="accent1"/>
                </a:solidFill>
                <a:latin typeface="Arial" panose="020B0604020202020204" pitchFamily="34" charset="0"/>
                <a:cs typeface="Arial" panose="020B0604020202020204" pitchFamily="34" charset="0"/>
                <a:hlinkClick r:id="rId4"/>
              </a:rPr>
              <a:t>Care Innovations Events</a:t>
            </a:r>
            <a:endParaRPr lang="en-US" sz="1600">
              <a:solidFill>
                <a:schemeClr val="accent1"/>
              </a:solidFill>
              <a:latin typeface="Arial" panose="020B0604020202020204" pitchFamily="34" charset="0"/>
              <a:cs typeface="Arial" panose="020B0604020202020204" pitchFamily="34" charset="0"/>
            </a:endParaRPr>
          </a:p>
          <a:p>
            <a:endParaRPr lang="en-US" sz="1600">
              <a:solidFill>
                <a:schemeClr val="accent1"/>
              </a:solidFill>
              <a:latin typeface="Arial" panose="020B0604020202020204" pitchFamily="34" charset="0"/>
              <a:cs typeface="Arial" panose="020B0604020202020204" pitchFamily="34" charset="0"/>
            </a:endParaRPr>
          </a:p>
          <a:p>
            <a:endParaRPr lang="en-US"/>
          </a:p>
        </p:txBody>
      </p:sp>
      <p:pic>
        <p:nvPicPr>
          <p:cNvPr id="15" name="Picture 14">
            <a:extLst>
              <a:ext uri="{FF2B5EF4-FFF2-40B4-BE49-F238E27FC236}">
                <a16:creationId xmlns:a16="http://schemas.microsoft.com/office/drawing/2014/main" id="{9E62B021-2E8C-5426-2781-47BC0C213DBF}"/>
              </a:ext>
            </a:extLst>
          </p:cNvPr>
          <p:cNvPicPr>
            <a:picLocks noChangeAspect="1"/>
          </p:cNvPicPr>
          <p:nvPr/>
        </p:nvPicPr>
        <p:blipFill>
          <a:blip r:embed="rId5"/>
          <a:stretch>
            <a:fillRect/>
          </a:stretch>
        </p:blipFill>
        <p:spPr>
          <a:xfrm>
            <a:off x="415556" y="5162959"/>
            <a:ext cx="1501270" cy="723963"/>
          </a:xfrm>
          <a:prstGeom prst="rect">
            <a:avLst/>
          </a:prstGeom>
        </p:spPr>
      </p:pic>
    </p:spTree>
    <p:extLst>
      <p:ext uri="{BB962C8B-B14F-4D97-AF65-F5344CB8AC3E}">
        <p14:creationId xmlns:p14="http://schemas.microsoft.com/office/powerpoint/2010/main" val="3500614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61329-BEE5-763B-7F06-42903606594E}"/>
              </a:ext>
            </a:extLst>
          </p:cNvPr>
          <p:cNvSpPr>
            <a:spLocks noGrp="1"/>
          </p:cNvSpPr>
          <p:nvPr>
            <p:ph type="title"/>
          </p:nvPr>
        </p:nvSpPr>
        <p:spPr>
          <a:xfrm>
            <a:off x="549275" y="697279"/>
            <a:ext cx="10759440" cy="1023391"/>
          </a:xfrm>
        </p:spPr>
        <p:txBody>
          <a:bodyPr>
            <a:noAutofit/>
          </a:bodyPr>
          <a:lstStyle/>
          <a:p>
            <a:r>
              <a:rPr lang="en-US" dirty="0">
                <a:latin typeface="+mn-lt"/>
              </a:rPr>
              <a:t>Upcoming Webinar: </a:t>
            </a:r>
            <a:r>
              <a:rPr lang="en-US" b="0" i="0" dirty="0">
                <a:effectLst/>
                <a:latin typeface="+mn-lt"/>
              </a:rPr>
              <a:t>Addressing Vaccine Hesitancy with Patients with Disabilities and their Families</a:t>
            </a:r>
            <a:endParaRPr lang="en-US" dirty="0">
              <a:latin typeface="+mn-lt"/>
            </a:endParaRPr>
          </a:p>
        </p:txBody>
      </p:sp>
      <p:sp>
        <p:nvSpPr>
          <p:cNvPr id="3" name="Slide Number Placeholder 2">
            <a:extLst>
              <a:ext uri="{FF2B5EF4-FFF2-40B4-BE49-F238E27FC236}">
                <a16:creationId xmlns:a16="http://schemas.microsoft.com/office/drawing/2014/main" id="{91578939-32F6-9A3C-9B27-A487C655A7ED}"/>
              </a:ext>
            </a:extLst>
          </p:cNvPr>
          <p:cNvSpPr>
            <a:spLocks noGrp="1"/>
          </p:cNvSpPr>
          <p:nvPr>
            <p:ph type="sldNum" sz="quarter" idx="12"/>
          </p:nvPr>
        </p:nvSpPr>
        <p:spPr/>
        <p:txBody>
          <a:bodyPr/>
          <a:lstStyle/>
          <a:p>
            <a:fld id="{13D703BF-151A-0D40-8508-CABBAD09F9A9}" type="slidenum">
              <a:rPr lang="en-US" smtClean="0"/>
              <a:t>5</a:t>
            </a:fld>
            <a:endParaRPr lang="en-US"/>
          </a:p>
        </p:txBody>
      </p:sp>
      <p:sp>
        <p:nvSpPr>
          <p:cNvPr id="4" name="TextBox 3">
            <a:extLst>
              <a:ext uri="{FF2B5EF4-FFF2-40B4-BE49-F238E27FC236}">
                <a16:creationId xmlns:a16="http://schemas.microsoft.com/office/drawing/2014/main" id="{C87C880F-71FF-5274-C65A-A4C2B55EAC11}"/>
              </a:ext>
            </a:extLst>
          </p:cNvPr>
          <p:cNvSpPr txBox="1"/>
          <p:nvPr/>
        </p:nvSpPr>
        <p:spPr>
          <a:xfrm>
            <a:off x="549275" y="2104112"/>
            <a:ext cx="6217920" cy="1631216"/>
          </a:xfrm>
          <a:prstGeom prst="rect">
            <a:avLst/>
          </a:prstGeom>
          <a:noFill/>
        </p:spPr>
        <p:txBody>
          <a:bodyPr wrap="square" rtlCol="0">
            <a:spAutoFit/>
          </a:bodyPr>
          <a:lstStyle/>
          <a:p>
            <a:pPr>
              <a:spcBef>
                <a:spcPts val="600"/>
              </a:spcBef>
            </a:pPr>
            <a:r>
              <a:rPr lang="en-US" dirty="0">
                <a:latin typeface="+mj-lt"/>
              </a:rPr>
              <a:t>Please join </a:t>
            </a:r>
            <a:r>
              <a:rPr lang="en-US" b="0" i="0" dirty="0">
                <a:effectLst/>
                <a:latin typeface="+mj-lt"/>
              </a:rPr>
              <a:t>Noemi </a:t>
            </a:r>
            <a:r>
              <a:rPr lang="en-US" b="0" i="0" dirty="0" err="1">
                <a:effectLst/>
                <a:latin typeface="+mj-lt"/>
              </a:rPr>
              <a:t>Spinazzi</a:t>
            </a:r>
            <a:r>
              <a:rPr lang="en-US" b="0" i="0" dirty="0">
                <a:effectLst/>
                <a:latin typeface="+mj-lt"/>
              </a:rPr>
              <a:t>, MD, FAAP, to discuss addressing vaccine hesitancy with patients with disabilities and their families</a:t>
            </a:r>
            <a:r>
              <a:rPr lang="en-US" dirty="0">
                <a:latin typeface="+mj-lt"/>
              </a:rPr>
              <a:t>.</a:t>
            </a:r>
          </a:p>
          <a:p>
            <a:pPr>
              <a:spcBef>
                <a:spcPts val="600"/>
              </a:spcBef>
            </a:pPr>
            <a:r>
              <a:rPr lang="en-US" b="1" dirty="0">
                <a:latin typeface="+mj-lt"/>
              </a:rPr>
              <a:t>When: </a:t>
            </a:r>
            <a:r>
              <a:rPr lang="en-US" dirty="0">
                <a:latin typeface="+mj-lt"/>
              </a:rPr>
              <a:t>Thursday, April 6 at 12:00PM-1:00PM PST</a:t>
            </a:r>
          </a:p>
          <a:p>
            <a:pPr>
              <a:spcBef>
                <a:spcPts val="600"/>
              </a:spcBef>
            </a:pPr>
            <a:r>
              <a:rPr lang="en-US" b="1" dirty="0">
                <a:solidFill>
                  <a:schemeClr val="accent1"/>
                </a:solidFill>
                <a:latin typeface="+mj-lt"/>
                <a:hlinkClick r:id="rId2">
                  <a:extLst>
                    <a:ext uri="{A12FA001-AC4F-418D-AE19-62706E023703}">
                      <ahyp:hlinkClr xmlns:ahyp="http://schemas.microsoft.com/office/drawing/2018/hyperlinkcolor" val="tx"/>
                    </a:ext>
                  </a:extLst>
                </a:hlinkClick>
              </a:rPr>
              <a:t>Register here!</a:t>
            </a:r>
            <a:endParaRPr lang="en-US" b="1" dirty="0">
              <a:solidFill>
                <a:schemeClr val="accent1"/>
              </a:solidFill>
              <a:latin typeface="+mj-lt"/>
            </a:endParaRPr>
          </a:p>
        </p:txBody>
      </p:sp>
      <p:sp>
        <p:nvSpPr>
          <p:cNvPr id="7" name="TextBox 6">
            <a:extLst>
              <a:ext uri="{FF2B5EF4-FFF2-40B4-BE49-F238E27FC236}">
                <a16:creationId xmlns:a16="http://schemas.microsoft.com/office/drawing/2014/main" id="{4516CAA5-CA31-3992-D205-02D41F2098CB}"/>
              </a:ext>
            </a:extLst>
          </p:cNvPr>
          <p:cNvSpPr txBox="1"/>
          <p:nvPr/>
        </p:nvSpPr>
        <p:spPr>
          <a:xfrm>
            <a:off x="353568" y="4657681"/>
            <a:ext cx="11484864" cy="1323439"/>
          </a:xfrm>
          <a:prstGeom prst="rect">
            <a:avLst/>
          </a:prstGeom>
          <a:noFill/>
          <a:ln>
            <a:solidFill>
              <a:schemeClr val="tx2"/>
            </a:solidFill>
            <a:prstDash val="sysDot"/>
          </a:ln>
        </p:spPr>
        <p:txBody>
          <a:bodyPr wrap="square">
            <a:spAutoFit/>
          </a:bodyPr>
          <a:lstStyle/>
          <a:p>
            <a:r>
              <a:rPr lang="en-US" sz="1600" b="0" i="0" dirty="0">
                <a:solidFill>
                  <a:srgbClr val="111111"/>
                </a:solidFill>
                <a:effectLst/>
                <a:latin typeface="+mj-lt"/>
              </a:rPr>
              <a:t>Noemi </a:t>
            </a:r>
            <a:r>
              <a:rPr lang="en-US" sz="1600" b="0" i="0" dirty="0" err="1">
                <a:solidFill>
                  <a:srgbClr val="111111"/>
                </a:solidFill>
                <a:effectLst/>
                <a:latin typeface="+mj-lt"/>
              </a:rPr>
              <a:t>Spinazzi</a:t>
            </a:r>
            <a:r>
              <a:rPr lang="en-US" sz="1600" b="0" i="0" dirty="0">
                <a:solidFill>
                  <a:srgbClr val="111111"/>
                </a:solidFill>
                <a:effectLst/>
                <a:latin typeface="+mj-lt"/>
              </a:rPr>
              <a:t>, MD, FAAP, is a primary care physician at UCSF Benioff Children's Hospital Oakland. She provides primary care services to hundreds of children with complex care needs and developmental disabilities. She is the founder and medical director of Charlie's Clinic, a specialized clinic serving patients with Down syndrome. She is also the director of the developmental and behavioral pediatrics resident rotation at Children's Oakland. She serves on the board of the National Down Syndrome Congress and of Through the Looking Glass.</a:t>
            </a:r>
            <a:endParaRPr lang="en-US" sz="1600" dirty="0">
              <a:latin typeface="+mj-lt"/>
            </a:endParaRPr>
          </a:p>
        </p:txBody>
      </p:sp>
      <p:pic>
        <p:nvPicPr>
          <p:cNvPr id="9" name="Picture 8">
            <a:extLst>
              <a:ext uri="{FF2B5EF4-FFF2-40B4-BE49-F238E27FC236}">
                <a16:creationId xmlns:a16="http://schemas.microsoft.com/office/drawing/2014/main" id="{501BCDB3-0BB5-7653-5196-9019FDDF4B21}"/>
              </a:ext>
            </a:extLst>
          </p:cNvPr>
          <p:cNvPicPr>
            <a:picLocks noChangeAspect="1"/>
          </p:cNvPicPr>
          <p:nvPr/>
        </p:nvPicPr>
        <p:blipFill>
          <a:blip r:embed="rId3"/>
          <a:stretch>
            <a:fillRect/>
          </a:stretch>
        </p:blipFill>
        <p:spPr>
          <a:xfrm>
            <a:off x="7523294" y="1586830"/>
            <a:ext cx="2486778" cy="2815865"/>
          </a:xfrm>
          <a:prstGeom prst="rect">
            <a:avLst/>
          </a:prstGeom>
          <a:ln>
            <a:solidFill>
              <a:schemeClr val="tx2"/>
            </a:solidFill>
          </a:ln>
        </p:spPr>
      </p:pic>
    </p:spTree>
    <p:extLst>
      <p:ext uri="{BB962C8B-B14F-4D97-AF65-F5344CB8AC3E}">
        <p14:creationId xmlns:p14="http://schemas.microsoft.com/office/powerpoint/2010/main" val="2549301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96EA0-9461-083E-660A-789336B99F27}"/>
              </a:ext>
            </a:extLst>
          </p:cNvPr>
          <p:cNvSpPr>
            <a:spLocks noGrp="1"/>
          </p:cNvSpPr>
          <p:nvPr>
            <p:ph type="title"/>
          </p:nvPr>
        </p:nvSpPr>
        <p:spPr>
          <a:xfrm>
            <a:off x="846244" y="491699"/>
            <a:ext cx="10515600" cy="863690"/>
          </a:xfrm>
        </p:spPr>
        <p:txBody>
          <a:bodyPr/>
          <a:lstStyle/>
          <a:p>
            <a:r>
              <a:rPr lang="en-US" dirty="0"/>
              <a:t>CA Immunization Coalition: Annual Summit</a:t>
            </a:r>
          </a:p>
        </p:txBody>
      </p:sp>
      <p:sp>
        <p:nvSpPr>
          <p:cNvPr id="3" name="Slide Number Placeholder 2">
            <a:extLst>
              <a:ext uri="{FF2B5EF4-FFF2-40B4-BE49-F238E27FC236}">
                <a16:creationId xmlns:a16="http://schemas.microsoft.com/office/drawing/2014/main" id="{05E7FB6B-3A53-EADD-D699-674AF86D1ACF}"/>
              </a:ext>
            </a:extLst>
          </p:cNvPr>
          <p:cNvSpPr>
            <a:spLocks noGrp="1"/>
          </p:cNvSpPr>
          <p:nvPr>
            <p:ph type="sldNum" sz="quarter" idx="12"/>
          </p:nvPr>
        </p:nvSpPr>
        <p:spPr/>
        <p:txBody>
          <a:bodyPr/>
          <a:lstStyle/>
          <a:p>
            <a:fld id="{13D703BF-151A-0D40-8508-CABBAD09F9A9}" type="slidenum">
              <a:rPr lang="en-US" smtClean="0"/>
              <a:t>6</a:t>
            </a:fld>
            <a:endParaRPr lang="en-US"/>
          </a:p>
        </p:txBody>
      </p:sp>
      <p:pic>
        <p:nvPicPr>
          <p:cNvPr id="5" name="Picture 4">
            <a:extLst>
              <a:ext uri="{FF2B5EF4-FFF2-40B4-BE49-F238E27FC236}">
                <a16:creationId xmlns:a16="http://schemas.microsoft.com/office/drawing/2014/main" id="{882E0CFE-742D-061B-57DE-F8841A6DA25C}"/>
              </a:ext>
            </a:extLst>
          </p:cNvPr>
          <p:cNvPicPr>
            <a:picLocks noChangeAspect="1"/>
          </p:cNvPicPr>
          <p:nvPr/>
        </p:nvPicPr>
        <p:blipFill>
          <a:blip r:embed="rId2"/>
          <a:stretch>
            <a:fillRect/>
          </a:stretch>
        </p:blipFill>
        <p:spPr>
          <a:xfrm>
            <a:off x="657435" y="2564254"/>
            <a:ext cx="5774634" cy="2882365"/>
          </a:xfrm>
          <a:prstGeom prst="rect">
            <a:avLst/>
          </a:prstGeom>
          <a:ln>
            <a:solidFill>
              <a:schemeClr val="tx2"/>
            </a:solidFill>
          </a:ln>
        </p:spPr>
      </p:pic>
      <p:sp>
        <p:nvSpPr>
          <p:cNvPr id="7" name="TextBox 6">
            <a:extLst>
              <a:ext uri="{FF2B5EF4-FFF2-40B4-BE49-F238E27FC236}">
                <a16:creationId xmlns:a16="http://schemas.microsoft.com/office/drawing/2014/main" id="{DBF1B5F6-2F36-C97C-A4F1-75C3DE7F744B}"/>
              </a:ext>
            </a:extLst>
          </p:cNvPr>
          <p:cNvSpPr txBox="1"/>
          <p:nvPr/>
        </p:nvSpPr>
        <p:spPr>
          <a:xfrm>
            <a:off x="2551837" y="5620863"/>
            <a:ext cx="2864955" cy="646331"/>
          </a:xfrm>
          <a:prstGeom prst="rect">
            <a:avLst/>
          </a:prstGeom>
          <a:noFill/>
        </p:spPr>
        <p:txBody>
          <a:bodyPr wrap="square">
            <a:spAutoFit/>
          </a:bodyPr>
          <a:lstStyle/>
          <a:p>
            <a:r>
              <a:rPr lang="en-US">
                <a:hlinkClick r:id="rId3"/>
              </a:rPr>
              <a:t>Registration Information</a:t>
            </a:r>
            <a:endParaRPr lang="en-US"/>
          </a:p>
          <a:p>
            <a:endParaRPr lang="en-US"/>
          </a:p>
        </p:txBody>
      </p:sp>
      <p:sp>
        <p:nvSpPr>
          <p:cNvPr id="8" name="TextBox 7">
            <a:extLst>
              <a:ext uri="{FF2B5EF4-FFF2-40B4-BE49-F238E27FC236}">
                <a16:creationId xmlns:a16="http://schemas.microsoft.com/office/drawing/2014/main" id="{E622FEC7-C548-5000-DA0E-2EDCD0683B16}"/>
              </a:ext>
            </a:extLst>
          </p:cNvPr>
          <p:cNvSpPr txBox="1"/>
          <p:nvPr/>
        </p:nvSpPr>
        <p:spPr>
          <a:xfrm>
            <a:off x="2237917" y="1483901"/>
            <a:ext cx="3103862" cy="707886"/>
          </a:xfrm>
          <a:prstGeom prst="rect">
            <a:avLst/>
          </a:prstGeom>
          <a:noFill/>
        </p:spPr>
        <p:txBody>
          <a:bodyPr wrap="none" rtlCol="0">
            <a:spAutoFit/>
          </a:bodyPr>
          <a:lstStyle/>
          <a:p>
            <a:pPr algn="ctr"/>
            <a:r>
              <a:rPr lang="en-US" sz="2000" dirty="0">
                <a:solidFill>
                  <a:schemeClr val="tx2"/>
                </a:solidFill>
                <a:cs typeface="Arial" panose="020B0604020202020204" pitchFamily="34" charset="0"/>
              </a:rPr>
              <a:t>When: May 8 – May 9, 2023</a:t>
            </a:r>
          </a:p>
          <a:p>
            <a:pPr algn="ctr"/>
            <a:r>
              <a:rPr lang="en-US" sz="2000" dirty="0">
                <a:solidFill>
                  <a:schemeClr val="tx2"/>
                </a:solidFill>
                <a:cs typeface="Arial" panose="020B0604020202020204" pitchFamily="34" charset="0"/>
              </a:rPr>
              <a:t>Location: Riverside, CA</a:t>
            </a:r>
          </a:p>
        </p:txBody>
      </p:sp>
      <p:sp>
        <p:nvSpPr>
          <p:cNvPr id="10" name="TextBox 9">
            <a:extLst>
              <a:ext uri="{FF2B5EF4-FFF2-40B4-BE49-F238E27FC236}">
                <a16:creationId xmlns:a16="http://schemas.microsoft.com/office/drawing/2014/main" id="{DE77ABD6-E1B9-71ED-81A9-215809220F63}"/>
              </a:ext>
            </a:extLst>
          </p:cNvPr>
          <p:cNvSpPr txBox="1"/>
          <p:nvPr/>
        </p:nvSpPr>
        <p:spPr>
          <a:xfrm>
            <a:off x="6790221" y="1804835"/>
            <a:ext cx="4993284" cy="4401205"/>
          </a:xfrm>
          <a:prstGeom prst="rect">
            <a:avLst/>
          </a:prstGeom>
          <a:noFill/>
        </p:spPr>
        <p:txBody>
          <a:bodyPr wrap="square">
            <a:spAutoFit/>
          </a:bodyPr>
          <a:lstStyle/>
          <a:p>
            <a:pPr algn="l">
              <a:spcBef>
                <a:spcPts val="600"/>
              </a:spcBef>
            </a:pPr>
            <a:r>
              <a:rPr lang="en-US" sz="2000" b="1" i="0" dirty="0">
                <a:effectLst/>
                <a:cs typeface="Arial" panose="020B0604020202020204" pitchFamily="34" charset="0"/>
              </a:rPr>
              <a:t>2023 Summit Objectives:</a:t>
            </a:r>
            <a:endParaRPr lang="en-US" sz="2000" b="0" i="0" dirty="0">
              <a:effectLst/>
              <a:cs typeface="Arial" panose="020B0604020202020204" pitchFamily="34" charset="0"/>
            </a:endParaRPr>
          </a:p>
          <a:p>
            <a:pPr marL="285750" indent="-285750" algn="l">
              <a:spcBef>
                <a:spcPts val="600"/>
              </a:spcBef>
              <a:buFont typeface="Arial" panose="020B0604020202020204" pitchFamily="34" charset="0"/>
              <a:buChar char="•"/>
            </a:pPr>
            <a:r>
              <a:rPr lang="en-US" sz="2000" b="0" i="0" dirty="0">
                <a:effectLst/>
                <a:cs typeface="Arial" panose="020B0604020202020204" pitchFamily="34" charset="0"/>
              </a:rPr>
              <a:t>Disseminate innovative approaches to promote and deliver immunizations to all Californians across the lifespan</a:t>
            </a:r>
          </a:p>
          <a:p>
            <a:pPr marL="285750" indent="-285750" algn="l">
              <a:spcBef>
                <a:spcPts val="600"/>
              </a:spcBef>
              <a:buFont typeface="Arial" panose="020B0604020202020204" pitchFamily="34" charset="0"/>
              <a:buChar char="•"/>
            </a:pPr>
            <a:r>
              <a:rPr lang="en-US" sz="2000" b="0" i="0" dirty="0">
                <a:effectLst/>
                <a:cs typeface="Arial" panose="020B0604020202020204" pitchFamily="34" charset="0"/>
              </a:rPr>
              <a:t>Provide support and technical assistance to enhance existing education, communication, and outreach efforts</a:t>
            </a:r>
          </a:p>
          <a:p>
            <a:pPr marL="285750" indent="-285750" algn="l">
              <a:spcBef>
                <a:spcPts val="600"/>
              </a:spcBef>
              <a:buFont typeface="Arial" panose="020B0604020202020204" pitchFamily="34" charset="0"/>
              <a:buChar char="•"/>
            </a:pPr>
            <a:r>
              <a:rPr lang="en-US" sz="2000" b="0" i="0" dirty="0">
                <a:effectLst/>
                <a:cs typeface="Arial" panose="020B0604020202020204" pitchFamily="34" charset="0"/>
              </a:rPr>
              <a:t>Share successful strategies and best practices to strengthen local and statewide advocacy efforts</a:t>
            </a:r>
          </a:p>
          <a:p>
            <a:pPr marL="285750" indent="-285750" algn="l">
              <a:spcBef>
                <a:spcPts val="600"/>
              </a:spcBef>
              <a:buFont typeface="Arial" panose="020B0604020202020204" pitchFamily="34" charset="0"/>
              <a:buChar char="•"/>
            </a:pPr>
            <a:r>
              <a:rPr lang="en-US" sz="2000" b="0" i="0" dirty="0">
                <a:effectLst/>
                <a:cs typeface="Arial" panose="020B0604020202020204" pitchFamily="34" charset="0"/>
              </a:rPr>
              <a:t>Review new recommendations, issues and trends in immunizations and vaccine-preventable diseases</a:t>
            </a:r>
          </a:p>
        </p:txBody>
      </p:sp>
    </p:spTree>
    <p:extLst>
      <p:ext uri="{BB962C8B-B14F-4D97-AF65-F5344CB8AC3E}">
        <p14:creationId xmlns:p14="http://schemas.microsoft.com/office/powerpoint/2010/main" val="2151843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2EA6F7-59D0-92A7-BE0D-B7EA3B4EF59E}"/>
              </a:ext>
            </a:extLst>
          </p:cNvPr>
          <p:cNvSpPr>
            <a:spLocks noGrp="1"/>
          </p:cNvSpPr>
          <p:nvPr>
            <p:ph type="sldNum" sz="quarter" idx="12"/>
          </p:nvPr>
        </p:nvSpPr>
        <p:spPr/>
        <p:txBody>
          <a:bodyPr/>
          <a:lstStyle/>
          <a:p>
            <a:fld id="{13D703BF-151A-0D40-8508-CABBAD09F9A9}" type="slidenum">
              <a:rPr lang="en-US" smtClean="0"/>
              <a:t>7</a:t>
            </a:fld>
            <a:endParaRPr lang="en-US"/>
          </a:p>
        </p:txBody>
      </p:sp>
      <p:graphicFrame>
        <p:nvGraphicFramePr>
          <p:cNvPr id="9" name="Table 8">
            <a:extLst>
              <a:ext uri="{FF2B5EF4-FFF2-40B4-BE49-F238E27FC236}">
                <a16:creationId xmlns:a16="http://schemas.microsoft.com/office/drawing/2014/main" id="{8E481949-5CBE-60A3-31E8-484696C4D8AC}"/>
              </a:ext>
            </a:extLst>
          </p:cNvPr>
          <p:cNvGraphicFramePr>
            <a:graphicFrameLocks noGrp="1"/>
          </p:cNvGraphicFramePr>
          <p:nvPr>
            <p:extLst>
              <p:ext uri="{D42A27DB-BD31-4B8C-83A1-F6EECF244321}">
                <p14:modId xmlns:p14="http://schemas.microsoft.com/office/powerpoint/2010/main" val="2777272307"/>
              </p:ext>
            </p:extLst>
          </p:nvPr>
        </p:nvGraphicFramePr>
        <p:xfrm>
          <a:off x="303230" y="633753"/>
          <a:ext cx="11585540" cy="4678119"/>
        </p:xfrm>
        <a:graphic>
          <a:graphicData uri="http://schemas.openxmlformats.org/drawingml/2006/table">
            <a:tbl>
              <a:tblPr firstRow="1" bandRow="1">
                <a:tableStyleId>{793D81CF-94F2-401A-BA57-92F5A7B2D0C5}</a:tableStyleId>
              </a:tblPr>
              <a:tblGrid>
                <a:gridCol w="2510200">
                  <a:extLst>
                    <a:ext uri="{9D8B030D-6E8A-4147-A177-3AD203B41FA5}">
                      <a16:colId xmlns:a16="http://schemas.microsoft.com/office/drawing/2014/main" val="3177249578"/>
                    </a:ext>
                  </a:extLst>
                </a:gridCol>
                <a:gridCol w="1815068">
                  <a:extLst>
                    <a:ext uri="{9D8B030D-6E8A-4147-A177-3AD203B41FA5}">
                      <a16:colId xmlns:a16="http://schemas.microsoft.com/office/drawing/2014/main" val="425487805"/>
                    </a:ext>
                  </a:extLst>
                </a:gridCol>
                <a:gridCol w="1815068">
                  <a:extLst>
                    <a:ext uri="{9D8B030D-6E8A-4147-A177-3AD203B41FA5}">
                      <a16:colId xmlns:a16="http://schemas.microsoft.com/office/drawing/2014/main" val="3522007813"/>
                    </a:ext>
                  </a:extLst>
                </a:gridCol>
                <a:gridCol w="1815068">
                  <a:extLst>
                    <a:ext uri="{9D8B030D-6E8A-4147-A177-3AD203B41FA5}">
                      <a16:colId xmlns:a16="http://schemas.microsoft.com/office/drawing/2014/main" val="1359379849"/>
                    </a:ext>
                  </a:extLst>
                </a:gridCol>
                <a:gridCol w="1815068">
                  <a:extLst>
                    <a:ext uri="{9D8B030D-6E8A-4147-A177-3AD203B41FA5}">
                      <a16:colId xmlns:a16="http://schemas.microsoft.com/office/drawing/2014/main" val="846139530"/>
                    </a:ext>
                  </a:extLst>
                </a:gridCol>
                <a:gridCol w="1815068">
                  <a:extLst>
                    <a:ext uri="{9D8B030D-6E8A-4147-A177-3AD203B41FA5}">
                      <a16:colId xmlns:a16="http://schemas.microsoft.com/office/drawing/2014/main" val="1174957217"/>
                    </a:ext>
                  </a:extLst>
                </a:gridCol>
              </a:tblGrid>
              <a:tr h="3831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COVID-19 Vaccine Product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1400"/>
                        <a:t>Janssen (J&amp;J)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1400"/>
                        <a:t>Novavax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a:solidFill>
                            <a:schemeClr val="lt1"/>
                          </a:solidFill>
                          <a:effectLst/>
                          <a:latin typeface="+mn-lt"/>
                          <a:ea typeface="+mn-ea"/>
                          <a:cs typeface="+mn-cs"/>
                        </a:rPr>
                        <a:t>Moderna</a:t>
                      </a:r>
                      <a:endParaRPr lang="en-US"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3B80"/>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1400" b="1" kern="1200">
                          <a:solidFill>
                            <a:schemeClr val="lt1"/>
                          </a:solidFill>
                          <a:effectLst/>
                          <a:latin typeface="+mn-lt"/>
                          <a:ea typeface="+mn-ea"/>
                          <a:cs typeface="+mn-cs"/>
                        </a:rPr>
                        <a:t>Moderna </a:t>
                      </a:r>
                      <a:r>
                        <a:rPr lang="en-US" sz="1400">
                          <a:effectLst/>
                        </a:rPr>
                        <a:t> </a:t>
                      </a:r>
                      <a:endParaRPr lang="en-US"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3B80"/>
                    </a:solidFill>
                  </a:tcPr>
                </a:tc>
                <a:tc>
                  <a:txBody>
                    <a:bodyPr/>
                    <a:lstStyle/>
                    <a:p>
                      <a:pPr algn="ctr"/>
                      <a:r>
                        <a:rPr lang="en-US" sz="1400" b="1" kern="1200">
                          <a:solidFill>
                            <a:schemeClr val="lt1"/>
                          </a:solidFill>
                          <a:effectLst/>
                          <a:latin typeface="+mn-lt"/>
                          <a:ea typeface="+mn-ea"/>
                          <a:cs typeface="+mn-cs"/>
                        </a:rPr>
                        <a:t>Moderna </a:t>
                      </a:r>
                      <a:r>
                        <a:rPr lang="en-US" sz="1400">
                          <a:effectLst/>
                        </a:rPr>
                        <a:t> </a:t>
                      </a:r>
                      <a:endParaRPr lang="en-US"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3B80"/>
                    </a:solidFill>
                  </a:tcPr>
                </a:tc>
                <a:extLst>
                  <a:ext uri="{0D108BD9-81ED-4DB2-BD59-A6C34878D82A}">
                    <a16:rowId xmlns:a16="http://schemas.microsoft.com/office/drawing/2014/main" val="2205873667"/>
                  </a:ext>
                </a:extLst>
              </a:tr>
              <a:tr h="6226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a:solidFill>
                            <a:schemeClr val="tx1"/>
                          </a:solidFill>
                        </a:rPr>
                        <a:t>COVID-19 Vaccine Product Description</a:t>
                      </a:r>
                    </a:p>
                    <a:p>
                      <a:pPr algn="ctr"/>
                      <a:endParaRPr lang="en-US" sz="1100" b="1" i="0" kern="1200">
                        <a:solidFill>
                          <a:schemeClr val="bg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1" i="0" kern="1200">
                          <a:solidFill>
                            <a:schemeClr val="bg1"/>
                          </a:solidFill>
                          <a:effectLst/>
                          <a:latin typeface="+mn-lt"/>
                          <a:ea typeface="+mn-ea"/>
                          <a:cs typeface="+mn-cs"/>
                        </a:rPr>
                        <a:t>Adult</a:t>
                      </a:r>
                    </a:p>
                    <a:p>
                      <a:pPr algn="ctr"/>
                      <a:r>
                        <a:rPr lang="en-US" sz="1100" b="1" i="0" kern="1200">
                          <a:solidFill>
                            <a:schemeClr val="bg1"/>
                          </a:solidFill>
                          <a:effectLst/>
                          <a:latin typeface="+mn-lt"/>
                          <a:ea typeface="+mn-ea"/>
                          <a:cs typeface="+mn-cs"/>
                        </a:rPr>
                        <a:t>18+ years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US" sz="1100" b="1" i="0" kern="1200">
                          <a:solidFill>
                            <a:schemeClr val="bg1"/>
                          </a:solidFill>
                          <a:effectLst/>
                          <a:latin typeface="+mn-lt"/>
                          <a:ea typeface="+mn-ea"/>
                          <a:cs typeface="+mn-cs"/>
                        </a:rPr>
                        <a:t>Primary 12+ years</a:t>
                      </a:r>
                    </a:p>
                    <a:p>
                      <a:pPr algn="ctr"/>
                      <a:r>
                        <a:rPr lang="en-US" sz="1100" b="1" i="0" kern="1200">
                          <a:solidFill>
                            <a:schemeClr val="bg1"/>
                          </a:solidFill>
                          <a:effectLst/>
                          <a:latin typeface="+mn-lt"/>
                          <a:ea typeface="+mn-ea"/>
                          <a:cs typeface="+mn-cs"/>
                        </a:rPr>
                        <a:t>Monovalent</a:t>
                      </a:r>
                    </a:p>
                    <a:p>
                      <a:pPr algn="ctr"/>
                      <a:r>
                        <a:rPr lang="en-US" sz="1100" b="1" i="0" kern="1200">
                          <a:solidFill>
                            <a:schemeClr val="bg1"/>
                          </a:solidFill>
                          <a:effectLst/>
                          <a:latin typeface="+mn-lt"/>
                          <a:ea typeface="+mn-ea"/>
                          <a:cs typeface="+mn-cs"/>
                        </a:rPr>
                        <a:t>Booster 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sz="1100" b="1" i="0" kern="1200">
                          <a:solidFill>
                            <a:schemeClr val="bg1"/>
                          </a:solidFill>
                          <a:effectLst/>
                          <a:latin typeface="+mn-lt"/>
                          <a:ea typeface="+mn-ea"/>
                          <a:cs typeface="+mn-cs"/>
                        </a:rPr>
                        <a:t>Adol/Adult</a:t>
                      </a:r>
                    </a:p>
                    <a:p>
                      <a:pPr algn="ctr"/>
                      <a:r>
                        <a:rPr lang="en-US" sz="1100" b="1" i="0" kern="1200">
                          <a:solidFill>
                            <a:schemeClr val="bg1"/>
                          </a:solidFill>
                          <a:effectLst/>
                          <a:latin typeface="+mn-lt"/>
                          <a:ea typeface="+mn-ea"/>
                          <a:cs typeface="+mn-cs"/>
                        </a:rPr>
                        <a:t>Primary Series</a:t>
                      </a:r>
                    </a:p>
                    <a:p>
                      <a:pPr algn="ctr"/>
                      <a:r>
                        <a:rPr lang="en-US" sz="1100" b="1" i="0" kern="1200">
                          <a:solidFill>
                            <a:schemeClr val="bg1"/>
                          </a:solidFill>
                          <a:effectLst/>
                          <a:latin typeface="+mn-lt"/>
                          <a:ea typeface="+mn-ea"/>
                          <a:cs typeface="+mn-cs"/>
                        </a:rPr>
                        <a:t>12+ years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sz="1100" b="1" i="0" kern="1200">
                          <a:solidFill>
                            <a:schemeClr val="bg1"/>
                          </a:solidFill>
                          <a:effectLst/>
                          <a:latin typeface="+mn-lt"/>
                          <a:ea typeface="+mn-ea"/>
                          <a:cs typeface="+mn-cs"/>
                        </a:rPr>
                        <a:t>Pediatric</a:t>
                      </a:r>
                    </a:p>
                    <a:p>
                      <a:pPr algn="ctr"/>
                      <a:r>
                        <a:rPr lang="en-US" sz="1100" b="1" i="0" kern="1200">
                          <a:solidFill>
                            <a:schemeClr val="bg1"/>
                          </a:solidFill>
                          <a:effectLst/>
                          <a:latin typeface="+mn-lt"/>
                          <a:ea typeface="+mn-ea"/>
                          <a:cs typeface="+mn-cs"/>
                        </a:rPr>
                        <a:t>Primary Series</a:t>
                      </a:r>
                    </a:p>
                    <a:p>
                      <a:pPr algn="ctr"/>
                      <a:r>
                        <a:rPr lang="en-US" sz="1100" b="1" i="0" kern="1200">
                          <a:solidFill>
                            <a:schemeClr val="bg1"/>
                          </a:solidFill>
                          <a:effectLst/>
                          <a:latin typeface="+mn-lt"/>
                          <a:ea typeface="+mn-ea"/>
                          <a:cs typeface="+mn-cs"/>
                        </a:rPr>
                        <a:t>6-11 years*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r>
                        <a:rPr lang="en-US" sz="1100" b="1" i="0" kern="1200">
                          <a:solidFill>
                            <a:schemeClr val="bg1"/>
                          </a:solidFill>
                          <a:effectLst/>
                          <a:latin typeface="+mn-lt"/>
                          <a:ea typeface="+mn-ea"/>
                          <a:cs typeface="+mn-cs"/>
                        </a:rPr>
                        <a:t>Infant/Toddler 6 months–5 years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extLst>
                  <a:ext uri="{0D108BD9-81ED-4DB2-BD59-A6C34878D82A}">
                    <a16:rowId xmlns:a16="http://schemas.microsoft.com/office/drawing/2014/main" val="2329671337"/>
                  </a:ext>
                </a:extLst>
              </a:tr>
              <a:tr h="1532762">
                <a:tc>
                  <a:txBody>
                    <a:bodyPr/>
                    <a:lstStyle/>
                    <a:p>
                      <a:pPr algn="ctr"/>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endParaRPr 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9A9"/>
                    </a:solidFill>
                  </a:tcPr>
                </a:tc>
                <a:tc>
                  <a:txBody>
                    <a:bodyPr/>
                    <a:lstStyle/>
                    <a:p>
                      <a:pPr algn="ctr"/>
                      <a:endParaRPr 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B0EE"/>
                    </a:solidFill>
                  </a:tcPr>
                </a:tc>
                <a:tc>
                  <a:txBody>
                    <a:bodyPr/>
                    <a:lstStyle/>
                    <a:p>
                      <a:pPr algn="ctr"/>
                      <a:endParaRPr 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FF"/>
                    </a:solidFill>
                  </a:tcPr>
                </a:tc>
                <a:extLst>
                  <a:ext uri="{0D108BD9-81ED-4DB2-BD59-A6C34878D82A}">
                    <a16:rowId xmlns:a16="http://schemas.microsoft.com/office/drawing/2014/main" val="3818846270"/>
                  </a:ext>
                </a:extLst>
              </a:tr>
              <a:tr h="3161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kern="1200">
                          <a:solidFill>
                            <a:schemeClr val="tx1"/>
                          </a:solidFill>
                          <a:effectLst/>
                          <a:latin typeface="+mn-lt"/>
                          <a:ea typeface="+mn-ea"/>
                          <a:cs typeface="+mn-cs"/>
                        </a:rPr>
                        <a:t>Cap Color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i="0" kern="1200">
                          <a:solidFill>
                            <a:schemeClr val="bg1"/>
                          </a:solidFill>
                          <a:effectLst/>
                          <a:latin typeface="+mn-lt"/>
                          <a:ea typeface="+mn-ea"/>
                          <a:cs typeface="+mn-cs"/>
                        </a:rPr>
                        <a:t>Blue Cap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i="0" kern="1200">
                          <a:solidFill>
                            <a:schemeClr val="bg1"/>
                          </a:solidFill>
                          <a:effectLst/>
                          <a:latin typeface="+mn-lt"/>
                          <a:ea typeface="+mn-ea"/>
                          <a:cs typeface="+mn-cs"/>
                        </a:rPr>
                        <a:t>Royal Blue Cap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i="0" kern="1200">
                          <a:solidFill>
                            <a:schemeClr val="bg1"/>
                          </a:solidFill>
                          <a:effectLst/>
                          <a:latin typeface="+mn-lt"/>
                          <a:ea typeface="+mn-ea"/>
                          <a:cs typeface="+mn-cs"/>
                        </a:rPr>
                        <a:t>Red Cap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i="0" kern="1200">
                          <a:solidFill>
                            <a:schemeClr val="bg1"/>
                          </a:solidFill>
                          <a:effectLst/>
                          <a:latin typeface="+mn-lt"/>
                          <a:ea typeface="+mn-ea"/>
                          <a:cs typeface="+mn-cs"/>
                        </a:rPr>
                        <a:t>Dark Blue Cap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i="0" kern="1200">
                          <a:solidFill>
                            <a:schemeClr val="bg1"/>
                          </a:solidFill>
                          <a:effectLst/>
                          <a:latin typeface="+mn-lt"/>
                          <a:ea typeface="+mn-ea"/>
                          <a:cs typeface="+mn-cs"/>
                        </a:rPr>
                        <a:t>Dark Blue Cap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693837315"/>
                  </a:ext>
                </a:extLst>
              </a:tr>
              <a:tr h="450249">
                <a:tc>
                  <a:txBody>
                    <a:bodyPr/>
                    <a:lstStyle/>
                    <a:p>
                      <a:pPr algn="ctr"/>
                      <a:r>
                        <a:rPr lang="en-US" sz="1100"/>
                        <a:t>Anticipated Retirement*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a:t>5/6/23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a:t>4/30/23 (Future federal purchase possible)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a:t>4/1/23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a:t>4/9/23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a:t>6/20/23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5088688"/>
                  </a:ext>
                </a:extLst>
              </a:tr>
              <a:tr h="287393">
                <a:tc>
                  <a:txBody>
                    <a:bodyPr/>
                    <a:lstStyle/>
                    <a:p>
                      <a:pPr algn="ctr"/>
                      <a:r>
                        <a:rPr lang="en-US" sz="1100"/>
                        <a:t>Order Status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a:t>Not available to order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a:t>Unavailable soon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a:t>Not available to order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a:t>Not available to order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a:t>Still available to order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81227197"/>
                  </a:ext>
                </a:extLst>
              </a:tr>
              <a:tr h="798314">
                <a:tc>
                  <a:txBody>
                    <a:bodyPr/>
                    <a:lstStyle/>
                    <a:p>
                      <a:pPr algn="ctr"/>
                      <a:r>
                        <a:rPr lang="en-US" sz="1100"/>
                        <a:t>2nd Dose Primary Series: Options for completing primary series if vaccine expires mid-series</a:t>
                      </a:r>
                      <a:r>
                        <a:rPr lang="en-US" sz="1100" baseline="30000"/>
                        <a:t>1</a:t>
                      </a:r>
                      <a:r>
                        <a:rPr lang="en-US" sz="110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a:t>N/A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a:t>Pfizer Monovalent </a:t>
                      </a:r>
                      <a:br>
                        <a:rPr lang="en-US" sz="1100"/>
                      </a:br>
                      <a:r>
                        <a:rPr lang="en-US" sz="1100"/>
                        <a:t>12+ or Moderna Monovalent 12+ </a:t>
                      </a:r>
                      <a:r>
                        <a:rPr lang="en-US" sz="900"/>
                        <a:t>(Unavailable after April 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a:t>Pfizer Monovalent 12+ or Novavax Monovalent 12+ (unavailable after April 2023)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a:t>Pfizer Pediatric monovalent </a:t>
                      </a:r>
                    </a:p>
                    <a:p>
                      <a:pPr algn="ctr"/>
                      <a:r>
                        <a:rPr lang="en-US" sz="1100"/>
                        <a:t>5 yrs. -11yrs. Old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a:t>TBD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7364587"/>
                  </a:ext>
                </a:extLst>
              </a:tr>
              <a:tr h="287393">
                <a:tc>
                  <a:txBody>
                    <a:bodyPr/>
                    <a:lstStyle/>
                    <a:p>
                      <a:pPr algn="ctr"/>
                      <a:r>
                        <a:rPr lang="en-US" sz="1200"/>
                        <a:t>Commercialization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a:t>No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a:t>Potentially Fall 2023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lang="en-US" sz="1200" dirty="0"/>
                        <a:t>No commercialization of Moderna monovalent vaccines anticipated.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00782783"/>
                  </a:ext>
                </a:extLst>
              </a:tr>
            </a:tbl>
          </a:graphicData>
        </a:graphic>
      </p:graphicFrame>
      <p:pic>
        <p:nvPicPr>
          <p:cNvPr id="23" name="Picture 22" descr="A picture containing company name&#10;&#10;Description automatically generated">
            <a:extLst>
              <a:ext uri="{FF2B5EF4-FFF2-40B4-BE49-F238E27FC236}">
                <a16:creationId xmlns:a16="http://schemas.microsoft.com/office/drawing/2014/main" id="{C713330D-82DD-B9CE-F559-A7CBDB5109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3455" y="1439441"/>
            <a:ext cx="916481" cy="1604624"/>
          </a:xfrm>
          <a:prstGeom prst="rect">
            <a:avLst/>
          </a:prstGeom>
        </p:spPr>
      </p:pic>
      <p:pic>
        <p:nvPicPr>
          <p:cNvPr id="25" name="Picture 24" descr="A picture containing bottle, indoor&#10;&#10;Description automatically generated">
            <a:extLst>
              <a:ext uri="{FF2B5EF4-FFF2-40B4-BE49-F238E27FC236}">
                <a16:creationId xmlns:a16="http://schemas.microsoft.com/office/drawing/2014/main" id="{52548E65-5B49-8893-8D10-B949166033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6490" y="1546128"/>
            <a:ext cx="696339" cy="1371600"/>
          </a:xfrm>
          <a:prstGeom prst="rect">
            <a:avLst/>
          </a:prstGeom>
        </p:spPr>
      </p:pic>
      <p:sp>
        <p:nvSpPr>
          <p:cNvPr id="26" name="TextBox 25">
            <a:extLst>
              <a:ext uri="{FF2B5EF4-FFF2-40B4-BE49-F238E27FC236}">
                <a16:creationId xmlns:a16="http://schemas.microsoft.com/office/drawing/2014/main" id="{E7DB4B3D-A676-4B14-EB60-B4AA328B161B}"/>
              </a:ext>
            </a:extLst>
          </p:cNvPr>
          <p:cNvSpPr txBox="1"/>
          <p:nvPr/>
        </p:nvSpPr>
        <p:spPr>
          <a:xfrm>
            <a:off x="1060073" y="161622"/>
            <a:ext cx="6263253" cy="461665"/>
          </a:xfrm>
          <a:prstGeom prst="rect">
            <a:avLst/>
          </a:prstGeom>
          <a:noFill/>
        </p:spPr>
        <p:txBody>
          <a:bodyPr wrap="none" rtlCol="0">
            <a:spAutoFit/>
          </a:bodyPr>
          <a:lstStyle/>
          <a:p>
            <a:r>
              <a:rPr lang="en-US" sz="2400" b="1" kern="0" dirty="0">
                <a:effectLst/>
                <a:latin typeface="Calibri" panose="020F0502020204030204" pitchFamily="34" charset="0"/>
                <a:ea typeface="Times New Roman" panose="02020603050405020304" pitchFamily="18" charset="0"/>
                <a:cs typeface="Calibri" panose="020F0502020204030204" pitchFamily="34" charset="0"/>
              </a:rPr>
              <a:t>COVID-19 Monovalent Vaccine Products: Status</a:t>
            </a:r>
            <a:endParaRPr lang="en-US" sz="2400" dirty="0"/>
          </a:p>
        </p:txBody>
      </p:sp>
      <p:sp>
        <p:nvSpPr>
          <p:cNvPr id="27" name="TextBox 26">
            <a:extLst>
              <a:ext uri="{FF2B5EF4-FFF2-40B4-BE49-F238E27FC236}">
                <a16:creationId xmlns:a16="http://schemas.microsoft.com/office/drawing/2014/main" id="{4FAC1075-FE53-34B6-94C0-579A02F2C817}"/>
              </a:ext>
            </a:extLst>
          </p:cNvPr>
          <p:cNvSpPr txBox="1"/>
          <p:nvPr/>
        </p:nvSpPr>
        <p:spPr>
          <a:xfrm>
            <a:off x="509370" y="5314569"/>
            <a:ext cx="10915917" cy="577081"/>
          </a:xfrm>
          <a:prstGeom prst="rect">
            <a:avLst/>
          </a:prstGeom>
          <a:noFill/>
        </p:spPr>
        <p:txBody>
          <a:bodyPr wrap="square" rtlCol="0">
            <a:spAutoFit/>
          </a:bodyPr>
          <a:lstStyle/>
          <a:p>
            <a:r>
              <a:rPr lang="en-US" sz="1050" kern="0" dirty="0">
                <a:effectLst/>
                <a:ea typeface="Times New Roman" panose="02020603050405020304" pitchFamily="18" charset="0"/>
                <a:cs typeface="Calibri" panose="020F0502020204030204" pitchFamily="34" charset="0"/>
              </a:rPr>
              <a:t>Note: </a:t>
            </a:r>
            <a:r>
              <a:rPr lang="en-US" sz="1050" kern="100" baseline="30000" dirty="0">
                <a:solidFill>
                  <a:srgbClr val="000000"/>
                </a:solidFill>
                <a:effectLst/>
                <a:ea typeface="Calibri" panose="020F0502020204030204" pitchFamily="34" charset="0"/>
                <a:cs typeface="Calibri" panose="020F0502020204030204" pitchFamily="34" charset="0"/>
              </a:rPr>
              <a:t>1</a:t>
            </a:r>
            <a:r>
              <a:rPr lang="en-US" sz="1050" kern="100" dirty="0">
                <a:solidFill>
                  <a:srgbClr val="000000"/>
                </a:solidFill>
                <a:effectLst/>
                <a:ea typeface="Calibri" panose="020F0502020204030204" pitchFamily="34" charset="0"/>
                <a:cs typeface="Calibri" panose="020F0502020204030204" pitchFamily="34" charset="0"/>
              </a:rPr>
              <a:t> In general, all COVID-19 vaccine primary series doses should be from the same manufacturer. </a:t>
            </a:r>
            <a:r>
              <a:rPr lang="en-US" sz="1050" kern="100" dirty="0">
                <a:solidFill>
                  <a:srgbClr val="000000"/>
                </a:solidFill>
                <a:effectLst/>
                <a:ea typeface="Calibri" panose="020F0502020204030204" pitchFamily="34" charset="0"/>
                <a:cs typeface="Calibri" panose="020F0502020204030204" pitchFamily="34" charset="0"/>
                <a:hlinkClick r:id="rId4"/>
              </a:rPr>
              <a:t>CDC guidance</a:t>
            </a:r>
            <a:r>
              <a:rPr lang="en-US" sz="1050" kern="100" dirty="0">
                <a:solidFill>
                  <a:srgbClr val="000000"/>
                </a:solidFill>
                <a:effectLst/>
                <a:ea typeface="Calibri" panose="020F0502020204030204" pitchFamily="34" charset="0"/>
                <a:cs typeface="Calibri" panose="020F0502020204030204" pitchFamily="34" charset="0"/>
              </a:rPr>
              <a:t> states that if the same vaccine is not available, a different vaccine may be administered to complete a primary series at a minimum of 28 days from the last COVID-19 vaccine dose. </a:t>
            </a:r>
            <a:endParaRPr lang="en-US" sz="1050" dirty="0"/>
          </a:p>
          <a:p>
            <a:r>
              <a:rPr lang="en-US" sz="1050" kern="0" dirty="0">
                <a:solidFill>
                  <a:srgbClr val="000000"/>
                </a:solidFill>
                <a:effectLst/>
                <a:ea typeface="Times New Roman" panose="02020603050405020304" pitchFamily="18" charset="0"/>
                <a:cs typeface="Calibri" panose="020F0502020204030204" pitchFamily="34" charset="0"/>
              </a:rPr>
              <a:t>*Vaccine may expire sooner than retirement. Enter your lot numbers into the vaccine product expiry checker.</a:t>
            </a:r>
            <a:endParaRPr lang="en-US" sz="1000" kern="100" dirty="0">
              <a:effectLst/>
              <a:ea typeface="Calibri" panose="020F0502020204030204" pitchFamily="34" charset="0"/>
              <a:cs typeface="Calibri" panose="020F0502020204030204" pitchFamily="34" charset="0"/>
            </a:endParaRPr>
          </a:p>
        </p:txBody>
      </p:sp>
      <p:pic>
        <p:nvPicPr>
          <p:cNvPr id="30" name="Picture 29" descr="Text&#10;&#10;Description automatically generated">
            <a:extLst>
              <a:ext uri="{FF2B5EF4-FFF2-40B4-BE49-F238E27FC236}">
                <a16:creationId xmlns:a16="http://schemas.microsoft.com/office/drawing/2014/main" id="{8994AC8E-B05E-869E-77A8-57A6D6F816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75287" y="1534329"/>
            <a:ext cx="696078" cy="1383399"/>
          </a:xfrm>
          <a:prstGeom prst="rect">
            <a:avLst/>
          </a:prstGeom>
        </p:spPr>
      </p:pic>
      <p:pic>
        <p:nvPicPr>
          <p:cNvPr id="32" name="Picture 31" descr="A picture containing indoor, close&#10;&#10;Description automatically generated">
            <a:extLst>
              <a:ext uri="{FF2B5EF4-FFF2-40B4-BE49-F238E27FC236}">
                <a16:creationId xmlns:a16="http://schemas.microsoft.com/office/drawing/2014/main" id="{05303764-E5C3-1D22-BC84-850BDAE9BA0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18485" y="1534329"/>
            <a:ext cx="728526" cy="1494373"/>
          </a:xfrm>
          <a:prstGeom prst="rect">
            <a:avLst/>
          </a:prstGeom>
        </p:spPr>
      </p:pic>
      <p:pic>
        <p:nvPicPr>
          <p:cNvPr id="34" name="Picture 33" descr="Text&#10;&#10;Description automatically generated">
            <a:extLst>
              <a:ext uri="{FF2B5EF4-FFF2-40B4-BE49-F238E27FC236}">
                <a16:creationId xmlns:a16="http://schemas.microsoft.com/office/drawing/2014/main" id="{7EC56F01-1E89-D671-E83D-A8AD140EDE0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77809" y="1508861"/>
            <a:ext cx="901378" cy="1519841"/>
          </a:xfrm>
          <a:prstGeom prst="rect">
            <a:avLst/>
          </a:prstGeom>
        </p:spPr>
      </p:pic>
      <p:sp>
        <p:nvSpPr>
          <p:cNvPr id="3" name="Star: 5 Points 2">
            <a:extLst>
              <a:ext uri="{FF2B5EF4-FFF2-40B4-BE49-F238E27FC236}">
                <a16:creationId xmlns:a16="http://schemas.microsoft.com/office/drawing/2014/main" id="{FC030884-85BB-BEAC-8653-629D0AF9C32F}"/>
              </a:ext>
            </a:extLst>
          </p:cNvPr>
          <p:cNvSpPr/>
          <p:nvPr/>
        </p:nvSpPr>
        <p:spPr>
          <a:xfrm>
            <a:off x="7742253" y="6411114"/>
            <a:ext cx="212618" cy="17908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1654D33-9B58-D0C2-475E-AE53F132B1E6}"/>
              </a:ext>
            </a:extLst>
          </p:cNvPr>
          <p:cNvSpPr txBox="1"/>
          <p:nvPr/>
        </p:nvSpPr>
        <p:spPr>
          <a:xfrm>
            <a:off x="8087718" y="6400413"/>
            <a:ext cx="3190297" cy="276999"/>
          </a:xfrm>
          <a:prstGeom prst="rect">
            <a:avLst/>
          </a:prstGeom>
          <a:noFill/>
        </p:spPr>
        <p:txBody>
          <a:bodyPr wrap="none" rtlCol="0">
            <a:spAutoFit/>
          </a:bodyPr>
          <a:lstStyle/>
          <a:p>
            <a:r>
              <a:rPr lang="en-US" sz="1200" dirty="0">
                <a:solidFill>
                  <a:srgbClr val="210597"/>
                </a:solidFill>
                <a:latin typeface="Arial" panose="020B0604020202020204" pitchFamily="34" charset="0"/>
                <a:cs typeface="Arial" panose="020B0604020202020204" pitchFamily="34" charset="0"/>
              </a:rPr>
              <a:t>As of 3.28.23; Information subject to change</a:t>
            </a:r>
          </a:p>
        </p:txBody>
      </p:sp>
      <p:sp>
        <p:nvSpPr>
          <p:cNvPr id="6" name="TextBox 5">
            <a:extLst>
              <a:ext uri="{FF2B5EF4-FFF2-40B4-BE49-F238E27FC236}">
                <a16:creationId xmlns:a16="http://schemas.microsoft.com/office/drawing/2014/main" id="{34C70B1F-E779-DC6A-3936-874EA3411F7B}"/>
              </a:ext>
            </a:extLst>
          </p:cNvPr>
          <p:cNvSpPr txBox="1"/>
          <p:nvPr/>
        </p:nvSpPr>
        <p:spPr>
          <a:xfrm>
            <a:off x="954947" y="5890582"/>
            <a:ext cx="9173496" cy="716991"/>
          </a:xfrm>
          <a:prstGeom prst="rect">
            <a:avLst/>
          </a:prstGeom>
          <a:noFill/>
        </p:spPr>
        <p:txBody>
          <a:bodyPr wrap="square" numCol="2" rtlCol="0">
            <a:spAutoFit/>
          </a:bodyPr>
          <a:lstStyle/>
          <a:p>
            <a:pPr marL="342900" marR="0" lvl="0" indent="-342900" fontAlgn="base">
              <a:lnSpc>
                <a:spcPct val="115000"/>
              </a:lnSpc>
              <a:spcBef>
                <a:spcPts val="0"/>
              </a:spcBef>
              <a:spcAft>
                <a:spcPts val="0"/>
              </a:spcAft>
              <a:buFont typeface="Symbol" pitchFamily="2" charset="2"/>
              <a:buChar char=""/>
            </a:pPr>
            <a:r>
              <a:rPr lang="en-US" sz="1200" kern="0" dirty="0">
                <a:solidFill>
                  <a:srgbClr val="000000"/>
                </a:solidFill>
                <a:effectLst/>
                <a:ea typeface="Times New Roman" panose="02020603050405020304" pitchFamily="18" charset="0"/>
                <a:cs typeface="Calibri" panose="020F0502020204030204" pitchFamily="34" charset="0"/>
              </a:rPr>
              <a:t>Janssen: </a:t>
            </a:r>
            <a:r>
              <a:rPr lang="en-US" sz="1200" kern="0" dirty="0">
                <a:solidFill>
                  <a:srgbClr val="0563C1"/>
                </a:solidFill>
                <a:effectLst/>
                <a:ea typeface="Times New Roman" panose="02020603050405020304" pitchFamily="18" charset="0"/>
                <a:cs typeface="Calibri" panose="020F0502020204030204" pitchFamily="34" charset="0"/>
                <a:hlinkClick r:id="rId8"/>
              </a:rPr>
              <a:t>https://vaxcheck.jnj/</a:t>
            </a:r>
            <a:r>
              <a:rPr lang="en-US" sz="1200" kern="0" dirty="0">
                <a:effectLst/>
                <a:ea typeface="Times New Roman" panose="02020603050405020304" pitchFamily="18" charset="0"/>
                <a:cs typeface="Calibri" panose="020F0502020204030204" pitchFamily="34" charset="0"/>
              </a:rPr>
              <a:t> </a:t>
            </a:r>
            <a:endParaRPr lang="en-US" sz="1200" kern="100" dirty="0">
              <a:effectLst/>
              <a:ea typeface="Calibri" panose="020F0502020204030204" pitchFamily="34" charset="0"/>
              <a:cs typeface="Calibri" panose="020F0502020204030204" pitchFamily="34" charset="0"/>
            </a:endParaRPr>
          </a:p>
          <a:p>
            <a:pPr marL="342900" marR="0" lvl="0" indent="-342900" fontAlgn="base">
              <a:lnSpc>
                <a:spcPct val="115000"/>
              </a:lnSpc>
              <a:spcBef>
                <a:spcPts val="0"/>
              </a:spcBef>
              <a:spcAft>
                <a:spcPts val="0"/>
              </a:spcAft>
              <a:buFont typeface="Symbol" pitchFamily="2" charset="2"/>
              <a:buChar char=""/>
            </a:pPr>
            <a:r>
              <a:rPr lang="en-US" sz="1200" kern="0" dirty="0">
                <a:solidFill>
                  <a:srgbClr val="000000"/>
                </a:solidFill>
                <a:effectLst/>
                <a:ea typeface="Times New Roman" panose="02020603050405020304" pitchFamily="18" charset="0"/>
                <a:cs typeface="Calibri" panose="020F0502020204030204" pitchFamily="34" charset="0"/>
              </a:rPr>
              <a:t>Moderna: </a:t>
            </a:r>
            <a:r>
              <a:rPr lang="en-US" sz="1200" kern="0" dirty="0">
                <a:solidFill>
                  <a:srgbClr val="0563C1"/>
                </a:solidFill>
                <a:effectLst/>
                <a:ea typeface="Times New Roman" panose="02020603050405020304" pitchFamily="18" charset="0"/>
                <a:cs typeface="Calibri" panose="020F0502020204030204" pitchFamily="34" charset="0"/>
                <a:hlinkClick r:id="rId9"/>
              </a:rPr>
              <a:t>https://modernacovid19global.com/vial-lookup?#</a:t>
            </a:r>
            <a:r>
              <a:rPr lang="en-US" sz="1200" kern="0" dirty="0">
                <a:effectLst/>
                <a:ea typeface="Times New Roman" panose="02020603050405020304" pitchFamily="18" charset="0"/>
                <a:cs typeface="Calibri" panose="020F0502020204030204" pitchFamily="34" charset="0"/>
              </a:rPr>
              <a:t> </a:t>
            </a:r>
            <a:endParaRPr lang="en-US" sz="1200" kern="100" dirty="0">
              <a:effectLst/>
              <a:ea typeface="Calibri" panose="020F0502020204030204" pitchFamily="34" charset="0"/>
              <a:cs typeface="Calibri" panose="020F0502020204030204" pitchFamily="34" charset="0"/>
            </a:endParaRPr>
          </a:p>
          <a:p>
            <a:pPr marR="0" lvl="0" fontAlgn="base">
              <a:lnSpc>
                <a:spcPct val="115000"/>
              </a:lnSpc>
              <a:spcBef>
                <a:spcPts val="0"/>
              </a:spcBef>
              <a:spcAft>
                <a:spcPts val="0"/>
              </a:spcAft>
            </a:pPr>
            <a:endParaRPr lang="en-US" sz="1200" kern="0" dirty="0">
              <a:solidFill>
                <a:srgbClr val="000000"/>
              </a:solidFill>
              <a:effectLst/>
              <a:ea typeface="Times New Roman" panose="02020603050405020304" pitchFamily="18" charset="0"/>
              <a:cs typeface="Calibri" panose="020F0502020204030204" pitchFamily="34" charset="0"/>
            </a:endParaRPr>
          </a:p>
          <a:p>
            <a:pPr marL="342900" marR="0" lvl="0" indent="-342900" fontAlgn="base">
              <a:lnSpc>
                <a:spcPct val="115000"/>
              </a:lnSpc>
              <a:spcBef>
                <a:spcPts val="0"/>
              </a:spcBef>
              <a:spcAft>
                <a:spcPts val="0"/>
              </a:spcAft>
              <a:buFont typeface="Symbol" pitchFamily="2" charset="2"/>
              <a:buChar char=""/>
            </a:pPr>
            <a:r>
              <a:rPr lang="en-US" sz="1200" kern="0" dirty="0">
                <a:solidFill>
                  <a:srgbClr val="000000"/>
                </a:solidFill>
                <a:effectLst/>
                <a:ea typeface="Times New Roman" panose="02020603050405020304" pitchFamily="18" charset="0"/>
                <a:cs typeface="Calibri" panose="020F0502020204030204" pitchFamily="34" charset="0"/>
              </a:rPr>
              <a:t>Pfizer: </a:t>
            </a:r>
            <a:r>
              <a:rPr lang="en-US" sz="1200" kern="0" dirty="0">
                <a:solidFill>
                  <a:srgbClr val="0563C1"/>
                </a:solidFill>
                <a:effectLst/>
                <a:ea typeface="Times New Roman" panose="02020603050405020304" pitchFamily="18" charset="0"/>
                <a:cs typeface="Calibri" panose="020F0502020204030204" pitchFamily="34" charset="0"/>
                <a:hlinkClick r:id="rId10"/>
              </a:rPr>
              <a:t>https://lotexpiry.cvdvaccine.com/</a:t>
            </a:r>
            <a:r>
              <a:rPr lang="en-US" sz="1200" kern="0" dirty="0">
                <a:effectLst/>
                <a:ea typeface="Times New Roman" panose="02020603050405020304" pitchFamily="18" charset="0"/>
                <a:cs typeface="Calibri" panose="020F0502020204030204" pitchFamily="34" charset="0"/>
              </a:rPr>
              <a:t> </a:t>
            </a:r>
            <a:endParaRPr lang="en-US" sz="1200" kern="100" dirty="0">
              <a:effectLst/>
              <a:ea typeface="Calibri" panose="020F0502020204030204" pitchFamily="34" charset="0"/>
              <a:cs typeface="Calibri" panose="020F0502020204030204" pitchFamily="34" charset="0"/>
            </a:endParaRPr>
          </a:p>
          <a:p>
            <a:pPr marL="342900" marR="0" lvl="0" indent="-342900" fontAlgn="base">
              <a:lnSpc>
                <a:spcPct val="115000"/>
              </a:lnSpc>
              <a:spcBef>
                <a:spcPts val="0"/>
              </a:spcBef>
              <a:spcAft>
                <a:spcPts val="0"/>
              </a:spcAft>
              <a:buFont typeface="Symbol" pitchFamily="2" charset="2"/>
              <a:buChar char=""/>
            </a:pPr>
            <a:r>
              <a:rPr lang="en-US" sz="1200" kern="0" dirty="0">
                <a:solidFill>
                  <a:srgbClr val="000000"/>
                </a:solidFill>
                <a:effectLst/>
                <a:ea typeface="Times New Roman" panose="02020603050405020304" pitchFamily="18" charset="0"/>
                <a:cs typeface="Calibri" panose="020F0502020204030204" pitchFamily="34" charset="0"/>
              </a:rPr>
              <a:t>Novavax: </a:t>
            </a:r>
            <a:r>
              <a:rPr lang="en-US" sz="1200" kern="0" dirty="0">
                <a:solidFill>
                  <a:srgbClr val="0563C1"/>
                </a:solidFill>
                <a:effectLst/>
                <a:ea typeface="Times New Roman" panose="02020603050405020304" pitchFamily="18" charset="0"/>
                <a:cs typeface="Calibri" panose="020F0502020204030204" pitchFamily="34" charset="0"/>
                <a:hlinkClick r:id="rId11"/>
              </a:rPr>
              <a:t>https://us.novavaxcovidvaccine.com/hcp</a:t>
            </a:r>
            <a:r>
              <a:rPr lang="en-US" sz="1200" kern="0" dirty="0">
                <a:effectLst/>
                <a:ea typeface="Times New Roman" panose="02020603050405020304" pitchFamily="18" charset="0"/>
                <a:cs typeface="Calibri" panose="020F0502020204030204" pitchFamily="34" charset="0"/>
              </a:rPr>
              <a:t> </a:t>
            </a:r>
            <a:endParaRPr lang="en-US" sz="1200" kern="100" dirty="0">
              <a:effectLs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61705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02DE6-96D9-47F8-A7C8-D6C9DE4A7C97}"/>
              </a:ext>
            </a:extLst>
          </p:cNvPr>
          <p:cNvSpPr>
            <a:spLocks noGrp="1"/>
          </p:cNvSpPr>
          <p:nvPr>
            <p:ph type="title"/>
          </p:nvPr>
        </p:nvSpPr>
        <p:spPr>
          <a:xfrm>
            <a:off x="527150" y="670254"/>
            <a:ext cx="11137699" cy="1047964"/>
          </a:xfrm>
        </p:spPr>
        <p:txBody>
          <a:bodyPr>
            <a:normAutofit/>
          </a:bodyPr>
          <a:lstStyle/>
          <a:p>
            <a:pPr>
              <a:lnSpc>
                <a:spcPct val="100000"/>
              </a:lnSpc>
              <a:spcBef>
                <a:spcPts val="600"/>
              </a:spcBef>
              <a:defRPr/>
            </a:pPr>
            <a:r>
              <a:rPr lang="en-US" sz="2800" dirty="0"/>
              <a:t>Scheduling Pfizer Infant / Toddler Bivalent Booster Appointment </a:t>
            </a:r>
            <a:endParaRPr lang="en-US" sz="2200" dirty="0">
              <a:ea typeface="+mn-lt"/>
              <a:cs typeface="+mn-lt"/>
            </a:endParaRPr>
          </a:p>
        </p:txBody>
      </p:sp>
      <p:sp>
        <p:nvSpPr>
          <p:cNvPr id="4" name="Slide Number Placeholder 3">
            <a:extLst>
              <a:ext uri="{FF2B5EF4-FFF2-40B4-BE49-F238E27FC236}">
                <a16:creationId xmlns:a16="http://schemas.microsoft.com/office/drawing/2014/main" id="{95512496-CEE0-41FD-92DC-8A1BC7F138B1}"/>
              </a:ext>
            </a:extLst>
          </p:cNvPr>
          <p:cNvSpPr>
            <a:spLocks noGrp="1"/>
          </p:cNvSpPr>
          <p:nvPr>
            <p:ph type="sldNum" sz="quarter" idx="12"/>
          </p:nvPr>
        </p:nvSpPr>
        <p:spPr>
          <a:xfrm>
            <a:off x="9159875"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D703BF-151A-0D40-8508-CABBAD09F9A9}" type="slidenum">
              <a:rPr kumimoji="0" lang="en-US" sz="12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1854DCCA-3BA6-4859-ACF2-82131DD3FDE3}"/>
              </a:ext>
            </a:extLst>
          </p:cNvPr>
          <p:cNvSpPr/>
          <p:nvPr/>
        </p:nvSpPr>
        <p:spPr>
          <a:xfrm>
            <a:off x="0" y="126060"/>
            <a:ext cx="125605" cy="763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9" name="Graphic 18">
            <a:extLst>
              <a:ext uri="{FF2B5EF4-FFF2-40B4-BE49-F238E27FC236}">
                <a16:creationId xmlns:a16="http://schemas.microsoft.com/office/drawing/2014/main" id="{84DF9A78-B8A5-4C59-935C-5CF33906B8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6883" y="4274626"/>
            <a:ext cx="856729" cy="1694419"/>
          </a:xfrm>
          <a:prstGeom prst="rect">
            <a:avLst/>
          </a:prstGeom>
        </p:spPr>
      </p:pic>
      <p:sp>
        <p:nvSpPr>
          <p:cNvPr id="11" name="Rectangle: Rounded Corners 10">
            <a:extLst>
              <a:ext uri="{FF2B5EF4-FFF2-40B4-BE49-F238E27FC236}">
                <a16:creationId xmlns:a16="http://schemas.microsoft.com/office/drawing/2014/main" id="{926AC3F8-F94D-4E14-9501-AEF75963B604}"/>
              </a:ext>
            </a:extLst>
          </p:cNvPr>
          <p:cNvSpPr/>
          <p:nvPr/>
        </p:nvSpPr>
        <p:spPr>
          <a:xfrm>
            <a:off x="933774" y="2440031"/>
            <a:ext cx="11049358" cy="1201055"/>
          </a:xfrm>
          <a:prstGeom prst="round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panose="020B0604020202020204"/>
              <a:ea typeface="+mn-ea"/>
              <a:cs typeface="+mn-cs"/>
            </a:endParaRPr>
          </a:p>
        </p:txBody>
      </p:sp>
      <p:pic>
        <p:nvPicPr>
          <p:cNvPr id="3" name="Graphic 2" descr="Badge New with solid fill">
            <a:extLst>
              <a:ext uri="{FF2B5EF4-FFF2-40B4-BE49-F238E27FC236}">
                <a16:creationId xmlns:a16="http://schemas.microsoft.com/office/drawing/2014/main" id="{510B34B9-0F26-DB93-D2E5-B6E85EB9DD1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45875" y="295382"/>
            <a:ext cx="457200" cy="457200"/>
          </a:xfrm>
          <a:prstGeom prst="rect">
            <a:avLst/>
          </a:prstGeom>
        </p:spPr>
      </p:pic>
      <p:sp>
        <p:nvSpPr>
          <p:cNvPr id="5" name="TextBox 4">
            <a:extLst>
              <a:ext uri="{FF2B5EF4-FFF2-40B4-BE49-F238E27FC236}">
                <a16:creationId xmlns:a16="http://schemas.microsoft.com/office/drawing/2014/main" id="{C64135FE-5E0E-BCC3-BE25-4429C853B883}"/>
              </a:ext>
            </a:extLst>
          </p:cNvPr>
          <p:cNvSpPr txBox="1"/>
          <p:nvPr/>
        </p:nvSpPr>
        <p:spPr>
          <a:xfrm>
            <a:off x="1370668" y="2551868"/>
            <a:ext cx="10483858" cy="101566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52423"/>
                </a:solidFill>
                <a:effectLst/>
                <a:uLnTx/>
                <a:uFillTx/>
                <a:ea typeface="Calibri" panose="020F0502020204030204" pitchFamily="34" charset="0"/>
                <a:cs typeface="Arial"/>
              </a:rPr>
              <a:t>Children aged 6 months – 4 years who previously completed a three dose Monovalent Pfizer COVID-19 vaccine primary series can receive one Bivalent Pfizer COVID-19 Booster dose at least 2 months after completing the primary series. </a:t>
            </a:r>
            <a:endParaRPr kumimoji="0" lang="en-US" sz="2000" b="0" i="0" u="none" strike="noStrike" kern="1200" cap="none" spc="0" normalizeH="0" baseline="0" noProof="0" dirty="0">
              <a:ln>
                <a:noFill/>
              </a:ln>
              <a:solidFill>
                <a:srgbClr val="000000"/>
              </a:solidFill>
              <a:effectLst/>
              <a:uLnTx/>
              <a:uFillTx/>
              <a:ea typeface="+mn-ea"/>
              <a:cs typeface="+mn-cs"/>
            </a:endParaRPr>
          </a:p>
        </p:txBody>
      </p:sp>
      <p:sp>
        <p:nvSpPr>
          <p:cNvPr id="14" name="Half Frame 13">
            <a:extLst>
              <a:ext uri="{FF2B5EF4-FFF2-40B4-BE49-F238E27FC236}">
                <a16:creationId xmlns:a16="http://schemas.microsoft.com/office/drawing/2014/main" id="{DA287801-E47C-4AB9-A556-24A8DB0CAF73}"/>
              </a:ext>
            </a:extLst>
          </p:cNvPr>
          <p:cNvSpPr/>
          <p:nvPr/>
        </p:nvSpPr>
        <p:spPr>
          <a:xfrm rot="2700000">
            <a:off x="10458088" y="5451482"/>
            <a:ext cx="1455094" cy="1455094"/>
          </a:xfrm>
          <a:prstGeom prst="halfFrame">
            <a:avLst/>
          </a:prstGeom>
          <a:solidFill>
            <a:srgbClr val="F77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nvGrpSpPr>
          <p:cNvPr id="6" name="Group 5">
            <a:extLst>
              <a:ext uri="{FF2B5EF4-FFF2-40B4-BE49-F238E27FC236}">
                <a16:creationId xmlns:a16="http://schemas.microsoft.com/office/drawing/2014/main" id="{783EDC4B-35C7-8E73-C2FF-A05813FB4EB6}"/>
              </a:ext>
            </a:extLst>
          </p:cNvPr>
          <p:cNvGrpSpPr/>
          <p:nvPr/>
        </p:nvGrpSpPr>
        <p:grpSpPr>
          <a:xfrm>
            <a:off x="125605" y="2281802"/>
            <a:ext cx="1161800" cy="1201055"/>
            <a:chOff x="558849" y="1996868"/>
            <a:chExt cx="1641560" cy="1641554"/>
          </a:xfrm>
        </p:grpSpPr>
        <p:grpSp>
          <p:nvGrpSpPr>
            <p:cNvPr id="7" name="Group 6">
              <a:extLst>
                <a:ext uri="{FF2B5EF4-FFF2-40B4-BE49-F238E27FC236}">
                  <a16:creationId xmlns:a16="http://schemas.microsoft.com/office/drawing/2014/main" id="{7923AAA0-B745-7F17-A9F0-06CC82193F19}"/>
                </a:ext>
              </a:extLst>
            </p:cNvPr>
            <p:cNvGrpSpPr/>
            <p:nvPr/>
          </p:nvGrpSpPr>
          <p:grpSpPr>
            <a:xfrm>
              <a:off x="558849" y="1996868"/>
              <a:ext cx="1641560" cy="1641554"/>
              <a:chOff x="678532" y="2526145"/>
              <a:chExt cx="1805716" cy="1805709"/>
            </a:xfrm>
          </p:grpSpPr>
          <p:sp>
            <p:nvSpPr>
              <p:cNvPr id="9" name="Oval 8">
                <a:extLst>
                  <a:ext uri="{FF2B5EF4-FFF2-40B4-BE49-F238E27FC236}">
                    <a16:creationId xmlns:a16="http://schemas.microsoft.com/office/drawing/2014/main" id="{A6C526B4-962C-C1FE-9DA1-F89DB094AB70}"/>
                  </a:ext>
                </a:extLst>
              </p:cNvPr>
              <p:cNvSpPr/>
              <p:nvPr/>
            </p:nvSpPr>
            <p:spPr>
              <a:xfrm>
                <a:off x="678532" y="2526145"/>
                <a:ext cx="1805716" cy="1805709"/>
              </a:xfrm>
              <a:prstGeom prst="ellipse">
                <a:avLst/>
              </a:prstGeom>
              <a:solidFill>
                <a:srgbClr val="0087BD">
                  <a:lumMod val="60000"/>
                  <a:lumOff val="40000"/>
                  <a:alpha val="2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76" b="0" i="0" u="none" strike="noStrike" kern="0" cap="none" spc="0" normalizeH="0" baseline="0" noProof="0">
                  <a:ln>
                    <a:noFill/>
                  </a:ln>
                  <a:solidFill>
                    <a:srgbClr val="FFFFFF"/>
                  </a:solidFill>
                  <a:effectLst/>
                  <a:uLnTx/>
                  <a:uFillTx/>
                  <a:latin typeface="Montserrat Light" panose="00000400000000000000" pitchFamily="50" charset="0"/>
                  <a:ea typeface="+mn-ea"/>
                  <a:cs typeface="+mn-cs"/>
                </a:endParaRPr>
              </a:p>
            </p:txBody>
          </p:sp>
          <p:sp>
            <p:nvSpPr>
              <p:cNvPr id="10" name="Oval 9">
                <a:extLst>
                  <a:ext uri="{FF2B5EF4-FFF2-40B4-BE49-F238E27FC236}">
                    <a16:creationId xmlns:a16="http://schemas.microsoft.com/office/drawing/2014/main" id="{C9A18926-523C-540D-916D-6A6AD7946077}"/>
                  </a:ext>
                </a:extLst>
              </p:cNvPr>
              <p:cNvSpPr/>
              <p:nvPr/>
            </p:nvSpPr>
            <p:spPr>
              <a:xfrm>
                <a:off x="807943" y="2655554"/>
                <a:ext cx="1546895" cy="1546889"/>
              </a:xfrm>
              <a:prstGeom prst="ellipse">
                <a:avLst/>
              </a:prstGeom>
              <a:solidFill>
                <a:srgbClr val="0087BD">
                  <a:lumMod val="60000"/>
                  <a:lumOff val="40000"/>
                  <a:alpha val="3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76" b="0" i="0" u="none" strike="noStrike" kern="0" cap="none" spc="0" normalizeH="0" baseline="0" noProof="0">
                  <a:ln>
                    <a:noFill/>
                  </a:ln>
                  <a:solidFill>
                    <a:srgbClr val="FFFFFF"/>
                  </a:solidFill>
                  <a:effectLst/>
                  <a:uLnTx/>
                  <a:uFillTx/>
                  <a:latin typeface="Montserrat Light" panose="00000400000000000000" pitchFamily="50" charset="0"/>
                  <a:ea typeface="+mn-ea"/>
                  <a:cs typeface="+mn-cs"/>
                </a:endParaRPr>
              </a:p>
            </p:txBody>
          </p:sp>
          <p:sp>
            <p:nvSpPr>
              <p:cNvPr id="12" name="Oval 11">
                <a:extLst>
                  <a:ext uri="{FF2B5EF4-FFF2-40B4-BE49-F238E27FC236}">
                    <a16:creationId xmlns:a16="http://schemas.microsoft.com/office/drawing/2014/main" id="{4E015EEE-1C88-7ECF-9A5A-91B978CC4396}"/>
                  </a:ext>
                </a:extLst>
              </p:cNvPr>
              <p:cNvSpPr/>
              <p:nvPr/>
            </p:nvSpPr>
            <p:spPr>
              <a:xfrm>
                <a:off x="944027" y="2791640"/>
                <a:ext cx="1274724" cy="1274719"/>
              </a:xfrm>
              <a:prstGeom prst="ellipse">
                <a:avLst/>
              </a:prstGeom>
              <a:solidFill>
                <a:srgbClr val="0087B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500" b="0" i="0" u="none" strike="noStrike" kern="0" cap="none" spc="0" normalizeH="0" baseline="0" noProof="0">
                  <a:ln>
                    <a:noFill/>
                  </a:ln>
                  <a:solidFill>
                    <a:srgbClr val="FFFFFF"/>
                  </a:solidFill>
                  <a:effectLst/>
                  <a:uLnTx/>
                  <a:uFillTx/>
                  <a:latin typeface="Montserrat SemiBold" panose="00000700000000000000" pitchFamily="2" charset="0"/>
                  <a:ea typeface="+mn-ea"/>
                  <a:cs typeface="+mn-cs"/>
                </a:endParaRPr>
              </a:p>
            </p:txBody>
          </p:sp>
        </p:grpSp>
        <p:pic>
          <p:nvPicPr>
            <p:cNvPr id="8" name="Graphic 7" descr="Megaphone with solid fill">
              <a:extLst>
                <a:ext uri="{FF2B5EF4-FFF2-40B4-BE49-F238E27FC236}">
                  <a16:creationId xmlns:a16="http://schemas.microsoft.com/office/drawing/2014/main" id="{7551DCEC-9A4D-587E-9D48-0D0D6A9AB54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22429" y="2325645"/>
              <a:ext cx="914400" cy="914400"/>
            </a:xfrm>
            <a:prstGeom prst="rect">
              <a:avLst/>
            </a:prstGeom>
          </p:spPr>
        </p:pic>
      </p:grpSp>
    </p:spTree>
    <p:extLst>
      <p:ext uri="{BB962C8B-B14F-4D97-AF65-F5344CB8AC3E}">
        <p14:creationId xmlns:p14="http://schemas.microsoft.com/office/powerpoint/2010/main" val="296858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02DE6-96D9-47F8-A7C8-D6C9DE4A7C97}"/>
              </a:ext>
            </a:extLst>
          </p:cNvPr>
          <p:cNvSpPr>
            <a:spLocks noGrp="1"/>
          </p:cNvSpPr>
          <p:nvPr>
            <p:ph type="title"/>
          </p:nvPr>
        </p:nvSpPr>
        <p:spPr>
          <a:xfrm>
            <a:off x="585178" y="567021"/>
            <a:ext cx="11137699" cy="1047964"/>
          </a:xfrm>
        </p:spPr>
        <p:txBody>
          <a:bodyPr>
            <a:normAutofit/>
          </a:bodyPr>
          <a:lstStyle/>
          <a:p>
            <a:pPr>
              <a:lnSpc>
                <a:spcPct val="100000"/>
              </a:lnSpc>
              <a:spcBef>
                <a:spcPts val="600"/>
              </a:spcBef>
              <a:defRPr/>
            </a:pPr>
            <a:r>
              <a:rPr lang="en-US" sz="2800" dirty="0"/>
              <a:t>Pfizer &amp; Moderna Infant / Toddler Bivalent Covid-19 </a:t>
            </a:r>
            <a:br>
              <a:rPr lang="en-US" sz="2800" dirty="0"/>
            </a:br>
            <a:r>
              <a:rPr lang="en-US" sz="2800" dirty="0"/>
              <a:t>Vaccines-Allocations Update</a:t>
            </a:r>
            <a:endParaRPr lang="en-US" sz="2200" dirty="0">
              <a:ea typeface="+mn-lt"/>
              <a:cs typeface="+mn-lt"/>
            </a:endParaRPr>
          </a:p>
        </p:txBody>
      </p:sp>
      <p:sp>
        <p:nvSpPr>
          <p:cNvPr id="4" name="Slide Number Placeholder 3">
            <a:extLst>
              <a:ext uri="{FF2B5EF4-FFF2-40B4-BE49-F238E27FC236}">
                <a16:creationId xmlns:a16="http://schemas.microsoft.com/office/drawing/2014/main" id="{95512496-CEE0-41FD-92DC-8A1BC7F138B1}"/>
              </a:ext>
            </a:extLst>
          </p:cNvPr>
          <p:cNvSpPr>
            <a:spLocks noGrp="1"/>
          </p:cNvSpPr>
          <p:nvPr>
            <p:ph type="sldNum" sz="quarter" idx="12"/>
          </p:nvPr>
        </p:nvSpPr>
        <p:spPr>
          <a:xfrm>
            <a:off x="9159875"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D703BF-151A-0D40-8508-CABBAD09F9A9}" type="slidenum">
              <a:rPr kumimoji="0" lang="en-US" sz="12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1854DCCA-3BA6-4859-ACF2-82131DD3FDE3}"/>
              </a:ext>
            </a:extLst>
          </p:cNvPr>
          <p:cNvSpPr/>
          <p:nvPr/>
        </p:nvSpPr>
        <p:spPr>
          <a:xfrm>
            <a:off x="0" y="126060"/>
            <a:ext cx="125605" cy="763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9" name="Graphic 18">
            <a:extLst>
              <a:ext uri="{FF2B5EF4-FFF2-40B4-BE49-F238E27FC236}">
                <a16:creationId xmlns:a16="http://schemas.microsoft.com/office/drawing/2014/main" id="{84DF9A78-B8A5-4C59-935C-5CF33906B8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6883" y="4274626"/>
            <a:ext cx="856729" cy="1694419"/>
          </a:xfrm>
          <a:prstGeom prst="rect">
            <a:avLst/>
          </a:prstGeom>
        </p:spPr>
      </p:pic>
      <p:sp>
        <p:nvSpPr>
          <p:cNvPr id="11" name="Rectangle: Rounded Corners 10">
            <a:extLst>
              <a:ext uri="{FF2B5EF4-FFF2-40B4-BE49-F238E27FC236}">
                <a16:creationId xmlns:a16="http://schemas.microsoft.com/office/drawing/2014/main" id="{926AC3F8-F94D-4E14-9501-AEF75963B604}"/>
              </a:ext>
            </a:extLst>
          </p:cNvPr>
          <p:cNvSpPr/>
          <p:nvPr/>
        </p:nvSpPr>
        <p:spPr>
          <a:xfrm>
            <a:off x="1556184" y="1886624"/>
            <a:ext cx="10203928" cy="3491230"/>
          </a:xfrm>
          <a:prstGeom prst="round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panose="020B0604020202020204"/>
              <a:ea typeface="+mn-ea"/>
              <a:cs typeface="+mn-cs"/>
            </a:endParaRPr>
          </a:p>
        </p:txBody>
      </p:sp>
      <p:pic>
        <p:nvPicPr>
          <p:cNvPr id="3" name="Graphic 2" descr="Badge New with solid fill">
            <a:extLst>
              <a:ext uri="{FF2B5EF4-FFF2-40B4-BE49-F238E27FC236}">
                <a16:creationId xmlns:a16="http://schemas.microsoft.com/office/drawing/2014/main" id="{510B34B9-0F26-DB93-D2E5-B6E85EB9DD1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45875" y="295382"/>
            <a:ext cx="457200" cy="457200"/>
          </a:xfrm>
          <a:prstGeom prst="rect">
            <a:avLst/>
          </a:prstGeom>
        </p:spPr>
      </p:pic>
      <p:sp>
        <p:nvSpPr>
          <p:cNvPr id="5" name="TextBox 4">
            <a:extLst>
              <a:ext uri="{FF2B5EF4-FFF2-40B4-BE49-F238E27FC236}">
                <a16:creationId xmlns:a16="http://schemas.microsoft.com/office/drawing/2014/main" id="{C64135FE-5E0E-BCC3-BE25-4429C853B883}"/>
              </a:ext>
            </a:extLst>
          </p:cNvPr>
          <p:cNvSpPr txBox="1"/>
          <p:nvPr/>
        </p:nvSpPr>
        <p:spPr>
          <a:xfrm>
            <a:off x="1907911" y="1958810"/>
            <a:ext cx="9537964" cy="3477875"/>
          </a:xfrm>
          <a:prstGeom prst="rect">
            <a:avLst/>
          </a:prstGeom>
          <a:noFill/>
        </p:spPr>
        <p:txBody>
          <a:bodyPr wrap="square" lIns="91440" tIns="45720" rIns="91440" bIns="45720" rtlCol="0" anchor="t">
            <a:spAutoFit/>
          </a:bodyPr>
          <a:lstStyle/>
          <a:p>
            <a:pPr>
              <a:defRPr/>
            </a:pPr>
            <a:r>
              <a:rPr lang="en-US" sz="2000" dirty="0">
                <a:solidFill>
                  <a:srgbClr val="000000"/>
                </a:solidFill>
              </a:rPr>
              <a:t>Allocations</a:t>
            </a:r>
            <a:r>
              <a:rPr kumimoji="0" lang="en-US" sz="2000" b="0" i="0" u="none" strike="noStrike" kern="1200" cap="none" spc="0" normalizeH="0" baseline="0" noProof="0" dirty="0">
                <a:ln>
                  <a:noFill/>
                </a:ln>
                <a:solidFill>
                  <a:srgbClr val="000000"/>
                </a:solidFill>
                <a:effectLst/>
                <a:uLnTx/>
                <a:uFillTx/>
                <a:ea typeface="+mn-ea"/>
                <a:cs typeface="+mn-cs"/>
              </a:rPr>
              <a:t> of Pfizer (6 months – 4 years) and Moderna (6 months – 5 years) Infant / Toddler Bivalent products will be available for LHDs / MCEs</a:t>
            </a:r>
            <a:r>
              <a:rPr lang="en-US" sz="2000" dirty="0">
                <a:solidFill>
                  <a:srgbClr val="000000"/>
                </a:solidFill>
              </a:rPr>
              <a:t>, </a:t>
            </a:r>
            <a:r>
              <a:rPr lang="en-US" sz="2000" b="1" dirty="0">
                <a:solidFill>
                  <a:srgbClr val="000000"/>
                </a:solidFill>
              </a:rPr>
              <a:t>anticipated by April 7th, 2023. </a:t>
            </a:r>
            <a:endParaRPr lang="en-US" sz="2000" b="1" i="0" u="none" strike="noStrike" kern="1200" cap="none" spc="0" normalizeH="0" baseline="0" noProof="0" dirty="0">
              <a:ln>
                <a:noFill/>
              </a:ln>
              <a:solidFill>
                <a:srgbClr val="000000"/>
              </a:solidFill>
              <a:effectLst/>
              <a:uLnTx/>
              <a:uFillTx/>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mn-ea"/>
              <a:cs typeface="+mn-cs"/>
            </a:endParaRPr>
          </a:p>
          <a:p>
            <a:pPr>
              <a:defRPr/>
            </a:pPr>
            <a:r>
              <a:rPr kumimoji="0" lang="en-US" sz="2000" b="0" i="0" u="none" strike="noStrike" kern="1200" cap="none" spc="0" normalizeH="0" baseline="0" noProof="0" dirty="0">
                <a:ln>
                  <a:noFill/>
                </a:ln>
                <a:solidFill>
                  <a:srgbClr val="000000"/>
                </a:solidFill>
                <a:effectLst/>
                <a:uLnTx/>
                <a:uFillTx/>
                <a:ea typeface="+mn-ea"/>
                <a:cs typeface="+mn-cs"/>
              </a:rPr>
              <a:t>CDPH anticipates adding a 2–3-week supply for Pfizer (6 months – 4 years) Bivalent vaccine based on the average orders approved over the past few weeks. There will be more allocations made for Moderna (6 months – 5 years) Bivalent vaccine due to more doses being available</a:t>
            </a:r>
            <a:r>
              <a:rPr lang="en-US" sz="2000" dirty="0">
                <a:solidFill>
                  <a:srgbClr val="000000"/>
                </a:solidFill>
              </a:rPr>
              <a:t>. </a:t>
            </a:r>
          </a:p>
          <a:p>
            <a:pPr>
              <a:defRPr/>
            </a:pPr>
            <a:endParaRPr lang="en-US" sz="2000" b="1" dirty="0">
              <a:solidFill>
                <a:srgbClr val="000000"/>
              </a:solidFill>
            </a:endParaRPr>
          </a:p>
          <a:p>
            <a:pPr>
              <a:defRPr/>
            </a:pPr>
            <a:r>
              <a:rPr lang="en-US" sz="2000" b="1" dirty="0">
                <a:solidFill>
                  <a:srgbClr val="000000"/>
                </a:solidFill>
              </a:rPr>
              <a:t>Note:</a:t>
            </a:r>
            <a:r>
              <a:rPr lang="en-US" sz="2000" dirty="0">
                <a:solidFill>
                  <a:srgbClr val="000000"/>
                </a:solidFill>
              </a:rPr>
              <a:t> Supply limitations are still in place, and these 2 products do not have allocation threshold increases/updates from CDC. </a:t>
            </a:r>
            <a:endParaRPr lang="en-US" sz="2000" b="0" i="0" u="none" strike="noStrike" kern="1200" cap="none" spc="0" normalizeH="0" baseline="0" noProof="0" dirty="0">
              <a:ln>
                <a:noFill/>
              </a:ln>
              <a:solidFill>
                <a:srgbClr val="000000"/>
              </a:solidFill>
              <a:effectLst/>
              <a:uLnTx/>
              <a:uFillTx/>
              <a:cs typeface="Arial"/>
            </a:endParaRPr>
          </a:p>
        </p:txBody>
      </p:sp>
      <p:sp>
        <p:nvSpPr>
          <p:cNvPr id="14" name="Half Frame 13">
            <a:extLst>
              <a:ext uri="{FF2B5EF4-FFF2-40B4-BE49-F238E27FC236}">
                <a16:creationId xmlns:a16="http://schemas.microsoft.com/office/drawing/2014/main" id="{DA287801-E47C-4AB9-A556-24A8DB0CAF73}"/>
              </a:ext>
            </a:extLst>
          </p:cNvPr>
          <p:cNvSpPr/>
          <p:nvPr/>
        </p:nvSpPr>
        <p:spPr>
          <a:xfrm rot="2700000">
            <a:off x="10449859" y="5738045"/>
            <a:ext cx="1455094" cy="1455094"/>
          </a:xfrm>
          <a:prstGeom prst="halfFrame">
            <a:avLst/>
          </a:prstGeom>
          <a:solidFill>
            <a:srgbClr val="F77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nvGrpSpPr>
          <p:cNvPr id="8" name="Group 7">
            <a:extLst>
              <a:ext uri="{FF2B5EF4-FFF2-40B4-BE49-F238E27FC236}">
                <a16:creationId xmlns:a16="http://schemas.microsoft.com/office/drawing/2014/main" id="{4D8DE8ED-847A-0009-6BAA-8FCD50A6D470}"/>
              </a:ext>
            </a:extLst>
          </p:cNvPr>
          <p:cNvGrpSpPr/>
          <p:nvPr/>
        </p:nvGrpSpPr>
        <p:grpSpPr>
          <a:xfrm>
            <a:off x="365760" y="1911096"/>
            <a:ext cx="1492327" cy="1492322"/>
            <a:chOff x="558849" y="1996868"/>
            <a:chExt cx="1641560" cy="1641554"/>
          </a:xfrm>
        </p:grpSpPr>
        <p:grpSp>
          <p:nvGrpSpPr>
            <p:cNvPr id="9" name="Group 8">
              <a:extLst>
                <a:ext uri="{FF2B5EF4-FFF2-40B4-BE49-F238E27FC236}">
                  <a16:creationId xmlns:a16="http://schemas.microsoft.com/office/drawing/2014/main" id="{EF68D36A-2680-AAA8-EB6E-168940D002CC}"/>
                </a:ext>
              </a:extLst>
            </p:cNvPr>
            <p:cNvGrpSpPr/>
            <p:nvPr/>
          </p:nvGrpSpPr>
          <p:grpSpPr>
            <a:xfrm>
              <a:off x="558849" y="1996868"/>
              <a:ext cx="1641560" cy="1641554"/>
              <a:chOff x="678532" y="2526145"/>
              <a:chExt cx="1805716" cy="1805709"/>
            </a:xfrm>
          </p:grpSpPr>
          <p:sp>
            <p:nvSpPr>
              <p:cNvPr id="12" name="Oval 11">
                <a:extLst>
                  <a:ext uri="{FF2B5EF4-FFF2-40B4-BE49-F238E27FC236}">
                    <a16:creationId xmlns:a16="http://schemas.microsoft.com/office/drawing/2014/main" id="{571EF4FB-D9BF-D5B1-BEC9-5B1D90F04B74}"/>
                  </a:ext>
                </a:extLst>
              </p:cNvPr>
              <p:cNvSpPr/>
              <p:nvPr/>
            </p:nvSpPr>
            <p:spPr>
              <a:xfrm>
                <a:off x="678532" y="2526145"/>
                <a:ext cx="1805716" cy="1805709"/>
              </a:xfrm>
              <a:prstGeom prst="ellipse">
                <a:avLst/>
              </a:prstGeom>
              <a:solidFill>
                <a:srgbClr val="0087BD">
                  <a:lumMod val="60000"/>
                  <a:lumOff val="40000"/>
                  <a:alpha val="2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76" b="0" i="0" u="none" strike="noStrike" kern="0" cap="none" spc="0" normalizeH="0" baseline="0" noProof="0">
                  <a:ln>
                    <a:noFill/>
                  </a:ln>
                  <a:solidFill>
                    <a:srgbClr val="FFFFFF"/>
                  </a:solidFill>
                  <a:effectLst/>
                  <a:uLnTx/>
                  <a:uFillTx/>
                  <a:latin typeface="Montserrat Light" panose="00000400000000000000" pitchFamily="50" charset="0"/>
                  <a:ea typeface="+mn-ea"/>
                  <a:cs typeface="+mn-cs"/>
                </a:endParaRPr>
              </a:p>
            </p:txBody>
          </p:sp>
          <p:sp>
            <p:nvSpPr>
              <p:cNvPr id="13" name="Oval 12">
                <a:extLst>
                  <a:ext uri="{FF2B5EF4-FFF2-40B4-BE49-F238E27FC236}">
                    <a16:creationId xmlns:a16="http://schemas.microsoft.com/office/drawing/2014/main" id="{367FAADD-B344-6AED-8527-ACE73C4A9B37}"/>
                  </a:ext>
                </a:extLst>
              </p:cNvPr>
              <p:cNvSpPr/>
              <p:nvPr/>
            </p:nvSpPr>
            <p:spPr>
              <a:xfrm>
                <a:off x="807943" y="2655554"/>
                <a:ext cx="1546895" cy="1546889"/>
              </a:xfrm>
              <a:prstGeom prst="ellipse">
                <a:avLst/>
              </a:prstGeom>
              <a:solidFill>
                <a:srgbClr val="0087BD">
                  <a:lumMod val="60000"/>
                  <a:lumOff val="40000"/>
                  <a:alpha val="3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76" b="0" i="0" u="none" strike="noStrike" kern="0" cap="none" spc="0" normalizeH="0" baseline="0" noProof="0">
                  <a:ln>
                    <a:noFill/>
                  </a:ln>
                  <a:solidFill>
                    <a:srgbClr val="FFFFFF"/>
                  </a:solidFill>
                  <a:effectLst/>
                  <a:uLnTx/>
                  <a:uFillTx/>
                  <a:latin typeface="Montserrat Light" panose="00000400000000000000" pitchFamily="50" charset="0"/>
                  <a:ea typeface="+mn-ea"/>
                  <a:cs typeface="+mn-cs"/>
                </a:endParaRPr>
              </a:p>
            </p:txBody>
          </p:sp>
          <p:sp>
            <p:nvSpPr>
              <p:cNvPr id="15" name="Oval 14">
                <a:extLst>
                  <a:ext uri="{FF2B5EF4-FFF2-40B4-BE49-F238E27FC236}">
                    <a16:creationId xmlns:a16="http://schemas.microsoft.com/office/drawing/2014/main" id="{E73EE1C2-2B2E-B69A-F0EA-292084D65E44}"/>
                  </a:ext>
                </a:extLst>
              </p:cNvPr>
              <p:cNvSpPr/>
              <p:nvPr/>
            </p:nvSpPr>
            <p:spPr>
              <a:xfrm>
                <a:off x="944028" y="2791639"/>
                <a:ext cx="1274724" cy="1274719"/>
              </a:xfrm>
              <a:prstGeom prst="ellipse">
                <a:avLst/>
              </a:prstGeom>
              <a:solidFill>
                <a:srgbClr val="0087B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500" b="0" i="0" u="none" strike="noStrike" kern="0" cap="none" spc="0" normalizeH="0" baseline="0" noProof="0">
                  <a:ln>
                    <a:noFill/>
                  </a:ln>
                  <a:solidFill>
                    <a:srgbClr val="FFFFFF"/>
                  </a:solidFill>
                  <a:effectLst/>
                  <a:uLnTx/>
                  <a:uFillTx/>
                  <a:latin typeface="Montserrat SemiBold" panose="00000700000000000000" pitchFamily="2" charset="0"/>
                  <a:ea typeface="+mn-ea"/>
                  <a:cs typeface="+mn-cs"/>
                </a:endParaRPr>
              </a:p>
            </p:txBody>
          </p:sp>
        </p:grpSp>
        <p:pic>
          <p:nvPicPr>
            <p:cNvPr id="10" name="Graphic 9" descr="Megaphone with solid fill">
              <a:extLst>
                <a:ext uri="{FF2B5EF4-FFF2-40B4-BE49-F238E27FC236}">
                  <a16:creationId xmlns:a16="http://schemas.microsoft.com/office/drawing/2014/main" id="{0230D8E7-5620-5C33-B9D1-53C2E34C5AB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22429" y="2325645"/>
              <a:ext cx="914400" cy="914400"/>
            </a:xfrm>
            <a:prstGeom prst="rect">
              <a:avLst/>
            </a:prstGeom>
          </p:spPr>
        </p:pic>
      </p:grpSp>
    </p:spTree>
    <p:extLst>
      <p:ext uri="{BB962C8B-B14F-4D97-AF65-F5344CB8AC3E}">
        <p14:creationId xmlns:p14="http://schemas.microsoft.com/office/powerpoint/2010/main" val="1602374447"/>
      </p:ext>
    </p:extLst>
  </p:cSld>
  <p:clrMapOvr>
    <a:masterClrMapping/>
  </p:clrMapOvr>
</p:sld>
</file>

<file path=ppt/theme/theme1.xml><?xml version="1.0" encoding="utf-8"?>
<a:theme xmlns:a="http://schemas.openxmlformats.org/drawingml/2006/main" name="LA DP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A DPH" id="{A158CCA8-7E5C-4472-BE46-57C617B991A0}" vid="{C4D90A3F-BD0E-4971-90D9-DAE938C36B67}"/>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LA DP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A DPH" id="{A158CCA8-7E5C-4472-BE46-57C617B991A0}" vid="{C4D90A3F-BD0E-4971-90D9-DAE938C36B67}"/>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LA DP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A DPH" id="{A158CCA8-7E5C-4472-BE46-57C617B991A0}" vid="{C4D90A3F-BD0E-4971-90D9-DAE938C36B67}"/>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CD91F4C12E414BB1986EB74AB9F7F7" ma:contentTypeVersion="9" ma:contentTypeDescription="Create a new document." ma:contentTypeScope="" ma:versionID="1400d6d3b182a8a691fbe63cb10025d7">
  <xsd:schema xmlns:xsd="http://www.w3.org/2001/XMLSchema" xmlns:xs="http://www.w3.org/2001/XMLSchema" xmlns:p="http://schemas.microsoft.com/office/2006/metadata/properties" xmlns:ns2="62c82a4d-781b-43f7-9455-28e480f20635" xmlns:ns3="13ac4ded-852d-45e3-b3d7-499fba022b4e" targetNamespace="http://schemas.microsoft.com/office/2006/metadata/properties" ma:root="true" ma:fieldsID="8480758a8a1424518c4ccc6981b4e834" ns2:_="" ns3:_="">
    <xsd:import namespace="62c82a4d-781b-43f7-9455-28e480f20635"/>
    <xsd:import namespace="13ac4ded-852d-45e3-b3d7-499fba022b4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c82a4d-781b-43f7-9455-28e480f206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ac4ded-852d-45e3-b3d7-499fba022b4e"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BAA9992-58D8-4ADA-A057-B2CA5290F441}"/>
</file>

<file path=customXml/itemProps2.xml><?xml version="1.0" encoding="utf-8"?>
<ds:datastoreItem xmlns:ds="http://schemas.openxmlformats.org/officeDocument/2006/customXml" ds:itemID="{9D953E51-DDE0-4548-8DB5-F70065541B2F}">
  <ds:schemaRefs>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purl.org/dc/dcmitype/"/>
    <ds:schemaRef ds:uri="259b0b31-711f-4d4b-8d26-cb66ee627d71"/>
    <ds:schemaRef ds:uri="http://www.w3.org/XML/1998/namespace"/>
  </ds:schemaRefs>
</ds:datastoreItem>
</file>

<file path=customXml/itemProps3.xml><?xml version="1.0" encoding="utf-8"?>
<ds:datastoreItem xmlns:ds="http://schemas.openxmlformats.org/officeDocument/2006/customXml" ds:itemID="{552A274B-FD11-4F58-AAC8-A77A6350D983}">
  <ds:schemaRefs>
    <ds:schemaRef ds:uri="http://schemas.microsoft.com/sharepoint/v3/contenttype/forms"/>
  </ds:schemaRefs>
</ds:datastoreItem>
</file>

<file path=docMetadata/LabelInfo.xml><?xml version="1.0" encoding="utf-8"?>
<clbl:labelList xmlns:clbl="http://schemas.microsoft.com/office/2020/mipLabelMetadata">
  <clbl:label id="{07597248-ea38-451b-8abe-a638eddbac81}" enabled="0" method="" siteId="{07597248-ea38-451b-8abe-a638eddbac81}" removed="1"/>
</clbl:labelList>
</file>

<file path=docProps/app.xml><?xml version="1.0" encoding="utf-8"?>
<Properties xmlns="http://schemas.openxmlformats.org/officeDocument/2006/extended-properties" xmlns:vt="http://schemas.openxmlformats.org/officeDocument/2006/docPropsVTypes">
  <Template>LA DPH</Template>
  <TotalTime>2052</TotalTime>
  <Words>1383</Words>
  <Application>Microsoft Office PowerPoint</Application>
  <PresentationFormat>Widescreen</PresentationFormat>
  <Paragraphs>146</Paragraphs>
  <Slides>14</Slides>
  <Notes>4</Notes>
  <HiddenSlides>0</HiddenSlides>
  <MMClips>0</MMClips>
  <ScaleCrop>false</ScaleCrop>
  <HeadingPairs>
    <vt:vector size="4" baseType="variant">
      <vt:variant>
        <vt:lpstr>Theme</vt:lpstr>
      </vt:variant>
      <vt:variant>
        <vt:i4>6</vt:i4>
      </vt:variant>
      <vt:variant>
        <vt:lpstr>Slide Titles</vt:lpstr>
      </vt:variant>
      <vt:variant>
        <vt:i4>14</vt:i4>
      </vt:variant>
    </vt:vector>
  </HeadingPairs>
  <TitlesOfParts>
    <vt:vector size="20" baseType="lpstr">
      <vt:lpstr>LA DPH</vt:lpstr>
      <vt:lpstr>4_Office Theme</vt:lpstr>
      <vt:lpstr>6_Office Theme</vt:lpstr>
      <vt:lpstr>1_LA DPH</vt:lpstr>
      <vt:lpstr>5_Office Theme</vt:lpstr>
      <vt:lpstr>2_LA DPH</vt:lpstr>
      <vt:lpstr>DPH Provider Vaccine Office Hours:  COVID-19 Vaccine Updates 03/29/2023</vt:lpstr>
      <vt:lpstr>PowerPoint Presentation</vt:lpstr>
      <vt:lpstr>Next Crucial Conversations Webinar: Talking with Older Adults about COVID-19 Vaccines and Treatment</vt:lpstr>
      <vt:lpstr>Webinar: Set Up For Success Supporting Patients and Providers Through Video Visits</vt:lpstr>
      <vt:lpstr>Upcoming Webinar: Addressing Vaccine Hesitancy with Patients with Disabilities and their Families</vt:lpstr>
      <vt:lpstr>CA Immunization Coalition: Annual Summit</vt:lpstr>
      <vt:lpstr>PowerPoint Presentation</vt:lpstr>
      <vt:lpstr>Scheduling Pfizer Infant / Toddler Bivalent Booster Appointment </vt:lpstr>
      <vt:lpstr>Pfizer &amp; Moderna Infant / Toddler Bivalent Covid-19  Vaccines-Allocations Update</vt:lpstr>
      <vt:lpstr>Cesar Chavez Holiday Ordering Cadence</vt:lpstr>
      <vt:lpstr>Novavax 5-Dose Vial – Expected by End of April</vt:lpstr>
      <vt:lpstr>Third Party Redistributor Timeline</vt:lpstr>
      <vt:lpstr>Beyond Use Date vs. Expiration Date</vt:lpstr>
      <vt:lpstr>Vaccine Marketplace Reminders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Vaccine Order Updates</dc:title>
  <dc:creator>Wendi</dc:creator>
  <cp:lastModifiedBy>Mimi Velazquez</cp:lastModifiedBy>
  <cp:revision>107</cp:revision>
  <dcterms:created xsi:type="dcterms:W3CDTF">2022-02-22T23:59:23Z</dcterms:created>
  <dcterms:modified xsi:type="dcterms:W3CDTF">2023-03-29T15:35:54Z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0x01010027CD91F4C12E414BB1986EB74AB9F7F7</vt:lpwstr>
  </property>
</Properties>
</file>