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1" r:id="rId6"/>
    <p:sldMasterId id="2147483697" r:id="rId7"/>
    <p:sldMasterId id="2147483708" r:id="rId8"/>
    <p:sldMasterId id="2147483736" r:id="rId9"/>
  </p:sldMasterIdLst>
  <p:notesMasterIdLst>
    <p:notesMasterId r:id="rId25"/>
  </p:notesMasterIdLst>
  <p:sldIdLst>
    <p:sldId id="258" r:id="rId10"/>
    <p:sldId id="2147470922" r:id="rId11"/>
    <p:sldId id="2147472668" r:id="rId12"/>
    <p:sldId id="2147473122" r:id="rId13"/>
    <p:sldId id="2147473121" r:id="rId14"/>
    <p:sldId id="2147473123" r:id="rId15"/>
    <p:sldId id="2147472665" r:id="rId16"/>
    <p:sldId id="2147472537" r:id="rId17"/>
    <p:sldId id="2147473125" r:id="rId18"/>
    <p:sldId id="2147472533" r:id="rId19"/>
    <p:sldId id="2147473173" r:id="rId20"/>
    <p:sldId id="2147473179" r:id="rId21"/>
    <p:sldId id="2147473174" r:id="rId22"/>
    <p:sldId id="2147472667" r:id="rId23"/>
    <p:sldId id="21474731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0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694B9-8DAF-45B4-B00E-AA4C0996A39E}" v="4" dt="2022-11-23T17:37:41.780"/>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Meraz" userId="S::cmeraz@ph.lacounty.gov::c70c2659-bb18-428c-ab71-dc4be70a28d6" providerId="AD" clId="Web-{91E694B9-8DAF-45B4-B00E-AA4C0996A39E}"/>
    <pc:docChg chg="modSld">
      <pc:chgData name="Cassandra Meraz" userId="S::cmeraz@ph.lacounty.gov::c70c2659-bb18-428c-ab71-dc4be70a28d6" providerId="AD" clId="Web-{91E694B9-8DAF-45B4-B00E-AA4C0996A39E}" dt="2022-11-23T17:37:41.780" v="1" actId="20577"/>
      <pc:docMkLst>
        <pc:docMk/>
      </pc:docMkLst>
      <pc:sldChg chg="modSp">
        <pc:chgData name="Cassandra Meraz" userId="S::cmeraz@ph.lacounty.gov::c70c2659-bb18-428c-ab71-dc4be70a28d6" providerId="AD" clId="Web-{91E694B9-8DAF-45B4-B00E-AA4C0996A39E}" dt="2022-11-23T17:37:41.780" v="1" actId="20577"/>
        <pc:sldMkLst>
          <pc:docMk/>
          <pc:sldMk cId="3849414511" sldId="2147473174"/>
        </pc:sldMkLst>
        <pc:spChg chg="mod">
          <ac:chgData name="Cassandra Meraz" userId="S::cmeraz@ph.lacounty.gov::c70c2659-bb18-428c-ab71-dc4be70a28d6" providerId="AD" clId="Web-{91E694B9-8DAF-45B4-B00E-AA4C0996A39E}" dt="2022-11-23T17:37:41.780" v="1" actId="20577"/>
          <ac:spMkLst>
            <pc:docMk/>
            <pc:sldMk cId="3849414511" sldId="2147473174"/>
            <ac:spMk id="6" creationId="{5E52DD32-D82D-3E27-3D8F-F1933BB89FF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520BD-8AC0-4ECD-8B34-826DD84F9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54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41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3.png"/><Relationship Id="rId5" Type="http://schemas.openxmlformats.org/officeDocument/2006/relationships/tags" Target="../tags/tag4.xml"/><Relationship Id="rId10" Type="http://schemas.openxmlformats.org/officeDocument/2006/relationships/image" Target="../media/image12.emf"/><Relationship Id="rId4" Type="http://schemas.openxmlformats.org/officeDocument/2006/relationships/tags" Target="../tags/tag3.xml"/><Relationship Id="rId9" Type="http://schemas.openxmlformats.org/officeDocument/2006/relationships/image" Target="../media/image11.emf"/></Relationships>
</file>

<file path=ppt/slideLayouts/_rels/slideLayout10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2.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image" Target="../media/image13.png"/><Relationship Id="rId5" Type="http://schemas.openxmlformats.org/officeDocument/2006/relationships/tags" Target="../tags/tag9.xml"/><Relationship Id="rId10" Type="http://schemas.openxmlformats.org/officeDocument/2006/relationships/image" Target="../media/image11.emf"/><Relationship Id="rId4" Type="http://schemas.openxmlformats.org/officeDocument/2006/relationships/tags" Target="../tags/tag8.xml"/><Relationship Id="rId9" Type="http://schemas.openxmlformats.org/officeDocument/2006/relationships/oleObject" Target="../embeddings/oleObject2.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3.xml"/><Relationship Id="rId7"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image" Target="../media/image13.png"/><Relationship Id="rId5" Type="http://schemas.openxmlformats.org/officeDocument/2006/relationships/tags" Target="../tags/tag15.xml"/><Relationship Id="rId10" Type="http://schemas.openxmlformats.org/officeDocument/2006/relationships/image" Target="../media/image12.emf"/><Relationship Id="rId4" Type="http://schemas.openxmlformats.org/officeDocument/2006/relationships/tags" Target="../tags/tag14.xml"/><Relationship Id="rId9" Type="http://schemas.openxmlformats.org/officeDocument/2006/relationships/image" Target="../media/image11.emf"/></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tags" Target="../tags/tag21.xml"/><Relationship Id="rId11" Type="http://schemas.openxmlformats.org/officeDocument/2006/relationships/image" Target="../media/image14.emf"/><Relationship Id="rId5" Type="http://schemas.openxmlformats.org/officeDocument/2006/relationships/tags" Target="../tags/tag20.xml"/><Relationship Id="rId10" Type="http://schemas.openxmlformats.org/officeDocument/2006/relationships/oleObject" Target="../embeddings/oleObject4.bin"/><Relationship Id="rId4" Type="http://schemas.openxmlformats.org/officeDocument/2006/relationships/tags" Target="../tags/tag19.xml"/><Relationship Id="rId9"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tags" Target="../tags/tag28.xml"/><Relationship Id="rId11" Type="http://schemas.openxmlformats.org/officeDocument/2006/relationships/image" Target="../media/image14.emf"/><Relationship Id="rId5" Type="http://schemas.openxmlformats.org/officeDocument/2006/relationships/tags" Target="../tags/tag27.xml"/><Relationship Id="rId10" Type="http://schemas.openxmlformats.org/officeDocument/2006/relationships/oleObject" Target="../embeddings/oleObject5.bin"/><Relationship Id="rId4" Type="http://schemas.openxmlformats.org/officeDocument/2006/relationships/tags" Target="../tags/tag26.xml"/><Relationship Id="rId9"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vmlDrawing" Target="../drawings/vmlDrawing6.vml"/><Relationship Id="rId6" Type="http://schemas.openxmlformats.org/officeDocument/2006/relationships/tags" Target="../tags/tag35.xml"/><Relationship Id="rId11" Type="http://schemas.openxmlformats.org/officeDocument/2006/relationships/image" Target="../media/image14.emf"/><Relationship Id="rId5" Type="http://schemas.openxmlformats.org/officeDocument/2006/relationships/tags" Target="../tags/tag34.xml"/><Relationship Id="rId10" Type="http://schemas.openxmlformats.org/officeDocument/2006/relationships/oleObject" Target="../embeddings/oleObject6.bin"/><Relationship Id="rId4" Type="http://schemas.openxmlformats.org/officeDocument/2006/relationships/tags" Target="../tags/tag33.xml"/><Relationship Id="rId9"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9.xml"/><Relationship Id="rId7" Type="http://schemas.openxmlformats.org/officeDocument/2006/relationships/slideMaster" Target="../slideMasters/slideMaster6.xml"/><Relationship Id="rId2" Type="http://schemas.openxmlformats.org/officeDocument/2006/relationships/tags" Target="../tags/tag38.xml"/><Relationship Id="rId1" Type="http://schemas.openxmlformats.org/officeDocument/2006/relationships/vmlDrawing" Target="../drawings/vmlDrawing7.vml"/><Relationship Id="rId6" Type="http://schemas.openxmlformats.org/officeDocument/2006/relationships/tags" Target="../tags/tag42.xml"/><Relationship Id="rId11" Type="http://schemas.openxmlformats.org/officeDocument/2006/relationships/image" Target="../media/image13.png"/><Relationship Id="rId5" Type="http://schemas.openxmlformats.org/officeDocument/2006/relationships/tags" Target="../tags/tag41.xml"/><Relationship Id="rId10" Type="http://schemas.openxmlformats.org/officeDocument/2006/relationships/image" Target="../media/image12.emf"/><Relationship Id="rId4" Type="http://schemas.openxmlformats.org/officeDocument/2006/relationships/tags" Target="../tags/tag40.xml"/><Relationship Id="rId9" Type="http://schemas.openxmlformats.org/officeDocument/2006/relationships/image" Target="../media/image11.emf"/></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vmlDrawing" Target="../drawings/vmlDrawing8.vml"/><Relationship Id="rId6" Type="http://schemas.openxmlformats.org/officeDocument/2006/relationships/tags" Target="../tags/tag47.xml"/><Relationship Id="rId11" Type="http://schemas.openxmlformats.org/officeDocument/2006/relationships/image" Target="../media/image14.emf"/><Relationship Id="rId5" Type="http://schemas.openxmlformats.org/officeDocument/2006/relationships/tags" Target="../tags/tag46.xml"/><Relationship Id="rId10" Type="http://schemas.openxmlformats.org/officeDocument/2006/relationships/oleObject" Target="../embeddings/oleObject8.bin"/><Relationship Id="rId4" Type="http://schemas.openxmlformats.org/officeDocument/2006/relationships/tags" Target="../tags/tag45.xml"/><Relationship Id="rId9"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12.emf"/><Relationship Id="rId2" Type="http://schemas.openxmlformats.org/officeDocument/2006/relationships/tags" Target="../tags/tag50.xml"/><Relationship Id="rId1" Type="http://schemas.openxmlformats.org/officeDocument/2006/relationships/vmlDrawing" Target="../drawings/vmlDrawing9.vml"/><Relationship Id="rId6" Type="http://schemas.openxmlformats.org/officeDocument/2006/relationships/tags" Target="../tags/tag54.xml"/><Relationship Id="rId11" Type="http://schemas.openxmlformats.org/officeDocument/2006/relationships/image" Target="../media/image13.png"/><Relationship Id="rId5" Type="http://schemas.openxmlformats.org/officeDocument/2006/relationships/tags" Target="../tags/tag53.xml"/><Relationship Id="rId10" Type="http://schemas.openxmlformats.org/officeDocument/2006/relationships/image" Target="../media/image11.emf"/><Relationship Id="rId4" Type="http://schemas.openxmlformats.org/officeDocument/2006/relationships/tags" Target="../tags/tag52.xml"/><Relationship Id="rId9" Type="http://schemas.openxmlformats.org/officeDocument/2006/relationships/oleObject" Target="../embeddings/oleObject9.bin"/></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vmlDrawing" Target="../drawings/vmlDrawing10.vml"/><Relationship Id="rId6" Type="http://schemas.openxmlformats.org/officeDocument/2006/relationships/tags" Target="../tags/tag60.xml"/><Relationship Id="rId11" Type="http://schemas.openxmlformats.org/officeDocument/2006/relationships/image" Target="../media/image14.emf"/><Relationship Id="rId5" Type="http://schemas.openxmlformats.org/officeDocument/2006/relationships/tags" Target="../tags/tag59.xml"/><Relationship Id="rId10" Type="http://schemas.openxmlformats.org/officeDocument/2006/relationships/oleObject" Target="../embeddings/oleObject10.bin"/><Relationship Id="rId4" Type="http://schemas.openxmlformats.org/officeDocument/2006/relationships/tags" Target="../tags/tag58.xml"/><Relationship Id="rId9"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vmlDrawing" Target="../drawings/vmlDrawing11.vml"/><Relationship Id="rId6" Type="http://schemas.openxmlformats.org/officeDocument/2006/relationships/tags" Target="../tags/tag67.xml"/><Relationship Id="rId11" Type="http://schemas.openxmlformats.org/officeDocument/2006/relationships/image" Target="../media/image14.emf"/><Relationship Id="rId5" Type="http://schemas.openxmlformats.org/officeDocument/2006/relationships/tags" Target="../tags/tag66.xml"/><Relationship Id="rId10" Type="http://schemas.openxmlformats.org/officeDocument/2006/relationships/oleObject" Target="../embeddings/oleObject11.bin"/><Relationship Id="rId4" Type="http://schemas.openxmlformats.org/officeDocument/2006/relationships/tags" Target="../tags/tag65.xml"/><Relationship Id="rId9"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vmlDrawing" Target="../drawings/vmlDrawing12.vml"/><Relationship Id="rId6" Type="http://schemas.openxmlformats.org/officeDocument/2006/relationships/tags" Target="../tags/tag74.xml"/><Relationship Id="rId11" Type="http://schemas.openxmlformats.org/officeDocument/2006/relationships/image" Target="../media/image14.emf"/><Relationship Id="rId5" Type="http://schemas.openxmlformats.org/officeDocument/2006/relationships/tags" Target="../tags/tag73.xml"/><Relationship Id="rId10" Type="http://schemas.openxmlformats.org/officeDocument/2006/relationships/oleObject" Target="../embeddings/oleObject12.bin"/><Relationship Id="rId4" Type="http://schemas.openxmlformats.org/officeDocument/2006/relationships/tags" Target="../tags/tag72.xml"/><Relationship Id="rId9"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vmlDrawing" Target="../drawings/vmlDrawing13.vml"/><Relationship Id="rId6" Type="http://schemas.openxmlformats.org/officeDocument/2006/relationships/tags" Target="../tags/tag81.xml"/><Relationship Id="rId11" Type="http://schemas.openxmlformats.org/officeDocument/2006/relationships/image" Target="../media/image14.emf"/><Relationship Id="rId5" Type="http://schemas.openxmlformats.org/officeDocument/2006/relationships/tags" Target="../tags/tag80.xml"/><Relationship Id="rId10" Type="http://schemas.openxmlformats.org/officeDocument/2006/relationships/oleObject" Target="../embeddings/oleObject13.bin"/><Relationship Id="rId4" Type="http://schemas.openxmlformats.org/officeDocument/2006/relationships/tags" Target="../tags/tag79.xml"/><Relationship Id="rId9"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vmlDrawing" Target="../drawings/vmlDrawing14.vml"/><Relationship Id="rId6" Type="http://schemas.openxmlformats.org/officeDocument/2006/relationships/tags" Target="../tags/tag88.xml"/><Relationship Id="rId11" Type="http://schemas.openxmlformats.org/officeDocument/2006/relationships/image" Target="../media/image14.emf"/><Relationship Id="rId5" Type="http://schemas.openxmlformats.org/officeDocument/2006/relationships/tags" Target="../tags/tag87.xml"/><Relationship Id="rId10" Type="http://schemas.openxmlformats.org/officeDocument/2006/relationships/oleObject" Target="../embeddings/oleObject14.bin"/><Relationship Id="rId4" Type="http://schemas.openxmlformats.org/officeDocument/2006/relationships/tags" Target="../tags/tag86.xml"/><Relationship Id="rId9"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vmlDrawing" Target="../drawings/vmlDrawing15.vml"/><Relationship Id="rId6" Type="http://schemas.openxmlformats.org/officeDocument/2006/relationships/tags" Target="../tags/tag95.xml"/><Relationship Id="rId11" Type="http://schemas.openxmlformats.org/officeDocument/2006/relationships/image" Target="../media/image14.emf"/><Relationship Id="rId5" Type="http://schemas.openxmlformats.org/officeDocument/2006/relationships/tags" Target="../tags/tag94.xml"/><Relationship Id="rId10" Type="http://schemas.openxmlformats.org/officeDocument/2006/relationships/oleObject" Target="../embeddings/oleObject15.bin"/><Relationship Id="rId4" Type="http://schemas.openxmlformats.org/officeDocument/2006/relationships/tags" Target="../tags/tag93.xml"/><Relationship Id="rId9"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vmlDrawing" Target="../drawings/vmlDrawing16.vml"/><Relationship Id="rId6" Type="http://schemas.openxmlformats.org/officeDocument/2006/relationships/tags" Target="../tags/tag102.xml"/><Relationship Id="rId11" Type="http://schemas.openxmlformats.org/officeDocument/2006/relationships/image" Target="../media/image14.emf"/><Relationship Id="rId5" Type="http://schemas.openxmlformats.org/officeDocument/2006/relationships/tags" Target="../tags/tag101.xml"/><Relationship Id="rId10" Type="http://schemas.openxmlformats.org/officeDocument/2006/relationships/oleObject" Target="../embeddings/oleObject16.bin"/><Relationship Id="rId4" Type="http://schemas.openxmlformats.org/officeDocument/2006/relationships/tags" Target="../tags/tag100.xml"/><Relationship Id="rId9"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vmlDrawing" Target="../drawings/vmlDrawing17.vml"/><Relationship Id="rId6" Type="http://schemas.openxmlformats.org/officeDocument/2006/relationships/tags" Target="../tags/tag109.xml"/><Relationship Id="rId11" Type="http://schemas.openxmlformats.org/officeDocument/2006/relationships/image" Target="../media/image14.emf"/><Relationship Id="rId5" Type="http://schemas.openxmlformats.org/officeDocument/2006/relationships/tags" Target="../tags/tag108.xml"/><Relationship Id="rId10" Type="http://schemas.openxmlformats.org/officeDocument/2006/relationships/oleObject" Target="../embeddings/oleObject17.bin"/><Relationship Id="rId4" Type="http://schemas.openxmlformats.org/officeDocument/2006/relationships/tags" Target="../tags/tag107.xml"/><Relationship Id="rId9"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vmlDrawing" Target="../drawings/vmlDrawing18.vml"/><Relationship Id="rId6" Type="http://schemas.openxmlformats.org/officeDocument/2006/relationships/tags" Target="../tags/tag116.xml"/><Relationship Id="rId11" Type="http://schemas.openxmlformats.org/officeDocument/2006/relationships/image" Target="../media/image14.emf"/><Relationship Id="rId5" Type="http://schemas.openxmlformats.org/officeDocument/2006/relationships/tags" Target="../tags/tag115.xml"/><Relationship Id="rId10" Type="http://schemas.openxmlformats.org/officeDocument/2006/relationships/oleObject" Target="../embeddings/oleObject18.bin"/><Relationship Id="rId4" Type="http://schemas.openxmlformats.org/officeDocument/2006/relationships/tags" Target="../tags/tag114.xml"/><Relationship Id="rId9"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vmlDrawing" Target="../drawings/vmlDrawing19.v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image" Target="../media/image14.emf"/><Relationship Id="rId4" Type="http://schemas.openxmlformats.org/officeDocument/2006/relationships/tags" Target="../tags/tag121.xml"/><Relationship Id="rId9" Type="http://schemas.openxmlformats.org/officeDocument/2006/relationships/oleObject" Target="../embeddings/oleObject19.bin"/></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vmlDrawing" Target="../drawings/vmlDrawing20.v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4.emf"/><Relationship Id="rId4" Type="http://schemas.openxmlformats.org/officeDocument/2006/relationships/tags" Target="../tags/tag127.xml"/><Relationship Id="rId9" Type="http://schemas.openxmlformats.org/officeDocument/2006/relationships/oleObject" Target="../embeddings/oleObject20.bin"/></Relationships>
</file>

<file path=ppt/slideLayouts/_rels/slideLayout135.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15.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4.emf"/><Relationship Id="rId2" Type="http://schemas.openxmlformats.org/officeDocument/2006/relationships/tags" Target="../tags/tag131.xml"/><Relationship Id="rId16" Type="http://schemas.openxmlformats.org/officeDocument/2006/relationships/image" Target="../media/image17.png"/><Relationship Id="rId1" Type="http://schemas.openxmlformats.org/officeDocument/2006/relationships/vmlDrawing" Target="../drawings/vmlDrawing21.vml"/><Relationship Id="rId6" Type="http://schemas.openxmlformats.org/officeDocument/2006/relationships/tags" Target="../tags/tag135.xml"/><Relationship Id="rId11" Type="http://schemas.openxmlformats.org/officeDocument/2006/relationships/oleObject" Target="../embeddings/oleObject21.bin"/><Relationship Id="rId5" Type="http://schemas.openxmlformats.org/officeDocument/2006/relationships/tags" Target="../tags/tag134.xml"/><Relationship Id="rId15" Type="http://schemas.openxmlformats.org/officeDocument/2006/relationships/image" Target="../media/image16.png"/><Relationship Id="rId10" Type="http://schemas.openxmlformats.org/officeDocument/2006/relationships/slideMaster" Target="../slideMasters/slideMaster6.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2.emf"/></Relationships>
</file>

<file path=ppt/slideLayouts/_rels/slideLayout136.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14.emf"/><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oleObject" Target="../embeddings/oleObject22.bin"/><Relationship Id="rId2" Type="http://schemas.openxmlformats.org/officeDocument/2006/relationships/tags" Target="../tags/tag139.xml"/><Relationship Id="rId1" Type="http://schemas.openxmlformats.org/officeDocument/2006/relationships/vmlDrawing" Target="../drawings/vmlDrawing22.vml"/><Relationship Id="rId6" Type="http://schemas.openxmlformats.org/officeDocument/2006/relationships/tags" Target="../tags/tag143.xml"/><Relationship Id="rId11" Type="http://schemas.openxmlformats.org/officeDocument/2006/relationships/slideMaster" Target="../slideMasters/slideMaster6.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image" Target="../media/image18.png"/></Relationships>
</file>

<file path=ppt/slideLayouts/_rels/slideLayout137.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image" Target="../media/image14.emf"/><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oleObject" Target="../embeddings/oleObject23.bin"/><Relationship Id="rId2" Type="http://schemas.openxmlformats.org/officeDocument/2006/relationships/tags" Target="../tags/tag148.xml"/><Relationship Id="rId1" Type="http://schemas.openxmlformats.org/officeDocument/2006/relationships/vmlDrawing" Target="../drawings/vmlDrawing23.vml"/><Relationship Id="rId6" Type="http://schemas.openxmlformats.org/officeDocument/2006/relationships/tags" Target="../tags/tag152.xml"/><Relationship Id="rId11" Type="http://schemas.openxmlformats.org/officeDocument/2006/relationships/slideMaster" Target="../slideMasters/slideMaster6.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image" Target="../media/image18.png"/></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image" Target="../media/image14.emf"/><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oleObject" Target="../embeddings/oleObject24.bin"/><Relationship Id="rId2" Type="http://schemas.openxmlformats.org/officeDocument/2006/relationships/tags" Target="../tags/tag157.xml"/><Relationship Id="rId1" Type="http://schemas.openxmlformats.org/officeDocument/2006/relationships/vmlDrawing" Target="../drawings/vmlDrawing24.vml"/><Relationship Id="rId6" Type="http://schemas.openxmlformats.org/officeDocument/2006/relationships/tags" Target="../tags/tag161.xml"/><Relationship Id="rId11" Type="http://schemas.openxmlformats.org/officeDocument/2006/relationships/slideMaster" Target="../slideMasters/slideMaster6.xml"/><Relationship Id="rId5" Type="http://schemas.openxmlformats.org/officeDocument/2006/relationships/tags" Target="../tags/tag16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image" Target="../media/image18.pn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67.xml"/><Relationship Id="rId7"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25.v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11.emf"/></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72.xml"/><Relationship Id="rId7"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26.v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11.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11/23/2022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4421-928D-DD4B-AC23-3FC6623062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1927F-C337-DD41-8734-333E75947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5DC0-0E3C-614A-875A-ED8E584ABB16}"/>
              </a:ext>
            </a:extLst>
          </p:cNvPr>
          <p:cNvSpPr>
            <a:spLocks noGrp="1"/>
          </p:cNvSpPr>
          <p:nvPr>
            <p:ph type="dt" sz="half" idx="10"/>
          </p:nvPr>
        </p:nvSpPr>
        <p:spPr>
          <a:xfrm>
            <a:off x="838200" y="6356350"/>
            <a:ext cx="2743200" cy="365125"/>
          </a:xfrm>
          <a:prstGeom prst="rect">
            <a:avLst/>
          </a:prstGeom>
        </p:spPr>
        <p:txBody>
          <a:bodyPr/>
          <a:lstStyle/>
          <a:p>
            <a:fld id="{26F7F99C-93F6-0647-A3CD-6ABFD02CB3F9}" type="datetime1">
              <a:rPr lang="en-US" smtClean="0"/>
              <a:t>11/23/2022</a:t>
            </a:fld>
            <a:endParaRPr lang="en-US"/>
          </a:p>
        </p:txBody>
      </p:sp>
      <p:sp>
        <p:nvSpPr>
          <p:cNvPr id="5" name="Footer Placeholder 4">
            <a:extLst>
              <a:ext uri="{FF2B5EF4-FFF2-40B4-BE49-F238E27FC236}">
                <a16:creationId xmlns:a16="http://schemas.microsoft.com/office/drawing/2014/main" id="{D755D6BC-CE41-BF4B-BC25-2D56E4676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27A2E-C1AD-2C47-A08F-A20C90EF33A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3647109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A663D-EC99-4A40-AA7A-FA6C2D991B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CB103-FE98-2943-B31A-2E66F89430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3B0E2-5FCB-D444-8926-735935563EBE}"/>
              </a:ext>
            </a:extLst>
          </p:cNvPr>
          <p:cNvSpPr>
            <a:spLocks noGrp="1"/>
          </p:cNvSpPr>
          <p:nvPr>
            <p:ph type="dt" sz="half" idx="10"/>
          </p:nvPr>
        </p:nvSpPr>
        <p:spPr>
          <a:xfrm>
            <a:off x="838200" y="6356350"/>
            <a:ext cx="2743200" cy="365125"/>
          </a:xfrm>
          <a:prstGeom prst="rect">
            <a:avLst/>
          </a:prstGeom>
        </p:spPr>
        <p:txBody>
          <a:bodyPr/>
          <a:lstStyle/>
          <a:p>
            <a:fld id="{AEC2BE19-7675-4F45-98F8-E75FCBAE0386}" type="datetime1">
              <a:rPr lang="en-US" smtClean="0"/>
              <a:t>11/23/2022</a:t>
            </a:fld>
            <a:endParaRPr lang="en-US"/>
          </a:p>
        </p:txBody>
      </p:sp>
      <p:sp>
        <p:nvSpPr>
          <p:cNvPr id="5" name="Footer Placeholder 4">
            <a:extLst>
              <a:ext uri="{FF2B5EF4-FFF2-40B4-BE49-F238E27FC236}">
                <a16:creationId xmlns:a16="http://schemas.microsoft.com/office/drawing/2014/main" id="{71D06484-E089-4E49-A34C-2DD65BE95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C85AEC-7D68-FC48-8935-07938F8A43D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400660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CB01-FDF3-4364-91DB-3C8C9E14990C}" type="slidenum">
              <a:rPr lang="en-US" smtClean="0"/>
              <a:t>‹#›</a:t>
            </a:fld>
            <a:endParaRPr lang="en-US"/>
          </a:p>
        </p:txBody>
      </p:sp>
    </p:spTree>
    <p:extLst>
      <p:ext uri="{BB962C8B-B14F-4D97-AF65-F5344CB8AC3E}">
        <p14:creationId xmlns:p14="http://schemas.microsoft.com/office/powerpoint/2010/main" val="3175106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4421-928D-DD4B-AC23-3FC6623062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1927F-C337-DD41-8734-333E75947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5DC0-0E3C-614A-875A-ED8E584ABB1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755D6BC-CE41-BF4B-BC25-2D56E4676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27A2E-C1AD-2C47-A08F-A20C90EF33A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5468546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A663D-EC99-4A40-AA7A-FA6C2D991B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CB103-FE98-2943-B31A-2E66F89430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3B0E2-5FCB-D444-8926-735935563EB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1D06484-E089-4E49-A34C-2DD65BE95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C85AEC-7D68-FC48-8935-07938F8A43D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446751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980951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513228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19538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1781780"/>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p>
        </p:txBody>
      </p:sp>
      <p:sp>
        <p:nvSpPr>
          <p:cNvPr id="9" name="Rectangle 8">
            <a:extLst>
              <a:ext uri="{FF2B5EF4-FFF2-40B4-BE49-F238E27FC236}">
                <a16:creationId xmlns:a16="http://schemas.microsoft.com/office/drawing/2014/main" id="{E7B4FFE7-DDA4-46AE-910C-AFC9712FA38D}"/>
              </a:ext>
            </a:extLst>
          </p:cNvPr>
          <p:cNvSpPr/>
          <p:nvPr/>
        </p:nvSpPr>
        <p:spPr bwMode="ltGray">
          <a:xfrm>
            <a:off x="0" y="3176"/>
            <a:ext cx="12192000" cy="695323"/>
          </a:xfrm>
          <a:prstGeom prst="rect">
            <a:avLst/>
          </a:prstGeom>
          <a:solidFill>
            <a:srgbClr val="20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Chord 9">
            <a:extLst>
              <a:ext uri="{FF2B5EF4-FFF2-40B4-BE49-F238E27FC236}">
                <a16:creationId xmlns:a16="http://schemas.microsoft.com/office/drawing/2014/main" id="{F38B96C9-1FF5-4C32-8F78-F8FC0B733668}"/>
              </a:ext>
            </a:extLst>
          </p:cNvPr>
          <p:cNvSpPr/>
          <p:nvPr/>
        </p:nvSpPr>
        <p:spPr bwMode="ltGray">
          <a:xfrm rot="6798351">
            <a:off x="198718" y="72459"/>
            <a:ext cx="1385808" cy="1385808"/>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81EFFA1-85F2-4556-81C3-7DA40F141E04}"/>
              </a:ext>
            </a:extLst>
          </p:cNvPr>
          <p:cNvSpPr/>
          <p:nvPr userDrawn="1"/>
        </p:nvSpPr>
        <p:spPr bwMode="ltGray">
          <a:xfrm>
            <a:off x="0" y="6176963"/>
            <a:ext cx="12192000" cy="68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8DB78B1-AC2B-4AE3-968A-E358873C8C7D}"/>
              </a:ext>
            </a:extLst>
          </p:cNvPr>
          <p:cNvPicPr>
            <a:picLocks noChangeAspect="1"/>
          </p:cNvPicPr>
          <p:nvPr userDrawn="1"/>
        </p:nvPicPr>
        <p:blipFill>
          <a:blip r:embed="rId10"/>
          <a:stretch>
            <a:fillRect/>
          </a:stretch>
        </p:blipFill>
        <p:spPr bwMode="ltGray">
          <a:xfrm>
            <a:off x="553972" y="6307972"/>
            <a:ext cx="2927350" cy="380882"/>
          </a:xfrm>
          <a:prstGeom prst="rect">
            <a:avLst/>
          </a:prstGeom>
        </p:spPr>
      </p:pic>
      <p:pic>
        <p:nvPicPr>
          <p:cNvPr id="19" name="Picture 13" descr="Governor Newsom Launches “Vaccinate All 58” Campaign based on Safety and  Equity as First Vaccines Arrive to California | California Governor">
            <a:extLst>
              <a:ext uri="{FF2B5EF4-FFF2-40B4-BE49-F238E27FC236}">
                <a16:creationId xmlns:a16="http://schemas.microsoft.com/office/drawing/2014/main" id="{70740478-4937-4504-A627-B86ED7AF69E1}"/>
              </a:ext>
            </a:extLst>
          </p:cNvPr>
          <p:cNvPicPr>
            <a:picLocks noChangeAspect="1" noChangeArrowheads="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65" t="6982" r="26939" b="6655"/>
          <a:stretch/>
        </p:blipFill>
        <p:spPr bwMode="ltGray">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71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BC276FAF-4909-4DA7-BEF0-8FEB7F2DE4C3}"/>
              </a:ext>
            </a:extLst>
          </p:cNvPr>
          <p:cNvSpPr/>
          <p:nvPr userDrawn="1"/>
        </p:nvSpPr>
        <p:spPr bwMode="ltGray">
          <a:xfrm>
            <a:off x="0" y="3176"/>
            <a:ext cx="12192000" cy="695323"/>
          </a:xfrm>
          <a:prstGeom prst="rect">
            <a:avLst/>
          </a:prstGeom>
          <a:solidFill>
            <a:srgbClr val="20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Chord 23">
            <a:extLst>
              <a:ext uri="{FF2B5EF4-FFF2-40B4-BE49-F238E27FC236}">
                <a16:creationId xmlns:a16="http://schemas.microsoft.com/office/drawing/2014/main" id="{F4EEDA85-664E-4407-B1D6-FF29270AF4C9}"/>
              </a:ext>
            </a:extLst>
          </p:cNvPr>
          <p:cNvSpPr/>
          <p:nvPr userDrawn="1"/>
        </p:nvSpPr>
        <p:spPr bwMode="ltGray">
          <a:xfrm rot="6798351">
            <a:off x="198718" y="72459"/>
            <a:ext cx="1385808" cy="1385808"/>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13" descr="Governor Newsom Launches “Vaccinate All 58” Campaign based on Safety and  Equity as First Vaccines Arrive to California | California Governor">
            <a:extLst>
              <a:ext uri="{FF2B5EF4-FFF2-40B4-BE49-F238E27FC236}">
                <a16:creationId xmlns:a16="http://schemas.microsoft.com/office/drawing/2014/main" id="{1AF276B4-2EDF-421C-A220-A2A910E75B85}"/>
              </a:ext>
            </a:extLst>
          </p:cNvPr>
          <p:cNvPicPr>
            <a:picLocks noChangeAspect="1" noChangeArrowheads="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65" t="6982" r="26939" b="6655"/>
          <a:stretch/>
        </p:blipFill>
        <p:spPr bwMode="ltGray">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2B3A369-2B67-4C11-87DF-8ACDAE7B4C8C}"/>
              </a:ext>
            </a:extLst>
          </p:cNvPr>
          <p:cNvSpPr/>
          <p:nvPr userDrawn="1"/>
        </p:nvSpPr>
        <p:spPr bwMode="ltGray">
          <a:xfrm>
            <a:off x="0" y="6176963"/>
            <a:ext cx="12192000" cy="68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Slide Title">
            <a:extLst>
              <a:ext uri="{FF2B5EF4-FFF2-40B4-BE49-F238E27FC236}">
                <a16:creationId xmlns:a16="http://schemas.microsoft.com/office/drawing/2014/main" id="{6C3D89FC-A4B9-4683-B64F-B0644150274F}"/>
              </a:ext>
            </a:extLst>
          </p:cNvPr>
          <p:cNvSpPr>
            <a:spLocks noGrp="1"/>
          </p:cNvSpPr>
          <p:nvPr userDrawn="1">
            <p:ph type="title"/>
            <p:custDataLst>
              <p:tags r:id="rId4"/>
            </p:custDataLst>
          </p:nvPr>
        </p:nvSpPr>
        <p:spPr>
          <a:xfrm>
            <a:off x="1781720" y="214073"/>
            <a:ext cx="9856306" cy="307777"/>
          </a:xfrm>
        </p:spPr>
        <p:txBody>
          <a:bodyPr wrap="square">
            <a:spAutoFit/>
          </a:bodyPr>
          <a:lstStyle>
            <a:lvl1pPr>
              <a:defRPr>
                <a:solidFill>
                  <a:schemeClr val="bg1"/>
                </a:solidFill>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userDrawn="1">
            <p:ph type="body" sz="quarter" idx="10" hasCustomPrompt="1"/>
            <p:custDataLst>
              <p:tags r:id="rId5"/>
            </p:custDataLst>
          </p:nvPr>
        </p:nvSpPr>
        <p:spPr bwMode="ltGray">
          <a:xfrm>
            <a:off x="1781720" y="-2247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pic>
        <p:nvPicPr>
          <p:cNvPr id="19" name="Picture 18">
            <a:extLst>
              <a:ext uri="{FF2B5EF4-FFF2-40B4-BE49-F238E27FC236}">
                <a16:creationId xmlns:a16="http://schemas.microsoft.com/office/drawing/2014/main" id="{EE1D56FE-9D83-48AA-97FE-8C7C4DA1B3DD}"/>
              </a:ext>
            </a:extLst>
          </p:cNvPr>
          <p:cNvPicPr>
            <a:picLocks noChangeAspect="1"/>
          </p:cNvPicPr>
          <p:nvPr userDrawn="1"/>
        </p:nvPicPr>
        <p:blipFill>
          <a:blip r:embed="rId12"/>
          <a:stretch>
            <a:fillRect/>
          </a:stretch>
        </p:blipFill>
        <p:spPr bwMode="ltGray">
          <a:xfrm>
            <a:off x="553972" y="6336547"/>
            <a:ext cx="2927350" cy="380882"/>
          </a:xfrm>
          <a:prstGeom prst="rect">
            <a:avLst/>
          </a:prstGeom>
        </p:spPr>
      </p:pic>
      <p:sp>
        <p:nvSpPr>
          <p:cNvPr id="21" name="Slide Number">
            <a:extLst>
              <a:ext uri="{FF2B5EF4-FFF2-40B4-BE49-F238E27FC236}">
                <a16:creationId xmlns:a16="http://schemas.microsoft.com/office/drawing/2014/main" id="{17E100FF-9E1B-4EF6-B890-49CDC302E6AD}"/>
              </a:ext>
            </a:extLst>
          </p:cNvPr>
          <p:cNvSpPr>
            <a:spLocks noChangeArrowheads="1"/>
          </p:cNvSpPr>
          <p:nvPr userDrawn="1">
            <p:custDataLst>
              <p:tags r:id="rId6"/>
            </p:custDataLst>
          </p:nvPr>
        </p:nvSpPr>
        <p:spPr bwMode="ltGray">
          <a:xfrm>
            <a:off x="11312525" y="6486281"/>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DE85F95-69B7-47EF-A8A0-883E78ADACBF}"/>
              </a:ext>
            </a:extLst>
          </p:cNvPr>
          <p:cNvSpPr txBox="1"/>
          <p:nvPr userDrawn="1">
            <p:custDataLst>
              <p:tags r:id="rId7"/>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Placeholder 3">
            <a:extLst>
              <a:ext uri="{FF2B5EF4-FFF2-40B4-BE49-F238E27FC236}">
                <a16:creationId xmlns:a16="http://schemas.microsoft.com/office/drawing/2014/main" id="{EB3B2093-B11F-4E64-A39A-389999C82EA6}"/>
              </a:ext>
            </a:extLst>
          </p:cNvPr>
          <p:cNvSpPr txBox="1">
            <a:spLocks/>
          </p:cNvSpPr>
          <p:nvPr userDrawn="1"/>
        </p:nvSpPr>
        <p:spPr bwMode="ltGray">
          <a:xfrm>
            <a:off x="5850849" y="6467166"/>
            <a:ext cx="5289718" cy="184666"/>
          </a:xfrm>
          <a:prstGeom prst="rect">
            <a:avLst/>
          </a:prstGeom>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baseline="0">
                <a:solidFill>
                  <a:schemeClr val="bg1"/>
                </a:solidFill>
                <a:latin typeface="+mn-lt"/>
              </a:rPr>
              <a:t>Information contained in this file is confidential, preliminary, and pre-decisional</a:t>
            </a:r>
            <a:endParaRPr lang="en-US" sz="1200" baseline="0">
              <a:solidFill>
                <a:schemeClr val="bg1"/>
              </a:solidFill>
              <a:latin typeface="Arial" panose="020B0604020202020204"/>
            </a:endParaRPr>
          </a:p>
        </p:txBody>
      </p:sp>
    </p:spTree>
    <p:extLst>
      <p:ext uri="{BB962C8B-B14F-4D97-AF65-F5344CB8AC3E}">
        <p14:creationId xmlns:p14="http://schemas.microsoft.com/office/powerpoint/2010/main" val="34489371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4736" y="2170800"/>
            <a:ext cx="2484655" cy="2046714"/>
          </a:xfrm>
        </p:spPr>
        <p:txBody>
          <a:bodyPr/>
          <a:lstStyle>
            <a:lvl2pPr>
              <a:defRPr/>
            </a:lvl2pPr>
          </a:lstStyle>
          <a:p>
            <a:r>
              <a:rPr lang="en-US"/>
              <a:t>First level bullet, century gothic, 18pt, blue bullet</a:t>
            </a:r>
          </a:p>
          <a:p>
            <a:pPr lvl="1"/>
            <a:r>
              <a:rPr lang="en-US"/>
              <a:t>Second level bullet, century gothic, 16pt, dark blue bullet</a:t>
            </a:r>
          </a:p>
          <a:p>
            <a:pPr lvl="2"/>
            <a:r>
              <a:rPr lang="en-US"/>
              <a:t>Third level bullet, century gothic, 14pt, grey bullet</a:t>
            </a:r>
          </a:p>
        </p:txBody>
      </p:sp>
      <p:sp>
        <p:nvSpPr>
          <p:cNvPr id="4" name="Title 1"/>
          <p:cNvSpPr>
            <a:spLocks noGrp="1"/>
          </p:cNvSpPr>
          <p:nvPr>
            <p:ph type="title" hasCustomPrompt="1"/>
          </p:nvPr>
        </p:nvSpPr>
        <p:spPr>
          <a:xfrm>
            <a:off x="609600" y="274638"/>
            <a:ext cx="10972800" cy="591950"/>
          </a:xfrm>
        </p:spPr>
        <p:txBody>
          <a:bodyPr anchor="t" anchorCtr="0">
            <a:noAutofit/>
          </a:bodyPr>
          <a:lstStyle>
            <a:lvl1pPr>
              <a:defRPr sz="2400" b="1" baseline="0">
                <a:solidFill>
                  <a:schemeClr val="tx2"/>
                </a:solidFill>
              </a:defRPr>
            </a:lvl1pPr>
          </a:lstStyle>
          <a:p>
            <a:r>
              <a:rPr lang="en-US"/>
              <a:t>1-column layout title 28pt Century Gothic bold </a:t>
            </a:r>
          </a:p>
        </p:txBody>
      </p:sp>
    </p:spTree>
    <p:extLst>
      <p:ext uri="{BB962C8B-B14F-4D97-AF65-F5344CB8AC3E}">
        <p14:creationId xmlns:p14="http://schemas.microsoft.com/office/powerpoint/2010/main" val="127202209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742807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513228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19538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1781780"/>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p>
        </p:txBody>
      </p:sp>
      <p:sp>
        <p:nvSpPr>
          <p:cNvPr id="9" name="Rectangle 8">
            <a:extLst>
              <a:ext uri="{FF2B5EF4-FFF2-40B4-BE49-F238E27FC236}">
                <a16:creationId xmlns:a16="http://schemas.microsoft.com/office/drawing/2014/main" id="{E7B4FFE7-DDA4-46AE-910C-AFC9712FA38D}"/>
              </a:ext>
            </a:extLst>
          </p:cNvPr>
          <p:cNvSpPr/>
          <p:nvPr/>
        </p:nvSpPr>
        <p:spPr bwMode="ltGray">
          <a:xfrm>
            <a:off x="0" y="3176"/>
            <a:ext cx="12192000" cy="695323"/>
          </a:xfrm>
          <a:prstGeom prst="rect">
            <a:avLst/>
          </a:prstGeom>
          <a:solidFill>
            <a:srgbClr val="20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Chord 9">
            <a:extLst>
              <a:ext uri="{FF2B5EF4-FFF2-40B4-BE49-F238E27FC236}">
                <a16:creationId xmlns:a16="http://schemas.microsoft.com/office/drawing/2014/main" id="{F38B96C9-1FF5-4C32-8F78-F8FC0B733668}"/>
              </a:ext>
            </a:extLst>
          </p:cNvPr>
          <p:cNvSpPr/>
          <p:nvPr/>
        </p:nvSpPr>
        <p:spPr bwMode="ltGray">
          <a:xfrm rot="6798351">
            <a:off x="198718" y="72459"/>
            <a:ext cx="1385808" cy="1385808"/>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81EFFA1-85F2-4556-81C3-7DA40F141E04}"/>
              </a:ext>
            </a:extLst>
          </p:cNvPr>
          <p:cNvSpPr/>
          <p:nvPr userDrawn="1"/>
        </p:nvSpPr>
        <p:spPr bwMode="ltGray">
          <a:xfrm>
            <a:off x="0" y="6176963"/>
            <a:ext cx="12192000" cy="68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8DB78B1-AC2B-4AE3-968A-E358873C8C7D}"/>
              </a:ext>
            </a:extLst>
          </p:cNvPr>
          <p:cNvPicPr>
            <a:picLocks noChangeAspect="1"/>
          </p:cNvPicPr>
          <p:nvPr userDrawn="1"/>
        </p:nvPicPr>
        <p:blipFill>
          <a:blip r:embed="rId10"/>
          <a:stretch>
            <a:fillRect/>
          </a:stretch>
        </p:blipFill>
        <p:spPr bwMode="ltGray">
          <a:xfrm>
            <a:off x="553972" y="6307972"/>
            <a:ext cx="2927350" cy="380882"/>
          </a:xfrm>
          <a:prstGeom prst="rect">
            <a:avLst/>
          </a:prstGeom>
        </p:spPr>
      </p:pic>
      <p:pic>
        <p:nvPicPr>
          <p:cNvPr id="19" name="Picture 13" descr="Governor Newsom Launches “Vaccinate All 58” Campaign based on Safety and  Equity as First Vaccines Arrive to California | California Governor">
            <a:extLst>
              <a:ext uri="{FF2B5EF4-FFF2-40B4-BE49-F238E27FC236}">
                <a16:creationId xmlns:a16="http://schemas.microsoft.com/office/drawing/2014/main" id="{70740478-4937-4504-A627-B86ED7AF69E1}"/>
              </a:ext>
            </a:extLst>
          </p:cNvPr>
          <p:cNvPicPr>
            <a:picLocks noChangeAspect="1" noChangeArrowheads="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65" t="6982" r="26939" b="6655"/>
          <a:stretch/>
        </p:blipFill>
        <p:spPr bwMode="ltGray">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992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83021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1"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592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11/23/2022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83966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5"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868833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999486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09"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059365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456666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3"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50800" y="513228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51941" y="419538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51941" y="1781780"/>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p>
        </p:txBody>
      </p:sp>
      <p:sp>
        <p:nvSpPr>
          <p:cNvPr id="9" name="Rectangle 8">
            <a:extLst>
              <a:ext uri="{FF2B5EF4-FFF2-40B4-BE49-F238E27FC236}">
                <a16:creationId xmlns:a16="http://schemas.microsoft.com/office/drawing/2014/main" id="{E7B4FFE7-DDA4-46AE-910C-AFC9712FA38D}"/>
              </a:ext>
            </a:extLst>
          </p:cNvPr>
          <p:cNvSpPr/>
          <p:nvPr/>
        </p:nvSpPr>
        <p:spPr bwMode="ltGray">
          <a:xfrm>
            <a:off x="0" y="3176"/>
            <a:ext cx="12192000" cy="695323"/>
          </a:xfrm>
          <a:prstGeom prst="rect">
            <a:avLst/>
          </a:prstGeom>
          <a:solidFill>
            <a:srgbClr val="20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Chord 9">
            <a:extLst>
              <a:ext uri="{FF2B5EF4-FFF2-40B4-BE49-F238E27FC236}">
                <a16:creationId xmlns:a16="http://schemas.microsoft.com/office/drawing/2014/main" id="{F38B96C9-1FF5-4C32-8F78-F8FC0B733668}"/>
              </a:ext>
            </a:extLst>
          </p:cNvPr>
          <p:cNvSpPr/>
          <p:nvPr/>
        </p:nvSpPr>
        <p:spPr bwMode="ltGray">
          <a:xfrm rot="6798351">
            <a:off x="198718" y="72459"/>
            <a:ext cx="1385808" cy="1385808"/>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81EFFA1-85F2-4556-81C3-7DA40F141E04}"/>
              </a:ext>
            </a:extLst>
          </p:cNvPr>
          <p:cNvSpPr/>
          <p:nvPr userDrawn="1"/>
        </p:nvSpPr>
        <p:spPr bwMode="ltGray">
          <a:xfrm>
            <a:off x="0" y="6176963"/>
            <a:ext cx="12192000" cy="68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8DB78B1-AC2B-4AE3-968A-E358873C8C7D}"/>
              </a:ext>
            </a:extLst>
          </p:cNvPr>
          <p:cNvPicPr>
            <a:picLocks noChangeAspect="1"/>
          </p:cNvPicPr>
          <p:nvPr userDrawn="1"/>
        </p:nvPicPr>
        <p:blipFill>
          <a:blip r:embed="rId10"/>
          <a:stretch>
            <a:fillRect/>
          </a:stretch>
        </p:blipFill>
        <p:spPr bwMode="ltGray">
          <a:xfrm>
            <a:off x="553972" y="6307972"/>
            <a:ext cx="2927350" cy="380882"/>
          </a:xfrm>
          <a:prstGeom prst="rect">
            <a:avLst/>
          </a:prstGeom>
        </p:spPr>
      </p:pic>
      <p:pic>
        <p:nvPicPr>
          <p:cNvPr id="19" name="Picture 13" descr="Governor Newsom Launches “Vaccinate All 58” Campaign based on Safety and  Equity as First Vaccines Arrive to California | California Governor">
            <a:extLst>
              <a:ext uri="{FF2B5EF4-FFF2-40B4-BE49-F238E27FC236}">
                <a16:creationId xmlns:a16="http://schemas.microsoft.com/office/drawing/2014/main" id="{70740478-4937-4504-A627-B86ED7AF69E1}"/>
              </a:ext>
            </a:extLst>
          </p:cNvPr>
          <p:cNvPicPr>
            <a:picLocks noChangeAspect="1" noChangeArrowheads="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65" t="6982" r="26939" b="6655"/>
          <a:stretch/>
        </p:blipFill>
        <p:spPr bwMode="ltGray">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98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720511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7"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2848885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4421-928D-DD4B-AC23-3FC6623062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1927F-C337-DD41-8734-333E75947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5DC0-0E3C-614A-875A-ED8E584ABB16}"/>
              </a:ext>
            </a:extLst>
          </p:cNvPr>
          <p:cNvSpPr>
            <a:spLocks noGrp="1"/>
          </p:cNvSpPr>
          <p:nvPr>
            <p:ph type="dt" sz="half" idx="10"/>
          </p:nvPr>
        </p:nvSpPr>
        <p:spPr>
          <a:xfrm>
            <a:off x="838200" y="6356350"/>
            <a:ext cx="2743200" cy="365125"/>
          </a:xfrm>
          <a:prstGeom prst="rect">
            <a:avLst/>
          </a:prstGeom>
        </p:spPr>
        <p:txBody>
          <a:bodyPr/>
          <a:lstStyle/>
          <a:p>
            <a:fld id="{26F7F99C-93F6-0647-A3CD-6ABFD02CB3F9}" type="datetime1">
              <a:rPr lang="en-US" smtClean="0"/>
              <a:t>11/23/2022</a:t>
            </a:fld>
            <a:endParaRPr lang="en-US"/>
          </a:p>
        </p:txBody>
      </p:sp>
      <p:sp>
        <p:nvSpPr>
          <p:cNvPr id="5" name="Footer Placeholder 4">
            <a:extLst>
              <a:ext uri="{FF2B5EF4-FFF2-40B4-BE49-F238E27FC236}">
                <a16:creationId xmlns:a16="http://schemas.microsoft.com/office/drawing/2014/main" id="{D755D6BC-CE41-BF4B-BC25-2D56E4676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27A2E-C1AD-2C47-A08F-A20C90EF33A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084092373"/>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A663D-EC99-4A40-AA7A-FA6C2D991B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CB103-FE98-2943-B31A-2E66F89430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3B0E2-5FCB-D444-8926-735935563EBE}"/>
              </a:ext>
            </a:extLst>
          </p:cNvPr>
          <p:cNvSpPr>
            <a:spLocks noGrp="1"/>
          </p:cNvSpPr>
          <p:nvPr>
            <p:ph type="dt" sz="half" idx="10"/>
          </p:nvPr>
        </p:nvSpPr>
        <p:spPr>
          <a:xfrm>
            <a:off x="838200" y="6356350"/>
            <a:ext cx="2743200" cy="365125"/>
          </a:xfrm>
          <a:prstGeom prst="rect">
            <a:avLst/>
          </a:prstGeom>
        </p:spPr>
        <p:txBody>
          <a:bodyPr/>
          <a:lstStyle/>
          <a:p>
            <a:fld id="{AEC2BE19-7675-4F45-98F8-E75FCBAE0386}" type="datetime1">
              <a:rPr lang="en-US" smtClean="0"/>
              <a:t>11/23/2022</a:t>
            </a:fld>
            <a:endParaRPr lang="en-US"/>
          </a:p>
        </p:txBody>
      </p:sp>
      <p:sp>
        <p:nvSpPr>
          <p:cNvPr id="5" name="Footer Placeholder 4">
            <a:extLst>
              <a:ext uri="{FF2B5EF4-FFF2-40B4-BE49-F238E27FC236}">
                <a16:creationId xmlns:a16="http://schemas.microsoft.com/office/drawing/2014/main" id="{71D06484-E089-4E49-A34C-2DD65BE95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C85AEC-7D68-FC48-8935-07938F8A43D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124843659"/>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BC276FAF-4909-4DA7-BEF0-8FEB7F2DE4C3}"/>
              </a:ext>
            </a:extLst>
          </p:cNvPr>
          <p:cNvSpPr/>
          <p:nvPr userDrawn="1"/>
        </p:nvSpPr>
        <p:spPr bwMode="ltGray">
          <a:xfrm>
            <a:off x="0" y="3176"/>
            <a:ext cx="12192000" cy="695323"/>
          </a:xfrm>
          <a:prstGeom prst="rect">
            <a:avLst/>
          </a:prstGeom>
          <a:solidFill>
            <a:srgbClr val="20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Chord 23">
            <a:extLst>
              <a:ext uri="{FF2B5EF4-FFF2-40B4-BE49-F238E27FC236}">
                <a16:creationId xmlns:a16="http://schemas.microsoft.com/office/drawing/2014/main" id="{F4EEDA85-664E-4407-B1D6-FF29270AF4C9}"/>
              </a:ext>
            </a:extLst>
          </p:cNvPr>
          <p:cNvSpPr/>
          <p:nvPr userDrawn="1"/>
        </p:nvSpPr>
        <p:spPr bwMode="ltGray">
          <a:xfrm rot="6798351">
            <a:off x="198718" y="72459"/>
            <a:ext cx="1385808" cy="1385808"/>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13" descr="Governor Newsom Launches “Vaccinate All 58” Campaign based on Safety and  Equity as First Vaccines Arrive to California | California Governor">
            <a:extLst>
              <a:ext uri="{FF2B5EF4-FFF2-40B4-BE49-F238E27FC236}">
                <a16:creationId xmlns:a16="http://schemas.microsoft.com/office/drawing/2014/main" id="{1AF276B4-2EDF-421C-A220-A2A910E75B85}"/>
              </a:ext>
            </a:extLst>
          </p:cNvPr>
          <p:cNvPicPr>
            <a:picLocks noChangeAspect="1" noChangeArrowheads="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65" t="6982" r="26939" b="6655"/>
          <a:stretch/>
        </p:blipFill>
        <p:spPr bwMode="ltGray">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2B3A369-2B67-4C11-87DF-8ACDAE7B4C8C}"/>
              </a:ext>
            </a:extLst>
          </p:cNvPr>
          <p:cNvSpPr/>
          <p:nvPr userDrawn="1"/>
        </p:nvSpPr>
        <p:spPr bwMode="ltGray">
          <a:xfrm>
            <a:off x="0" y="6176963"/>
            <a:ext cx="12192000" cy="681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Slide Title">
            <a:extLst>
              <a:ext uri="{FF2B5EF4-FFF2-40B4-BE49-F238E27FC236}">
                <a16:creationId xmlns:a16="http://schemas.microsoft.com/office/drawing/2014/main" id="{6C3D89FC-A4B9-4683-B64F-B0644150274F}"/>
              </a:ext>
            </a:extLst>
          </p:cNvPr>
          <p:cNvSpPr>
            <a:spLocks noGrp="1"/>
          </p:cNvSpPr>
          <p:nvPr userDrawn="1">
            <p:ph type="title"/>
            <p:custDataLst>
              <p:tags r:id="rId4"/>
            </p:custDataLst>
          </p:nvPr>
        </p:nvSpPr>
        <p:spPr>
          <a:xfrm>
            <a:off x="1781720" y="214073"/>
            <a:ext cx="9856306" cy="307777"/>
          </a:xfrm>
        </p:spPr>
        <p:txBody>
          <a:bodyPr wrap="square">
            <a:spAutoFit/>
          </a:bodyPr>
          <a:lstStyle>
            <a:lvl1pPr>
              <a:defRPr>
                <a:solidFill>
                  <a:schemeClr val="bg1"/>
                </a:solidFill>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userDrawn="1">
            <p:ph type="body" sz="quarter" idx="10" hasCustomPrompt="1"/>
            <p:custDataLst>
              <p:tags r:id="rId5"/>
            </p:custDataLst>
          </p:nvPr>
        </p:nvSpPr>
        <p:spPr bwMode="ltGray">
          <a:xfrm>
            <a:off x="1781720" y="-2247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pic>
        <p:nvPicPr>
          <p:cNvPr id="19" name="Picture 18">
            <a:extLst>
              <a:ext uri="{FF2B5EF4-FFF2-40B4-BE49-F238E27FC236}">
                <a16:creationId xmlns:a16="http://schemas.microsoft.com/office/drawing/2014/main" id="{EE1D56FE-9D83-48AA-97FE-8C7C4DA1B3DD}"/>
              </a:ext>
            </a:extLst>
          </p:cNvPr>
          <p:cNvPicPr>
            <a:picLocks noChangeAspect="1"/>
          </p:cNvPicPr>
          <p:nvPr userDrawn="1"/>
        </p:nvPicPr>
        <p:blipFill>
          <a:blip r:embed="rId12"/>
          <a:stretch>
            <a:fillRect/>
          </a:stretch>
        </p:blipFill>
        <p:spPr bwMode="ltGray">
          <a:xfrm>
            <a:off x="553972" y="6336547"/>
            <a:ext cx="2927350" cy="380882"/>
          </a:xfrm>
          <a:prstGeom prst="rect">
            <a:avLst/>
          </a:prstGeom>
        </p:spPr>
      </p:pic>
      <p:sp>
        <p:nvSpPr>
          <p:cNvPr id="21" name="Slide Number">
            <a:extLst>
              <a:ext uri="{FF2B5EF4-FFF2-40B4-BE49-F238E27FC236}">
                <a16:creationId xmlns:a16="http://schemas.microsoft.com/office/drawing/2014/main" id="{17E100FF-9E1B-4EF6-B890-49CDC302E6AD}"/>
              </a:ext>
            </a:extLst>
          </p:cNvPr>
          <p:cNvSpPr>
            <a:spLocks noChangeArrowheads="1"/>
          </p:cNvSpPr>
          <p:nvPr userDrawn="1">
            <p:custDataLst>
              <p:tags r:id="rId6"/>
            </p:custDataLst>
          </p:nvPr>
        </p:nvSpPr>
        <p:spPr bwMode="ltGray">
          <a:xfrm>
            <a:off x="11312525" y="6486281"/>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DE85F95-69B7-47EF-A8A0-883E78ADACBF}"/>
              </a:ext>
            </a:extLst>
          </p:cNvPr>
          <p:cNvSpPr txBox="1"/>
          <p:nvPr userDrawn="1">
            <p:custDataLst>
              <p:tags r:id="rId7"/>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Placeholder 3">
            <a:extLst>
              <a:ext uri="{FF2B5EF4-FFF2-40B4-BE49-F238E27FC236}">
                <a16:creationId xmlns:a16="http://schemas.microsoft.com/office/drawing/2014/main" id="{EB3B2093-B11F-4E64-A39A-389999C82EA6}"/>
              </a:ext>
            </a:extLst>
          </p:cNvPr>
          <p:cNvSpPr txBox="1">
            <a:spLocks/>
          </p:cNvSpPr>
          <p:nvPr userDrawn="1"/>
        </p:nvSpPr>
        <p:spPr bwMode="ltGray">
          <a:xfrm>
            <a:off x="5850849" y="6467166"/>
            <a:ext cx="5289718" cy="184666"/>
          </a:xfrm>
          <a:prstGeom prst="rect">
            <a:avLst/>
          </a:prstGeom>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baseline="0">
                <a:solidFill>
                  <a:schemeClr val="bg1"/>
                </a:solidFill>
                <a:latin typeface="+mn-lt"/>
              </a:rPr>
              <a:t>Information contained in this file is confidential, preliminary, and pre-decisional</a:t>
            </a:r>
            <a:endParaRPr lang="en-US" sz="1200" baseline="0">
              <a:solidFill>
                <a:schemeClr val="bg1"/>
              </a:solidFill>
              <a:latin typeface="Arial" panose="020B0604020202020204"/>
            </a:endParaRPr>
          </a:p>
        </p:txBody>
      </p:sp>
    </p:spTree>
    <p:extLst>
      <p:ext uri="{BB962C8B-B14F-4D97-AF65-F5344CB8AC3E}">
        <p14:creationId xmlns:p14="http://schemas.microsoft.com/office/powerpoint/2010/main" val="2490482126"/>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4736" y="2170800"/>
            <a:ext cx="2484655" cy="2046714"/>
          </a:xfrm>
        </p:spPr>
        <p:txBody>
          <a:bodyPr/>
          <a:lstStyle>
            <a:lvl2pPr>
              <a:defRPr/>
            </a:lvl2pPr>
          </a:lstStyle>
          <a:p>
            <a:r>
              <a:rPr lang="en-US"/>
              <a:t>First level bullet, century gothic, 18pt, blue bullet</a:t>
            </a:r>
          </a:p>
          <a:p>
            <a:pPr lvl="1"/>
            <a:r>
              <a:rPr lang="en-US"/>
              <a:t>Second level bullet, century gothic, 16pt, dark blue bullet</a:t>
            </a:r>
          </a:p>
          <a:p>
            <a:pPr lvl="2"/>
            <a:r>
              <a:rPr lang="en-US"/>
              <a:t>Third level bullet, century gothic, 14pt, grey bullet</a:t>
            </a:r>
          </a:p>
        </p:txBody>
      </p:sp>
      <p:sp>
        <p:nvSpPr>
          <p:cNvPr id="4" name="Title 1"/>
          <p:cNvSpPr>
            <a:spLocks noGrp="1"/>
          </p:cNvSpPr>
          <p:nvPr>
            <p:ph type="title" hasCustomPrompt="1"/>
          </p:nvPr>
        </p:nvSpPr>
        <p:spPr>
          <a:xfrm>
            <a:off x="609600" y="274638"/>
            <a:ext cx="10972800" cy="591950"/>
          </a:xfrm>
        </p:spPr>
        <p:txBody>
          <a:bodyPr anchor="t" anchorCtr="0">
            <a:noAutofit/>
          </a:bodyPr>
          <a:lstStyle>
            <a:lvl1pPr>
              <a:defRPr sz="2400" b="1" baseline="0">
                <a:solidFill>
                  <a:schemeClr val="tx2"/>
                </a:solidFill>
              </a:defRPr>
            </a:lvl1pPr>
          </a:lstStyle>
          <a:p>
            <a:r>
              <a:rPr lang="en-US"/>
              <a:t>1-column layout title 28pt Century Gothic bold </a:t>
            </a:r>
          </a:p>
        </p:txBody>
      </p:sp>
    </p:spTree>
    <p:extLst>
      <p:ext uri="{BB962C8B-B14F-4D97-AF65-F5344CB8AC3E}">
        <p14:creationId xmlns:p14="http://schemas.microsoft.com/office/powerpoint/2010/main" val="144490325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784887680"/>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999486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6518452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3234587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8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836823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619187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653014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5316472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376589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541256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836823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788958411"/>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2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653014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17482709"/>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3_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376589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think-cell Slide" r:id="rId10" imgW="413" imgH="416" progId="TCLayout.ActiveDocument.1">
                  <p:embed/>
                </p:oleObj>
              </mc:Choice>
              <mc:Fallback>
                <p:oleObj name="think-cell Slide" r:id="rId10"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70167552"/>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4F7A-5B74-9A41-AA59-B852674EE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62645-85F0-744D-A02C-73E555FC5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9325715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97264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1781720" y="214073"/>
            <a:ext cx="10123953" cy="307777"/>
          </a:xfrm>
        </p:spPr>
        <p:txBody>
          <a:bodyPr vert="horz" wrap="square" lIns="0" tIns="0" rIns="0" bIns="0" rtlCol="0" anchor="ctr" anchorCtr="0">
            <a:spAutoFit/>
          </a:bodyPr>
          <a:lstStyle>
            <a:lvl1pPr>
              <a:defRPr lang="en-US" sz="2000" baseline="0"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781720" y="0"/>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Add tracker</a:t>
            </a:r>
          </a:p>
        </p:txBody>
      </p:sp>
    </p:spTree>
    <p:extLst>
      <p:ext uri="{BB962C8B-B14F-4D97-AF65-F5344CB8AC3E}">
        <p14:creationId xmlns:p14="http://schemas.microsoft.com/office/powerpoint/2010/main" val="41963538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1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927100" y="4589463"/>
            <a:ext cx="104203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8675321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1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14179938"/>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4F7A-5B74-9A41-AA59-B852674EE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62645-85F0-744D-A02C-73E555FC5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041029819"/>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1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927100" y="4589463"/>
            <a:ext cx="104203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3195484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1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998773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4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790819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1781720" y="214073"/>
            <a:ext cx="10123953" cy="307777"/>
          </a:xfrm>
        </p:spPr>
        <p:txBody>
          <a:bodyPr vert="horz" wrap="square" lIns="0" tIns="0" rIns="0" bIns="0" rtlCol="0" anchor="ctr" anchorCtr="0">
            <a:spAutoFit/>
          </a:bodyPr>
          <a:lstStyle>
            <a:lvl1pPr>
              <a:defRPr lang="en-US" sz="2000" baseline="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781720" y="0"/>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Tree>
    <p:extLst>
      <p:ext uri="{BB962C8B-B14F-4D97-AF65-F5344CB8AC3E}">
        <p14:creationId xmlns:p14="http://schemas.microsoft.com/office/powerpoint/2010/main" val="12736044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CustomLayou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31134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1">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1781720" y="214073"/>
            <a:ext cx="3843338" cy="307777"/>
          </a:xfrm>
        </p:spPr>
        <p:txBody>
          <a:bodyPr vert="horz" wrap="square">
            <a:sp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1. On-page tracker">
            <a:extLst>
              <a:ext uri="{FF2B5EF4-FFF2-40B4-BE49-F238E27FC236}">
                <a16:creationId xmlns:a16="http://schemas.microsoft.com/office/drawing/2014/main" id="{208BB2EA-38FB-4397-A380-7A5E4DE570A4}"/>
              </a:ext>
            </a:extLst>
          </p:cNvPr>
          <p:cNvSpPr>
            <a:spLocks noGrp="1"/>
          </p:cNvSpPr>
          <p:nvPr>
            <p:ph type="body" sz="quarter" idx="10" hasCustomPrompt="1"/>
            <p:custDataLst>
              <p:tags r:id="rId7"/>
            </p:custDataLst>
          </p:nvPr>
        </p:nvSpPr>
        <p:spPr>
          <a:xfrm>
            <a:off x="1781720" y="0"/>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Add tracker</a:t>
            </a:r>
          </a:p>
        </p:txBody>
      </p:sp>
      <p:pic>
        <p:nvPicPr>
          <p:cNvPr id="27" name="Picture 13" descr="Governor Newsom Launches “Vaccinate All 58” Campaign based on Safety and  Equity as First Vaccines Arrive to California | California Governor">
            <a:extLst>
              <a:ext uri="{FF2B5EF4-FFF2-40B4-BE49-F238E27FC236}">
                <a16:creationId xmlns:a16="http://schemas.microsoft.com/office/drawing/2014/main" id="{C8ABF00D-CF04-414B-84CE-3D5D9A640C34}"/>
              </a:ext>
            </a:extLst>
          </p:cNvPr>
          <p:cNvPicPr>
            <a:picLocks noChangeAspect="1" noChangeArrowheads="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7879" y="166833"/>
            <a:ext cx="823498" cy="69028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48717A6D-B1A0-46B5-9E88-C32E822B5899}"/>
              </a:ext>
            </a:extLst>
          </p:cNvPr>
          <p:cNvGrpSpPr/>
          <p:nvPr userDrawn="1"/>
        </p:nvGrpSpPr>
        <p:grpSpPr>
          <a:xfrm>
            <a:off x="553972" y="6288922"/>
            <a:ext cx="3050450" cy="451186"/>
            <a:chOff x="193130" y="6237668"/>
            <a:chExt cx="3050450" cy="451186"/>
          </a:xfrm>
        </p:grpSpPr>
        <p:pic>
          <p:nvPicPr>
            <p:cNvPr id="35" name="Picture 34">
              <a:extLst>
                <a:ext uri="{FF2B5EF4-FFF2-40B4-BE49-F238E27FC236}">
                  <a16:creationId xmlns:a16="http://schemas.microsoft.com/office/drawing/2014/main" id="{1E07E9AC-B93F-4FDE-9650-7CAB9F88041A}"/>
                </a:ext>
              </a:extLst>
            </p:cNvPr>
            <p:cNvPicPr>
              <a:picLocks noChangeAspect="1"/>
            </p:cNvPicPr>
            <p:nvPr userDrawn="1"/>
          </p:nvPicPr>
          <p:blipFill>
            <a:blip r:embed="rId14"/>
            <a:stretch>
              <a:fillRect/>
            </a:stretch>
          </p:blipFill>
          <p:spPr>
            <a:xfrm>
              <a:off x="212090" y="6307972"/>
              <a:ext cx="2927350" cy="380882"/>
            </a:xfrm>
            <a:prstGeom prst="rect">
              <a:avLst/>
            </a:prstGeom>
          </p:spPr>
        </p:pic>
        <p:pic>
          <p:nvPicPr>
            <p:cNvPr id="36" name="Picture 13" descr="Governor Newsom Launches “Vaccinate All 58” Campaign based on Safety and  Equity as First Vaccines Arrive to California | California Governor">
              <a:extLst>
                <a:ext uri="{FF2B5EF4-FFF2-40B4-BE49-F238E27FC236}">
                  <a16:creationId xmlns:a16="http://schemas.microsoft.com/office/drawing/2014/main" id="{F260E6F6-3220-43FC-A67C-60D97CD65463}"/>
                </a:ext>
              </a:extLst>
            </p:cNvPr>
            <p:cNvPicPr>
              <a:picLocks noChangeAspect="1" noChangeArrowheads="1"/>
            </p:cNvPicPr>
            <p:nvPr userDrawn="1"/>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3130" y="6292215"/>
              <a:ext cx="347347" cy="3962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Governor Newsom Launches “Vaccinate All 58” Campaign based on Safety and  Equity as First Vaccines Arrive to California | California Governor">
              <a:extLst>
                <a:ext uri="{FF2B5EF4-FFF2-40B4-BE49-F238E27FC236}">
                  <a16:creationId xmlns:a16="http://schemas.microsoft.com/office/drawing/2014/main" id="{88C5EDF2-0A2F-4AAD-8B93-0CD2F75E4A14}"/>
                </a:ext>
              </a:extLst>
            </p:cNvPr>
            <p:cNvPicPr>
              <a:picLocks noChangeAspect="1" noChangeArrowheads="1"/>
            </p:cNvPicPr>
            <p:nvPr userDrawn="1"/>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8320" y="6237668"/>
              <a:ext cx="2715260" cy="381572"/>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Slide Number">
            <a:extLst>
              <a:ext uri="{FF2B5EF4-FFF2-40B4-BE49-F238E27FC236}">
                <a16:creationId xmlns:a16="http://schemas.microsoft.com/office/drawing/2014/main" id="{36CF3DF4-B5E8-4854-BC52-F236563BC463}"/>
              </a:ext>
            </a:extLst>
          </p:cNvPr>
          <p:cNvSpPr>
            <a:spLocks noChangeArrowheads="1"/>
          </p:cNvSpPr>
          <p:nvPr userDrawn="1">
            <p:custDataLst>
              <p:tags r:id="rId8"/>
            </p:custDataLst>
          </p:nvPr>
        </p:nvSpPr>
        <p:spPr bwMode="black">
          <a:xfrm>
            <a:off x="11312525" y="6503421"/>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5. Source" hidden="1">
            <a:extLst>
              <a:ext uri="{FF2B5EF4-FFF2-40B4-BE49-F238E27FC236}">
                <a16:creationId xmlns:a16="http://schemas.microsoft.com/office/drawing/2014/main" id="{14D1FBB7-6872-443E-ACBD-DC2145EB04C4}"/>
              </a:ext>
            </a:extLst>
          </p:cNvPr>
          <p:cNvSpPr txBox="1"/>
          <p:nvPr userDrawn="1">
            <p:custDataLst>
              <p:tags r:id="rId9"/>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Arial" panose="020B0604020202020204" pitchFamily="34" charset="0"/>
                <a:cs typeface="Arial" panose="020B0604020202020204" pitchFamily="34" charset="0"/>
                <a:sym typeface="Arial" panose="020B0604020202020204" pitchFamily="34" charset="0"/>
              </a:rPr>
              <a:t>Source: …</a:t>
            </a:r>
          </a:p>
        </p:txBody>
      </p:sp>
      <p:sp>
        <p:nvSpPr>
          <p:cNvPr id="16" name="Slide Number Placeholder 3">
            <a:extLst>
              <a:ext uri="{FF2B5EF4-FFF2-40B4-BE49-F238E27FC236}">
                <a16:creationId xmlns:a16="http://schemas.microsoft.com/office/drawing/2014/main" id="{073D2175-3576-477C-A63D-588B36761BEF}"/>
              </a:ext>
            </a:extLst>
          </p:cNvPr>
          <p:cNvSpPr txBox="1">
            <a:spLocks/>
          </p:cNvSpPr>
          <p:nvPr userDrawn="1"/>
        </p:nvSpPr>
        <p:spPr bwMode="ltGray">
          <a:xfrm>
            <a:off x="5850849" y="6467166"/>
            <a:ext cx="5289718" cy="184666"/>
          </a:xfrm>
          <a:prstGeom prst="rect">
            <a:avLst/>
          </a:prstGeom>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baseline="0">
                <a:solidFill>
                  <a:schemeClr val="tx1"/>
                </a:solidFill>
                <a:latin typeface="Arial" panose="020B0604020202020204" pitchFamily="34" charset="0"/>
                <a:cs typeface="Arial" panose="020B0604020202020204" pitchFamily="34" charset="0"/>
                <a:sym typeface="Arial" panose="020B0604020202020204" pitchFamily="34" charset="0"/>
              </a:rPr>
              <a:t>Information contained in this file is confidential, preliminary, and pre-decisional</a:t>
            </a:r>
          </a:p>
        </p:txBody>
      </p:sp>
    </p:spTree>
    <p:extLst>
      <p:ext uri="{BB962C8B-B14F-4D97-AF65-F5344CB8AC3E}">
        <p14:creationId xmlns:p14="http://schemas.microsoft.com/office/powerpoint/2010/main" val="17167747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90426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FB5BE0A0-EAE8-4D61-8DF5-FA08D80AB81F}"/>
              </a:ext>
            </a:extLst>
          </p:cNvPr>
          <p:cNvSpPr/>
          <p:nvPr userDrawn="1">
            <p:custDataLst>
              <p:tags r:id="rId10"/>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a:solidFill>
                  <a:srgbClr val="FF0000"/>
                </a:solidFill>
              </a:rPr>
              <a:t>Information contained in this file is confidential, preliminary, and pre-decisional</a:t>
            </a:r>
          </a:p>
        </p:txBody>
      </p:sp>
      <p:pic>
        <p:nvPicPr>
          <p:cNvPr id="14" name="Picture 157" descr="California Department of Public Health Issues Media RFP - PR News">
            <a:extLst>
              <a:ext uri="{FF2B5EF4-FFF2-40B4-BE49-F238E27FC236}">
                <a16:creationId xmlns:a16="http://schemas.microsoft.com/office/drawing/2014/main" id="{833687E7-0C97-4A7B-93A6-89487DA0CAC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68496" y="6178498"/>
            <a:ext cx="727075" cy="5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45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223865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3"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69583"/>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B7B48E9B-C6C5-4108-BB51-9D723FE19681}"/>
              </a:ext>
            </a:extLst>
          </p:cNvPr>
          <p:cNvSpPr/>
          <p:nvPr userDrawn="1">
            <p:custDataLst>
              <p:tags r:id="rId10"/>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a:solidFill>
                  <a:srgbClr val="FF0000"/>
                </a:solidFill>
              </a:rPr>
              <a:t>Information contained in this file is confidential, preliminary, and pre-decisional</a:t>
            </a:r>
          </a:p>
        </p:txBody>
      </p:sp>
      <p:pic>
        <p:nvPicPr>
          <p:cNvPr id="14" name="Picture 157" descr="California Department of Public Health Issues Media RFP - PR News">
            <a:extLst>
              <a:ext uri="{FF2B5EF4-FFF2-40B4-BE49-F238E27FC236}">
                <a16:creationId xmlns:a16="http://schemas.microsoft.com/office/drawing/2014/main" id="{6A79A404-F113-4E87-8B73-4DCA71A9953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68496" y="6178498"/>
            <a:ext cx="727075" cy="5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983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4003359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157" descr="California Department of Public Health Issues Media RFP - PR News">
            <a:extLst>
              <a:ext uri="{FF2B5EF4-FFF2-40B4-BE49-F238E27FC236}">
                <a16:creationId xmlns:a16="http://schemas.microsoft.com/office/drawing/2014/main" id="{06BF8EAC-B1AA-4AAD-9833-446C6F72C2C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68496" y="6178498"/>
            <a:ext cx="727075" cy="532819"/>
          </a:xfrm>
          <a:prstGeom prst="rect">
            <a:avLst/>
          </a:prstGeom>
          <a:noFill/>
          <a:extLst>
            <a:ext uri="{909E8E84-426E-40DD-AFC4-6F175D3DCCD1}">
              <a14:hiddenFill xmlns:a14="http://schemas.microsoft.com/office/drawing/2010/main">
                <a:solidFill>
                  <a:srgbClr val="FFFFFF"/>
                </a:solidFill>
              </a14:hiddenFill>
            </a:ext>
          </a:extLst>
        </p:spPr>
      </p:pic>
      <p:sp>
        <p:nvSpPr>
          <p:cNvPr id="13" name="Sticker 11">
            <a:extLst>
              <a:ext uri="{FF2B5EF4-FFF2-40B4-BE49-F238E27FC236}">
                <a16:creationId xmlns:a16="http://schemas.microsoft.com/office/drawing/2014/main" id="{50F87F17-1414-4E58-8CB1-1634A5336437}"/>
              </a:ext>
            </a:extLst>
          </p:cNvPr>
          <p:cNvSpPr/>
          <p:nvPr userDrawn="1">
            <p:custDataLst>
              <p:tags r:id="rId10"/>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18428806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8315026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r>
              <a:rPr lang="en-US"/>
              <a:t>© Copyright 2019 by Physicians for a Healthy California</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78424893"/>
      </p:ext>
    </p:extLst>
  </p:cSld>
  <p:clrMapOvr>
    <a:masterClrMapping/>
  </p:clrMapOvr>
  <p:hf hdr="0" ftr="0" dt="0"/>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739635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276999"/>
          </a:xfrm>
          <a:prstGeom prst="rect">
            <a:avLst/>
          </a:prstGeom>
        </p:spPr>
        <p:txBody>
          <a:bodyPr anchor="t">
            <a:sp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8" name="1. On-page tracker">
            <a:extLst>
              <a:ext uri="{FF2B5EF4-FFF2-40B4-BE49-F238E27FC236}">
                <a16:creationId xmlns:a16="http://schemas.microsoft.com/office/drawing/2014/main" id="{BADD5C0E-6768-40C5-8317-D8A801BA39C4}"/>
              </a:ext>
            </a:extLst>
          </p:cNvPr>
          <p:cNvSpPr>
            <a:spLocks noGrp="1"/>
          </p:cNvSpPr>
          <p:nvPr>
            <p:ph type="body" sz="quarter" idx="10" hasCustomPrompt="1"/>
            <p:custDataLst>
              <p:tags r:id="rId5"/>
            </p:custDataLst>
          </p:nvPr>
        </p:nvSpPr>
        <p:spPr>
          <a:xfrm>
            <a:off x="1781720" y="0"/>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CBFAA138-6843-4AC0-9245-5278EF18FBF0}"/>
              </a:ext>
            </a:extLst>
          </p:cNvPr>
          <p:cNvSpPr txBox="1"/>
          <p:nvPr userDrawn="1">
            <p:custDataLst>
              <p:tags r:id="rId6"/>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8094167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r>
              <a:rPr lang="en-US"/>
              <a:t>© Copyright 2019 by Physicians for a Healthy California</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4024668043"/>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29738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7"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276999"/>
          </a:xfrm>
          <a:prstGeom prst="rect">
            <a:avLst/>
          </a:prstGeom>
        </p:spPr>
        <p:txBody>
          <a:bodyPr anchor="t">
            <a:sp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8" name="1. On-page tracker">
            <a:extLst>
              <a:ext uri="{FF2B5EF4-FFF2-40B4-BE49-F238E27FC236}">
                <a16:creationId xmlns:a16="http://schemas.microsoft.com/office/drawing/2014/main" id="{BADD5C0E-6768-40C5-8317-D8A801BA39C4}"/>
              </a:ext>
            </a:extLst>
          </p:cNvPr>
          <p:cNvSpPr>
            <a:spLocks noGrp="1"/>
          </p:cNvSpPr>
          <p:nvPr>
            <p:ph type="body" sz="quarter" idx="10" hasCustomPrompt="1"/>
            <p:custDataLst>
              <p:tags r:id="rId5"/>
            </p:custDataLst>
          </p:nvPr>
        </p:nvSpPr>
        <p:spPr>
          <a:xfrm>
            <a:off x="1781720" y="0"/>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CBFAA138-6843-4AC0-9245-5278EF18FBF0}"/>
              </a:ext>
            </a:extLst>
          </p:cNvPr>
          <p:cNvSpPr txBox="1"/>
          <p:nvPr userDrawn="1">
            <p:custDataLst>
              <p:tags r:id="rId6"/>
            </p:custDataLst>
          </p:nvPr>
        </p:nvSpPr>
        <p:spPr>
          <a:xfrm>
            <a:off x="554735" y="601107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0073713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Intro Slide 1">
    <p:spTree>
      <p:nvGrpSpPr>
        <p:cNvPr id="1" name=""/>
        <p:cNvGrpSpPr/>
        <p:nvPr/>
      </p:nvGrpSpPr>
      <p:grpSpPr>
        <a:xfrm>
          <a:off x="0" y="0"/>
          <a:ext cx="0" cy="0"/>
          <a:chOff x="0" y="0"/>
          <a:chExt cx="0" cy="0"/>
        </a:xfrm>
      </p:grpSpPr>
      <p:sp>
        <p:nvSpPr>
          <p:cNvPr id="31" name="Title 30"/>
          <p:cNvSpPr>
            <a:spLocks noGrp="1"/>
          </p:cNvSpPr>
          <p:nvPr>
            <p:ph type="title" hasCustomPrompt="1"/>
          </p:nvPr>
        </p:nvSpPr>
        <p:spPr>
          <a:xfrm>
            <a:off x="465082" y="2627879"/>
            <a:ext cx="6710633" cy="577139"/>
          </a:xfrm>
          <a:prstGeom prst="rect">
            <a:avLst/>
          </a:prstGeom>
        </p:spPr>
        <p:txBody>
          <a:bodyPr/>
          <a:lstStyle>
            <a:lvl1pPr algn="l">
              <a:defRPr/>
            </a:lvl1pPr>
          </a:lstStyle>
          <a:p>
            <a:r>
              <a:rPr lang="en-US"/>
              <a:t>Click add title</a:t>
            </a:r>
          </a:p>
        </p:txBody>
      </p:sp>
      <p:sp>
        <p:nvSpPr>
          <p:cNvPr id="36" name="Picture Placeholder 35"/>
          <p:cNvSpPr>
            <a:spLocks noGrp="1"/>
          </p:cNvSpPr>
          <p:nvPr>
            <p:ph type="pic" sz="quarter" idx="10"/>
          </p:nvPr>
        </p:nvSpPr>
        <p:spPr>
          <a:xfrm>
            <a:off x="7277100" y="1"/>
            <a:ext cx="4914900" cy="5913120"/>
          </a:xfrm>
          <a:prstGeom prst="rect">
            <a:avLst/>
          </a:prstGeom>
          <a:noFill/>
        </p:spPr>
        <p:txBody>
          <a:bodyPr/>
          <a:lstStyle>
            <a:lvl1pPr>
              <a:lnSpc>
                <a:spcPct val="150000"/>
              </a:lnSpc>
              <a:defRPr/>
            </a:lvl1pPr>
          </a:lstStyle>
          <a:p>
            <a:r>
              <a:rPr lang="en-US"/>
              <a:t>Drag picture to placeholder or click icon to add</a:t>
            </a:r>
          </a:p>
        </p:txBody>
      </p:sp>
      <p:sp>
        <p:nvSpPr>
          <p:cNvPr id="4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a:t>
            </a:r>
          </a:p>
        </p:txBody>
      </p:sp>
      <p:sp>
        <p:nvSpPr>
          <p:cNvPr id="12" name="Rectangle 11"/>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5"/>
          <p:cNvSpPr>
            <a:spLocks noGrp="1"/>
          </p:cNvSpPr>
          <p:nvPr>
            <p:ph type="ftr" sz="quarter" idx="3"/>
          </p:nvPr>
        </p:nvSpPr>
        <p:spPr>
          <a:xfrm>
            <a:off x="7277100" y="6261696"/>
            <a:ext cx="44387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r>
              <a:rPr lang="en-US"/>
              <a:t>© Copyright 2019 by Physicians for a Healthy California</a:t>
            </a:r>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sp>
        <p:nvSpPr>
          <p:cNvPr id="17"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4" name="Picture 3">
            <a:extLst>
              <a:ext uri="{FF2B5EF4-FFF2-40B4-BE49-F238E27FC236}">
                <a16:creationId xmlns:a16="http://schemas.microsoft.com/office/drawing/2014/main" id="{50F58ED2-241B-5241-A08F-13C8D5B0D4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082" y="855475"/>
            <a:ext cx="3078337" cy="905544"/>
          </a:xfrm>
          <a:prstGeom prst="rect">
            <a:avLst/>
          </a:prstGeom>
        </p:spPr>
      </p:pic>
      <p:pic>
        <p:nvPicPr>
          <p:cNvPr id="5" name="Picture 4">
            <a:extLst>
              <a:ext uri="{FF2B5EF4-FFF2-40B4-BE49-F238E27FC236}">
                <a16:creationId xmlns:a16="http://schemas.microsoft.com/office/drawing/2014/main" id="{39779A98-8975-334A-A5F3-D0B5005BEEAD}"/>
              </a:ext>
            </a:extLst>
          </p:cNvPr>
          <p:cNvPicPr>
            <a:picLocks noChangeAspect="1"/>
          </p:cNvPicPr>
          <p:nvPr userDrawn="1"/>
        </p:nvPicPr>
        <p:blipFill>
          <a:blip r:embed="rId3"/>
          <a:stretch>
            <a:fillRect/>
          </a:stretch>
        </p:blipFill>
        <p:spPr>
          <a:xfrm>
            <a:off x="6282935" y="4522448"/>
            <a:ext cx="754455" cy="1385229"/>
          </a:xfrm>
          <a:prstGeom prst="rect">
            <a:avLst/>
          </a:prstGeom>
        </p:spPr>
      </p:pic>
    </p:spTree>
    <p:extLst>
      <p:ext uri="{BB962C8B-B14F-4D97-AF65-F5344CB8AC3E}">
        <p14:creationId xmlns:p14="http://schemas.microsoft.com/office/powerpoint/2010/main" val="116490481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473599" y="6240760"/>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4144945764"/>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838-2BDF-884B-B8B6-B237E3219033}"/>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21C228-8B38-BE45-82AF-21EAF7F10F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54460C5-37FF-7D4A-A28D-A5C8001AEA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461A28-7F52-574D-B554-C890E0FA31C1}"/>
              </a:ext>
            </a:extLst>
          </p:cNvPr>
          <p:cNvSpPr>
            <a:spLocks noGrp="1"/>
          </p:cNvSpPr>
          <p:nvPr>
            <p:ph type="sldNum" sz="quarter" idx="12"/>
          </p:nvPr>
        </p:nvSpPr>
        <p:spPr/>
        <p:txBody>
          <a:bodyPr/>
          <a:lstStyle>
            <a:lvl1pPr>
              <a:defRPr/>
            </a:lvl1pPr>
          </a:lstStyle>
          <a:p>
            <a:pPr>
              <a:defRPr/>
            </a:pPr>
            <a:fld id="{FF09DF09-E332-4EA7-B377-5FF88BCCD6EE}" type="slidenum">
              <a:rPr lang="en-US"/>
              <a:pPr>
                <a:defRPr/>
              </a:pPr>
              <a:t>‹#›</a:t>
            </a:fld>
            <a:endParaRPr lang="en-US"/>
          </a:p>
        </p:txBody>
      </p:sp>
    </p:spTree>
    <p:extLst>
      <p:ext uri="{BB962C8B-B14F-4D97-AF65-F5344CB8AC3E}">
        <p14:creationId xmlns:p14="http://schemas.microsoft.com/office/powerpoint/2010/main" val="21956384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4" y="1450429"/>
            <a:ext cx="11090953" cy="4240924"/>
          </a:xfrm>
        </p:spPr>
        <p:txBody>
          <a:bodyPr>
            <a:normAutofit/>
          </a:bodyPr>
          <a:lstStyle>
            <a:lvl1pPr marL="0" indent="0" algn="ctr">
              <a:lnSpc>
                <a:spcPct val="150000"/>
              </a:lnSpc>
              <a:buNone/>
              <a:defRPr sz="3000"/>
            </a:lvl1pPr>
          </a:lstStyle>
          <a:p>
            <a:pPr lvl="0"/>
            <a:r>
              <a:rPr 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2" name="Footer Placeholder 1"/>
          <p:cNvSpPr>
            <a:spLocks noGrp="1"/>
          </p:cNvSpPr>
          <p:nvPr>
            <p:ph type="ftr" sz="quarter" idx="22"/>
          </p:nvPr>
        </p:nvSpPr>
        <p:spPr/>
        <p:txBody>
          <a:bodyPr/>
          <a:lstStyle>
            <a:lvl1pPr algn="r">
              <a:defRPr/>
            </a:lvl1pPr>
          </a:lstStyle>
          <a:p>
            <a:r>
              <a:rPr lang="en-US"/>
              <a:t>© Copyright 2019 by Physicians for a Healthy California</a:t>
            </a:r>
          </a:p>
        </p:txBody>
      </p:sp>
      <p:sp>
        <p:nvSpPr>
          <p:cNvPr id="3" name="Slide Number Placeholder 2"/>
          <p:cNvSpPr>
            <a:spLocks noGrp="1"/>
          </p:cNvSpPr>
          <p:nvPr>
            <p:ph type="sldNum" sz="quarter" idx="23"/>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pic>
        <p:nvPicPr>
          <p:cNvPr id="10" name="Picture 9">
            <a:extLst>
              <a:ext uri="{FF2B5EF4-FFF2-40B4-BE49-F238E27FC236}">
                <a16:creationId xmlns:a16="http://schemas.microsoft.com/office/drawing/2014/main" id="{E185540F-80E8-DF46-B753-852808E22D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2775625956"/>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r>
              <a:rPr lang="en-US"/>
              <a:t>© Copyright 2019 by Physicians for a Healthy California</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00528333"/>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272105197"/>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r>
              <a:rPr lang="en-US"/>
              <a:t>© Copyright 2019 by Physicians for a Healthy California</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3161244476"/>
      </p:ext>
    </p:extLst>
  </p:cSld>
  <p:clrMapOvr>
    <a:masterClrMapping/>
  </p:clrMapOvr>
  <p:hf hdr="0" ftr="0" dt="0"/>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5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r>
              <a:rPr lang="en-US"/>
              <a:t>© Copyright 2019 by Physicians for a Healthy California</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4274567554"/>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r>
              <a:rPr lang="en-US"/>
              <a:t>© Copyright 2019 by Physicians for a Healthy California</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621251270"/>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619006"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958821741"/>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599754"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2710235499"/>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763385"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4156564912"/>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5" y="1450429"/>
            <a:ext cx="11090953" cy="4240924"/>
          </a:xfrm>
        </p:spPr>
        <p:txBody>
          <a:bodyPr>
            <a:normAutofit/>
          </a:bodyPr>
          <a:lstStyle>
            <a:lvl1pPr marL="0" indent="0" algn="ctr">
              <a:lnSpc>
                <a:spcPct val="150000"/>
              </a:lnSpc>
              <a:buNone/>
              <a:defRPr sz="3000"/>
            </a:lvl1pPr>
          </a:lstStyle>
          <a:p>
            <a:pPr lvl="0"/>
            <a:r>
              <a:rPr 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2" name="Footer Placeholder 1"/>
          <p:cNvSpPr>
            <a:spLocks noGrp="1"/>
          </p:cNvSpPr>
          <p:nvPr>
            <p:ph type="ftr" sz="quarter" idx="22"/>
          </p:nvPr>
        </p:nvSpPr>
        <p:spPr/>
        <p:txBody>
          <a:bodyPr/>
          <a:lstStyle/>
          <a:p>
            <a:r>
              <a:rPr lang="en-US"/>
              <a:t>© Copyright 2021 by California Medical Association</a:t>
            </a:r>
          </a:p>
        </p:txBody>
      </p:sp>
      <p:sp>
        <p:nvSpPr>
          <p:cNvPr id="3" name="Slide Number Placeholder 2"/>
          <p:cNvSpPr>
            <a:spLocks noGrp="1"/>
          </p:cNvSpPr>
          <p:nvPr>
            <p:ph type="sldNum" sz="quarter" idx="23"/>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pic>
        <p:nvPicPr>
          <p:cNvPr id="8" name="Picture 7">
            <a:extLst>
              <a:ext uri="{FF2B5EF4-FFF2-40B4-BE49-F238E27FC236}">
                <a16:creationId xmlns:a16="http://schemas.microsoft.com/office/drawing/2014/main" id="{80FB3F3D-B7A7-5C49-B649-12BC464757C8}"/>
              </a:ext>
            </a:extLst>
          </p:cNvPr>
          <p:cNvPicPr>
            <a:picLocks noChangeAspect="1"/>
          </p:cNvPicPr>
          <p:nvPr userDrawn="1"/>
        </p:nvPicPr>
        <p:blipFill>
          <a:blip r:embed="rId2"/>
          <a:stretch>
            <a:fillRect/>
          </a:stretch>
        </p:blipFill>
        <p:spPr>
          <a:xfrm>
            <a:off x="11490500" y="-22227"/>
            <a:ext cx="683203" cy="506812"/>
          </a:xfrm>
          <a:prstGeom prst="rect">
            <a:avLst/>
          </a:prstGeom>
        </p:spPr>
      </p:pic>
    </p:spTree>
    <p:extLst>
      <p:ext uri="{BB962C8B-B14F-4D97-AF65-F5344CB8AC3E}">
        <p14:creationId xmlns:p14="http://schemas.microsoft.com/office/powerpoint/2010/main" val="3046488237"/>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3" pos="5220">
          <p15:clr>
            <a:srgbClr val="FBAE40"/>
          </p15:clr>
        </p15:guide>
        <p15:guide id="4" orient="horz" pos="1728">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252">
          <p15:clr>
            <a:srgbClr val="FBAE40"/>
          </p15:clr>
        </p15:guide>
        <p15:guide id="9" pos="5544">
          <p15:clr>
            <a:srgbClr val="FBAE40"/>
          </p15:clr>
        </p15:guide>
        <p15:guide id="10" orient="horz" pos="6300">
          <p15:clr>
            <a:srgbClr val="FBAE40"/>
          </p15:clr>
        </p15:guide>
        <p15:guide id="11" orient="horz"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8" name="Footer Placeholder 5"/>
          <p:cNvSpPr>
            <a:spLocks noGrp="1"/>
          </p:cNvSpPr>
          <p:nvPr>
            <p:ph type="ftr" sz="quarter" idx="3"/>
          </p:nvPr>
        </p:nvSpPr>
        <p:spPr>
          <a:xfrm>
            <a:off x="7240044" y="6261696"/>
            <a:ext cx="4475781"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endParaRPr lang="en-US"/>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1" name="Picture 10">
            <a:extLst>
              <a:ext uri="{FF2B5EF4-FFF2-40B4-BE49-F238E27FC236}">
                <a16:creationId xmlns:a16="http://schemas.microsoft.com/office/drawing/2014/main" id="{425CF784-A287-0C4F-817D-183E7EB84B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3875432511"/>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endParaRPr lang="en-US"/>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3191260622"/>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619006"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3066898227"/>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599754"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175502437"/>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763385"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2094378532"/>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5" y="1450429"/>
            <a:ext cx="11090953" cy="4240924"/>
          </a:xfrm>
        </p:spPr>
        <p:txBody>
          <a:bodyPr>
            <a:normAutofit/>
          </a:bodyPr>
          <a:lstStyle>
            <a:lvl1pPr marL="0" indent="0" algn="ctr">
              <a:lnSpc>
                <a:spcPct val="150000"/>
              </a:lnSpc>
              <a:buNone/>
              <a:defRPr sz="3000"/>
            </a:lvl1pPr>
          </a:lstStyle>
          <a:p>
            <a:pPr lvl="0"/>
            <a:r>
              <a:rPr 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2" name="Footer Placeholder 1"/>
          <p:cNvSpPr>
            <a:spLocks noGrp="1"/>
          </p:cNvSpPr>
          <p:nvPr>
            <p:ph type="ftr" sz="quarter" idx="22"/>
          </p:nvPr>
        </p:nvSpPr>
        <p:spPr/>
        <p:txBody>
          <a:bodyPr/>
          <a:lstStyle/>
          <a:p>
            <a:endParaRPr lang="en-US"/>
          </a:p>
        </p:txBody>
      </p:sp>
      <p:sp>
        <p:nvSpPr>
          <p:cNvPr id="3" name="Slide Number Placeholder 2"/>
          <p:cNvSpPr>
            <a:spLocks noGrp="1"/>
          </p:cNvSpPr>
          <p:nvPr>
            <p:ph type="sldNum" sz="quarter" idx="23"/>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pic>
        <p:nvPicPr>
          <p:cNvPr id="8" name="Picture 7">
            <a:extLst>
              <a:ext uri="{FF2B5EF4-FFF2-40B4-BE49-F238E27FC236}">
                <a16:creationId xmlns:a16="http://schemas.microsoft.com/office/drawing/2014/main" id="{80FB3F3D-B7A7-5C49-B649-12BC464757C8}"/>
              </a:ext>
            </a:extLst>
          </p:cNvPr>
          <p:cNvPicPr>
            <a:picLocks noChangeAspect="1"/>
          </p:cNvPicPr>
          <p:nvPr userDrawn="1"/>
        </p:nvPicPr>
        <p:blipFill>
          <a:blip r:embed="rId2"/>
          <a:stretch>
            <a:fillRect/>
          </a:stretch>
        </p:blipFill>
        <p:spPr>
          <a:xfrm>
            <a:off x="11490500" y="-22227"/>
            <a:ext cx="683203" cy="506812"/>
          </a:xfrm>
          <a:prstGeom prst="rect">
            <a:avLst/>
          </a:prstGeom>
        </p:spPr>
      </p:pic>
    </p:spTree>
    <p:extLst>
      <p:ext uri="{BB962C8B-B14F-4D97-AF65-F5344CB8AC3E}">
        <p14:creationId xmlns:p14="http://schemas.microsoft.com/office/powerpoint/2010/main" val="2051191024"/>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3" pos="5220">
          <p15:clr>
            <a:srgbClr val="FBAE40"/>
          </p15:clr>
        </p15:guide>
        <p15:guide id="4" orient="horz" pos="1728">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252">
          <p15:clr>
            <a:srgbClr val="FBAE40"/>
          </p15:clr>
        </p15:guide>
        <p15:guide id="9" pos="5544">
          <p15:clr>
            <a:srgbClr val="FBAE40"/>
          </p15:clr>
        </p15:guide>
        <p15:guide id="10" orient="horz" pos="6300">
          <p15:clr>
            <a:srgbClr val="FBAE40"/>
          </p15:clr>
        </p15:guide>
        <p15:guide id="11" orient="horz" pos="288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7"/>
        <p:cNvGrpSpPr/>
        <p:nvPr/>
      </p:nvGrpSpPr>
      <p:grpSpPr>
        <a:xfrm>
          <a:off x="0" y="0"/>
          <a:ext cx="0" cy="0"/>
          <a:chOff x="0" y="0"/>
          <a:chExt cx="0" cy="0"/>
        </a:xfrm>
      </p:grpSpPr>
      <p:sp>
        <p:nvSpPr>
          <p:cNvPr id="288" name="Google Shape;288;g124d86776e5_0_2399"/>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Clr>
                <a:schemeClr val="dk2"/>
              </a:buClr>
              <a:buSzPts val="2100"/>
              <a:buFont typeface="Arial"/>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289" name="Google Shape;289;g124d86776e5_0_2399"/>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609585" lvl="0" indent="-423323" algn="l" rtl="0">
              <a:lnSpc>
                <a:spcPct val="90000"/>
              </a:lnSpc>
              <a:spcBef>
                <a:spcPts val="0"/>
              </a:spcBef>
              <a:spcAft>
                <a:spcPts val="0"/>
              </a:spcAft>
              <a:buClr>
                <a:schemeClr val="dk1"/>
              </a:buClr>
              <a:buSzPts val="1400"/>
              <a:buChar char="●"/>
              <a:defRPr/>
            </a:lvl1pPr>
            <a:lvl2pPr marL="1219170" lvl="1" indent="-397923" algn="l" rtl="0">
              <a:lnSpc>
                <a:spcPct val="90000"/>
              </a:lnSpc>
              <a:spcBef>
                <a:spcPts val="0"/>
              </a:spcBef>
              <a:spcAft>
                <a:spcPts val="0"/>
              </a:spcAft>
              <a:buClr>
                <a:schemeClr val="dk1"/>
              </a:buClr>
              <a:buSzPts val="1100"/>
              <a:buChar char="○"/>
              <a:defRPr/>
            </a:lvl2pPr>
            <a:lvl3pPr marL="1828754" lvl="2" indent="-397923" algn="l" rtl="0">
              <a:lnSpc>
                <a:spcPct val="90000"/>
              </a:lnSpc>
              <a:spcBef>
                <a:spcPts val="0"/>
              </a:spcBef>
              <a:spcAft>
                <a:spcPts val="0"/>
              </a:spcAft>
              <a:buClr>
                <a:schemeClr val="dk1"/>
              </a:buClr>
              <a:buSzPts val="1100"/>
              <a:buChar char="■"/>
              <a:defRPr/>
            </a:lvl3pPr>
            <a:lvl4pPr marL="2438339" lvl="3" indent="-397923" algn="l" rtl="0">
              <a:lnSpc>
                <a:spcPct val="90000"/>
              </a:lnSpc>
              <a:spcBef>
                <a:spcPts val="0"/>
              </a:spcBef>
              <a:spcAft>
                <a:spcPts val="0"/>
              </a:spcAft>
              <a:buClr>
                <a:schemeClr val="dk1"/>
              </a:buClr>
              <a:buSzPts val="1100"/>
              <a:buChar char="●"/>
              <a:defRPr/>
            </a:lvl4pPr>
            <a:lvl5pPr marL="3047924" lvl="4" indent="-397923" algn="l" rtl="0">
              <a:lnSpc>
                <a:spcPct val="90000"/>
              </a:lnSpc>
              <a:spcBef>
                <a:spcPts val="0"/>
              </a:spcBef>
              <a:spcAft>
                <a:spcPts val="0"/>
              </a:spcAft>
              <a:buClr>
                <a:schemeClr val="dk1"/>
              </a:buClr>
              <a:buSzPts val="1100"/>
              <a:buChar char="○"/>
              <a:defRPr/>
            </a:lvl5pPr>
            <a:lvl6pPr marL="3657509" lvl="5" indent="-397923" algn="l" rtl="0">
              <a:lnSpc>
                <a:spcPct val="90000"/>
              </a:lnSpc>
              <a:spcBef>
                <a:spcPts val="0"/>
              </a:spcBef>
              <a:spcAft>
                <a:spcPts val="0"/>
              </a:spcAft>
              <a:buClr>
                <a:schemeClr val="dk1"/>
              </a:buClr>
              <a:buSzPts val="1100"/>
              <a:buChar char="■"/>
              <a:defRPr/>
            </a:lvl6pPr>
            <a:lvl7pPr marL="4267093" lvl="6" indent="-397923" algn="l" rtl="0">
              <a:lnSpc>
                <a:spcPct val="90000"/>
              </a:lnSpc>
              <a:spcBef>
                <a:spcPts val="0"/>
              </a:spcBef>
              <a:spcAft>
                <a:spcPts val="0"/>
              </a:spcAft>
              <a:buClr>
                <a:schemeClr val="dk1"/>
              </a:buClr>
              <a:buSzPts val="1100"/>
              <a:buChar char="●"/>
              <a:defRPr/>
            </a:lvl7pPr>
            <a:lvl8pPr marL="4876678" lvl="7" indent="-397923" algn="l" rtl="0">
              <a:lnSpc>
                <a:spcPct val="90000"/>
              </a:lnSpc>
              <a:spcBef>
                <a:spcPts val="0"/>
              </a:spcBef>
              <a:spcAft>
                <a:spcPts val="0"/>
              </a:spcAft>
              <a:buClr>
                <a:schemeClr val="dk1"/>
              </a:buClr>
              <a:buSzPts val="1100"/>
              <a:buChar char="○"/>
              <a:defRPr/>
            </a:lvl8pPr>
            <a:lvl9pPr marL="5486263" lvl="8" indent="-397923" algn="l" rtl="0">
              <a:lnSpc>
                <a:spcPct val="90000"/>
              </a:lnSpc>
              <a:spcBef>
                <a:spcPts val="0"/>
              </a:spcBef>
              <a:spcAft>
                <a:spcPts val="0"/>
              </a:spcAft>
              <a:buClr>
                <a:schemeClr val="dk1"/>
              </a:buClr>
              <a:buSzPts val="1100"/>
              <a:buChar char="■"/>
              <a:defRPr/>
            </a:lvl9pPr>
          </a:lstStyle>
          <a:p>
            <a:endParaRPr/>
          </a:p>
        </p:txBody>
      </p:sp>
      <p:sp>
        <p:nvSpPr>
          <p:cNvPr id="290" name="Google Shape;290;g124d86776e5_0_2399"/>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57263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Intro Slide 1">
    <p:spTree>
      <p:nvGrpSpPr>
        <p:cNvPr id="1" name=""/>
        <p:cNvGrpSpPr/>
        <p:nvPr/>
      </p:nvGrpSpPr>
      <p:grpSpPr>
        <a:xfrm>
          <a:off x="0" y="0"/>
          <a:ext cx="0" cy="0"/>
          <a:chOff x="0" y="0"/>
          <a:chExt cx="0" cy="0"/>
        </a:xfrm>
      </p:grpSpPr>
      <p:sp>
        <p:nvSpPr>
          <p:cNvPr id="31" name="Title 30"/>
          <p:cNvSpPr>
            <a:spLocks noGrp="1"/>
          </p:cNvSpPr>
          <p:nvPr>
            <p:ph type="title" hasCustomPrompt="1"/>
          </p:nvPr>
        </p:nvSpPr>
        <p:spPr>
          <a:xfrm>
            <a:off x="465082" y="2627879"/>
            <a:ext cx="6710633" cy="577139"/>
          </a:xfrm>
          <a:prstGeom prst="rect">
            <a:avLst/>
          </a:prstGeom>
        </p:spPr>
        <p:txBody>
          <a:bodyPr/>
          <a:lstStyle>
            <a:lvl1pPr algn="l">
              <a:defRPr/>
            </a:lvl1pPr>
          </a:lstStyle>
          <a:p>
            <a:r>
              <a:rPr lang="en-US"/>
              <a:t>Click add title</a:t>
            </a:r>
          </a:p>
        </p:txBody>
      </p:sp>
      <p:sp>
        <p:nvSpPr>
          <p:cNvPr id="36" name="Picture Placeholder 35"/>
          <p:cNvSpPr>
            <a:spLocks noGrp="1"/>
          </p:cNvSpPr>
          <p:nvPr>
            <p:ph type="pic" sz="quarter" idx="10"/>
          </p:nvPr>
        </p:nvSpPr>
        <p:spPr>
          <a:xfrm>
            <a:off x="7277100" y="1"/>
            <a:ext cx="4914900" cy="5913120"/>
          </a:xfrm>
          <a:prstGeom prst="rect">
            <a:avLst/>
          </a:prstGeom>
          <a:noFill/>
        </p:spPr>
        <p:txBody>
          <a:bodyPr/>
          <a:lstStyle>
            <a:lvl1pPr>
              <a:lnSpc>
                <a:spcPct val="150000"/>
              </a:lnSpc>
              <a:defRPr/>
            </a:lvl1pPr>
          </a:lstStyle>
          <a:p>
            <a:r>
              <a:rPr lang="en-US"/>
              <a:t>Drag picture to placeholder or click icon to add</a:t>
            </a:r>
          </a:p>
        </p:txBody>
      </p:sp>
      <p:sp>
        <p:nvSpPr>
          <p:cNvPr id="4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a:t>
            </a:r>
          </a:p>
        </p:txBody>
      </p:sp>
      <p:sp>
        <p:nvSpPr>
          <p:cNvPr id="12" name="Rectangle 11"/>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5"/>
          <p:cNvSpPr>
            <a:spLocks noGrp="1"/>
          </p:cNvSpPr>
          <p:nvPr>
            <p:ph type="ftr" sz="quarter" idx="3"/>
          </p:nvPr>
        </p:nvSpPr>
        <p:spPr>
          <a:xfrm>
            <a:off x="7277100" y="6261696"/>
            <a:ext cx="44387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
        <p:nvSpPr>
          <p:cNvPr id="17"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4" name="Picture 3">
            <a:extLst>
              <a:ext uri="{FF2B5EF4-FFF2-40B4-BE49-F238E27FC236}">
                <a16:creationId xmlns:a16="http://schemas.microsoft.com/office/drawing/2014/main" id="{50F58ED2-241B-5241-A08F-13C8D5B0D4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082" y="855475"/>
            <a:ext cx="3078337" cy="905544"/>
          </a:xfrm>
          <a:prstGeom prst="rect">
            <a:avLst/>
          </a:prstGeom>
        </p:spPr>
      </p:pic>
      <p:pic>
        <p:nvPicPr>
          <p:cNvPr id="5" name="Picture 4">
            <a:extLst>
              <a:ext uri="{FF2B5EF4-FFF2-40B4-BE49-F238E27FC236}">
                <a16:creationId xmlns:a16="http://schemas.microsoft.com/office/drawing/2014/main" id="{39779A98-8975-334A-A5F3-D0B5005BEEAD}"/>
              </a:ext>
            </a:extLst>
          </p:cNvPr>
          <p:cNvPicPr>
            <a:picLocks noChangeAspect="1"/>
          </p:cNvPicPr>
          <p:nvPr userDrawn="1"/>
        </p:nvPicPr>
        <p:blipFill>
          <a:blip r:embed="rId3"/>
          <a:stretch>
            <a:fillRect/>
          </a:stretch>
        </p:blipFill>
        <p:spPr>
          <a:xfrm>
            <a:off x="6282935" y="4522448"/>
            <a:ext cx="754455" cy="1385229"/>
          </a:xfrm>
          <a:prstGeom prst="rect">
            <a:avLst/>
          </a:prstGeom>
        </p:spPr>
      </p:pic>
    </p:spTree>
    <p:extLst>
      <p:ext uri="{BB962C8B-B14F-4D97-AF65-F5344CB8AC3E}">
        <p14:creationId xmlns:p14="http://schemas.microsoft.com/office/powerpoint/2010/main" val="862125235"/>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156932681"/>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667131"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1259118927"/>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Floral Calendar Bas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5E7540-8269-49D5-9745-71D0A0BA2D30}"/>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nchor="t"/>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63616E89-FD42-4D23-8339-57A0A9C1E3BA}"/>
              </a:ext>
            </a:extLst>
          </p:cNvPr>
          <p:cNvSpPr>
            <a:spLocks noGrp="1"/>
          </p:cNvSpPr>
          <p:nvPr>
            <p:ph type="title" hasCustomPrompt="1"/>
          </p:nvPr>
        </p:nvSpPr>
        <p:spPr>
          <a:xfrm>
            <a:off x="522900" y="333701"/>
            <a:ext cx="10515600" cy="914400"/>
          </a:xfrm>
        </p:spPr>
        <p:txBody>
          <a:bodyPr>
            <a:noAutofit/>
          </a:bodyPr>
          <a:lstStyle>
            <a:lvl1pPr algn="l">
              <a:defRPr sz="9600" b="1" cap="all" baseline="0">
                <a:solidFill>
                  <a:schemeClr val="bg1"/>
                </a:solidFill>
                <a:effectLst>
                  <a:outerShdw blurRad="63500" sx="102000" sy="102000" algn="tl">
                    <a:srgbClr val="000000">
                      <a:alpha val="20000"/>
                    </a:srgbClr>
                  </a:outerShdw>
                </a:effectLst>
              </a:defRPr>
            </a:lvl1pPr>
          </a:lstStyle>
          <a:p>
            <a:r>
              <a:rPr lang="en-US"/>
              <a:t>text</a:t>
            </a:r>
          </a:p>
        </p:txBody>
      </p:sp>
      <p:sp>
        <p:nvSpPr>
          <p:cNvPr id="11" name="Content Placeholder 10">
            <a:extLst>
              <a:ext uri="{FF2B5EF4-FFF2-40B4-BE49-F238E27FC236}">
                <a16:creationId xmlns:a16="http://schemas.microsoft.com/office/drawing/2014/main" id="{D5FE4697-D3A3-4ECA-A20B-312D0B05A0B1}"/>
              </a:ext>
            </a:extLst>
          </p:cNvPr>
          <p:cNvSpPr>
            <a:spLocks noGrp="1"/>
          </p:cNvSpPr>
          <p:nvPr>
            <p:ph sz="quarter" idx="14"/>
          </p:nvPr>
        </p:nvSpPr>
        <p:spPr>
          <a:xfrm>
            <a:off x="609599" y="1313143"/>
            <a:ext cx="10972800" cy="5148072"/>
          </a:xfrm>
          <a:solidFill>
            <a:schemeClr val="bg1">
              <a:alpha val="80000"/>
            </a:schemeClr>
          </a:solidFill>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6C69EA1-7A30-4120-9A3B-68C0BD601AE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0E3F9CF-0F8B-41D7-A06F-C7F3B224FA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DD780-3E81-4ED9-906C-6EAC9CAA5F54}"/>
              </a:ext>
            </a:extLst>
          </p:cNvPr>
          <p:cNvSpPr>
            <a:spLocks noGrp="1"/>
          </p:cNvSpPr>
          <p:nvPr>
            <p:ph type="sldNum" sz="quarter" idx="12"/>
          </p:nvPr>
        </p:nvSpPr>
        <p:spPr/>
        <p:txBody>
          <a:bodyPr/>
          <a:lstStyle/>
          <a:p>
            <a:fld id="{CBBCA2E0-7902-468E-AAAC-ABCABDCFC198}" type="slidenum">
              <a:rPr lang="en-US" smtClean="0"/>
              <a:t>‹#›</a:t>
            </a:fld>
            <a:endParaRPr lang="en-US"/>
          </a:p>
        </p:txBody>
      </p:sp>
    </p:spTree>
    <p:extLst>
      <p:ext uri="{BB962C8B-B14F-4D97-AF65-F5344CB8AC3E}">
        <p14:creationId xmlns:p14="http://schemas.microsoft.com/office/powerpoint/2010/main" val="21377544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473599" y="6240760"/>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1347138317"/>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Intro Slide 1">
    <p:spTree>
      <p:nvGrpSpPr>
        <p:cNvPr id="1" name=""/>
        <p:cNvGrpSpPr/>
        <p:nvPr/>
      </p:nvGrpSpPr>
      <p:grpSpPr>
        <a:xfrm>
          <a:off x="0" y="0"/>
          <a:ext cx="0" cy="0"/>
          <a:chOff x="0" y="0"/>
          <a:chExt cx="0" cy="0"/>
        </a:xfrm>
      </p:grpSpPr>
      <p:sp>
        <p:nvSpPr>
          <p:cNvPr id="31" name="Title 30"/>
          <p:cNvSpPr>
            <a:spLocks noGrp="1"/>
          </p:cNvSpPr>
          <p:nvPr>
            <p:ph type="title" hasCustomPrompt="1"/>
          </p:nvPr>
        </p:nvSpPr>
        <p:spPr>
          <a:xfrm>
            <a:off x="465082" y="2627879"/>
            <a:ext cx="6710633" cy="577139"/>
          </a:xfrm>
          <a:prstGeom prst="rect">
            <a:avLst/>
          </a:prstGeom>
        </p:spPr>
        <p:txBody>
          <a:bodyPr/>
          <a:lstStyle>
            <a:lvl1pPr algn="l">
              <a:defRPr/>
            </a:lvl1pPr>
          </a:lstStyle>
          <a:p>
            <a:r>
              <a:rPr lang="en-US"/>
              <a:t>Click add title</a:t>
            </a:r>
          </a:p>
        </p:txBody>
      </p:sp>
      <p:sp>
        <p:nvSpPr>
          <p:cNvPr id="36" name="Picture Placeholder 35"/>
          <p:cNvSpPr>
            <a:spLocks noGrp="1"/>
          </p:cNvSpPr>
          <p:nvPr>
            <p:ph type="pic" sz="quarter" idx="10"/>
          </p:nvPr>
        </p:nvSpPr>
        <p:spPr>
          <a:xfrm>
            <a:off x="7277100" y="1"/>
            <a:ext cx="4914900" cy="5913120"/>
          </a:xfrm>
          <a:prstGeom prst="rect">
            <a:avLst/>
          </a:prstGeom>
          <a:noFill/>
        </p:spPr>
        <p:txBody>
          <a:bodyPr/>
          <a:lstStyle>
            <a:lvl1pPr>
              <a:lnSpc>
                <a:spcPct val="150000"/>
              </a:lnSpc>
              <a:defRPr/>
            </a:lvl1pPr>
          </a:lstStyle>
          <a:p>
            <a:r>
              <a:rPr lang="en-US"/>
              <a:t>Drag picture to placeholder or click icon to add</a:t>
            </a:r>
          </a:p>
        </p:txBody>
      </p:sp>
      <p:sp>
        <p:nvSpPr>
          <p:cNvPr id="4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a:t>
            </a:r>
          </a:p>
        </p:txBody>
      </p:sp>
      <p:sp>
        <p:nvSpPr>
          <p:cNvPr id="12" name="Rectangle 11"/>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5"/>
          <p:cNvSpPr>
            <a:spLocks noGrp="1"/>
          </p:cNvSpPr>
          <p:nvPr>
            <p:ph type="ftr" sz="quarter" idx="3"/>
          </p:nvPr>
        </p:nvSpPr>
        <p:spPr>
          <a:xfrm>
            <a:off x="7277100" y="6261696"/>
            <a:ext cx="44387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sp>
        <p:nvSpPr>
          <p:cNvPr id="17"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date</a:t>
            </a:r>
          </a:p>
        </p:txBody>
      </p:sp>
      <p:pic>
        <p:nvPicPr>
          <p:cNvPr id="4" name="Picture 3">
            <a:extLst>
              <a:ext uri="{FF2B5EF4-FFF2-40B4-BE49-F238E27FC236}">
                <a16:creationId xmlns:a16="http://schemas.microsoft.com/office/drawing/2014/main" id="{50F58ED2-241B-5241-A08F-13C8D5B0D4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082" y="855475"/>
            <a:ext cx="3078337" cy="905544"/>
          </a:xfrm>
          <a:prstGeom prst="rect">
            <a:avLst/>
          </a:prstGeom>
        </p:spPr>
      </p:pic>
      <p:pic>
        <p:nvPicPr>
          <p:cNvPr id="5" name="Picture 4">
            <a:extLst>
              <a:ext uri="{FF2B5EF4-FFF2-40B4-BE49-F238E27FC236}">
                <a16:creationId xmlns:a16="http://schemas.microsoft.com/office/drawing/2014/main" id="{39779A98-8975-334A-A5F3-D0B5005BEEAD}"/>
              </a:ext>
            </a:extLst>
          </p:cNvPr>
          <p:cNvPicPr>
            <a:picLocks noChangeAspect="1"/>
          </p:cNvPicPr>
          <p:nvPr userDrawn="1"/>
        </p:nvPicPr>
        <p:blipFill>
          <a:blip r:embed="rId3"/>
          <a:stretch>
            <a:fillRect/>
          </a:stretch>
        </p:blipFill>
        <p:spPr>
          <a:xfrm>
            <a:off x="6282935" y="4522448"/>
            <a:ext cx="754455" cy="1385229"/>
          </a:xfrm>
          <a:prstGeom prst="rect">
            <a:avLst/>
          </a:prstGeom>
        </p:spPr>
      </p:pic>
    </p:spTree>
    <p:extLst>
      <p:ext uri="{BB962C8B-B14F-4D97-AF65-F5344CB8AC3E}">
        <p14:creationId xmlns:p14="http://schemas.microsoft.com/office/powerpoint/2010/main" val="3362737142"/>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9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473599" y="6240760"/>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4138536089"/>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4_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endParaRPr lang="en-US"/>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428307588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4" y="1450429"/>
            <a:ext cx="11090953" cy="4240924"/>
          </a:xfrm>
        </p:spPr>
        <p:txBody>
          <a:bodyPr>
            <a:normAutofit/>
          </a:bodyPr>
          <a:lstStyle>
            <a:lvl1pPr marL="0" indent="0" algn="ctr">
              <a:lnSpc>
                <a:spcPct val="150000"/>
              </a:lnSpc>
              <a:buNone/>
              <a:defRPr sz="3000"/>
            </a:lvl1pPr>
          </a:lstStyle>
          <a:p>
            <a:pPr lvl="0"/>
            <a:r>
              <a:rPr 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2" name="Footer Placeholder 1"/>
          <p:cNvSpPr>
            <a:spLocks noGrp="1"/>
          </p:cNvSpPr>
          <p:nvPr>
            <p:ph type="ftr" sz="quarter" idx="22"/>
          </p:nvPr>
        </p:nvSpPr>
        <p:spPr/>
        <p:txBody>
          <a:bodyPr/>
          <a:lstStyle>
            <a:lvl1pPr algn="r">
              <a:defRPr/>
            </a:lvl1pPr>
          </a:lstStyle>
          <a:p>
            <a:endParaRPr lang="en-US"/>
          </a:p>
        </p:txBody>
      </p:sp>
      <p:sp>
        <p:nvSpPr>
          <p:cNvPr id="3" name="Slide Number Placeholder 2"/>
          <p:cNvSpPr>
            <a:spLocks noGrp="1"/>
          </p:cNvSpPr>
          <p:nvPr>
            <p:ph type="sldNum" sz="quarter" idx="23"/>
          </p:nvPr>
        </p:nvSpPr>
        <p:spPr/>
        <p:txBody>
          <a:bodyPr/>
          <a:lstStyle/>
          <a:p>
            <a:fld id="{462947D2-DB38-B544-9561-A22ED783005A}" type="slidenum">
              <a:rPr lang="en-US" smtClean="0"/>
              <a:t>‹#›</a:t>
            </a:fld>
            <a:endParaRPr lang="en-US"/>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pic>
        <p:nvPicPr>
          <p:cNvPr id="10" name="Picture 9">
            <a:extLst>
              <a:ext uri="{FF2B5EF4-FFF2-40B4-BE49-F238E27FC236}">
                <a16:creationId xmlns:a16="http://schemas.microsoft.com/office/drawing/2014/main" id="{E185540F-80E8-DF46-B753-852808E22D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150055952"/>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0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667131" y="6356225"/>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59502954"/>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_Floral Calendar Bas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5E7540-8269-49D5-9745-71D0A0BA2D30}"/>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nchor="t"/>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63616E89-FD42-4D23-8339-57A0A9C1E3BA}"/>
              </a:ext>
            </a:extLst>
          </p:cNvPr>
          <p:cNvSpPr>
            <a:spLocks noGrp="1"/>
          </p:cNvSpPr>
          <p:nvPr>
            <p:ph type="title" hasCustomPrompt="1"/>
          </p:nvPr>
        </p:nvSpPr>
        <p:spPr>
          <a:xfrm>
            <a:off x="522900" y="333701"/>
            <a:ext cx="10515600" cy="914400"/>
          </a:xfrm>
        </p:spPr>
        <p:txBody>
          <a:bodyPr>
            <a:noAutofit/>
          </a:bodyPr>
          <a:lstStyle>
            <a:lvl1pPr algn="l">
              <a:defRPr sz="9600" b="1" cap="all" baseline="0">
                <a:solidFill>
                  <a:schemeClr val="bg1"/>
                </a:solidFill>
                <a:effectLst>
                  <a:outerShdw blurRad="63500" sx="102000" sy="102000" algn="tl">
                    <a:srgbClr val="000000">
                      <a:alpha val="20000"/>
                    </a:srgbClr>
                  </a:outerShdw>
                </a:effectLst>
              </a:defRPr>
            </a:lvl1pPr>
          </a:lstStyle>
          <a:p>
            <a:r>
              <a:rPr lang="en-US"/>
              <a:t>text</a:t>
            </a:r>
          </a:p>
        </p:txBody>
      </p:sp>
      <p:sp>
        <p:nvSpPr>
          <p:cNvPr id="11" name="Content Placeholder 10">
            <a:extLst>
              <a:ext uri="{FF2B5EF4-FFF2-40B4-BE49-F238E27FC236}">
                <a16:creationId xmlns:a16="http://schemas.microsoft.com/office/drawing/2014/main" id="{D5FE4697-D3A3-4ECA-A20B-312D0B05A0B1}"/>
              </a:ext>
            </a:extLst>
          </p:cNvPr>
          <p:cNvSpPr>
            <a:spLocks noGrp="1"/>
          </p:cNvSpPr>
          <p:nvPr>
            <p:ph sz="quarter" idx="14"/>
          </p:nvPr>
        </p:nvSpPr>
        <p:spPr>
          <a:xfrm>
            <a:off x="609599" y="1313143"/>
            <a:ext cx="10972800" cy="5148072"/>
          </a:xfrm>
          <a:solidFill>
            <a:schemeClr val="bg1">
              <a:alpha val="80000"/>
            </a:schemeClr>
          </a:solidFill>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6C69EA1-7A30-4120-9A3B-68C0BD601AEF}"/>
              </a:ext>
            </a:extLst>
          </p:cNvPr>
          <p:cNvSpPr>
            <a:spLocks noGrp="1"/>
          </p:cNvSpPr>
          <p:nvPr>
            <p:ph type="dt" sz="half" idx="10"/>
          </p:nvPr>
        </p:nvSpPr>
        <p:spPr/>
        <p:txBody>
          <a:bodyPr/>
          <a:lstStyle/>
          <a:p>
            <a:fld id="{B75AA9A9-FE15-4A89-8C7D-72A64C29FA98}" type="datetimeFigureOut">
              <a:rPr lang="en-US" smtClean="0"/>
              <a:t>11/23/2022</a:t>
            </a:fld>
            <a:endParaRPr lang="en-US"/>
          </a:p>
        </p:txBody>
      </p:sp>
      <p:sp>
        <p:nvSpPr>
          <p:cNvPr id="4" name="Footer Placeholder 3">
            <a:extLst>
              <a:ext uri="{FF2B5EF4-FFF2-40B4-BE49-F238E27FC236}">
                <a16:creationId xmlns:a16="http://schemas.microsoft.com/office/drawing/2014/main" id="{A0E3F9CF-0F8B-41D7-A06F-C7F3B224FA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DD780-3E81-4ED9-906C-6EAC9CAA5F54}"/>
              </a:ext>
            </a:extLst>
          </p:cNvPr>
          <p:cNvSpPr>
            <a:spLocks noGrp="1"/>
          </p:cNvSpPr>
          <p:nvPr>
            <p:ph type="sldNum" sz="quarter" idx="12"/>
          </p:nvPr>
        </p:nvSpPr>
        <p:spPr/>
        <p:txBody>
          <a:bodyPr/>
          <a:lstStyle/>
          <a:p>
            <a:fld id="{CBBCA2E0-7902-468E-AAAC-ABCABDCFC198}" type="slidenum">
              <a:rPr lang="en-US" smtClean="0"/>
              <a:t>‹#›</a:t>
            </a:fld>
            <a:endParaRPr lang="en-US"/>
          </a:p>
        </p:txBody>
      </p:sp>
    </p:spTree>
    <p:extLst>
      <p:ext uri="{BB962C8B-B14F-4D97-AF65-F5344CB8AC3E}">
        <p14:creationId xmlns:p14="http://schemas.microsoft.com/office/powerpoint/2010/main" val="3068968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5_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lvl1pPr>
              <a:lnSpc>
                <a:spcPct val="150000"/>
              </a:lnSpc>
              <a:defRPr/>
            </a:lvl1pPr>
          </a:lstStyle>
          <a:p>
            <a:r>
              <a:rPr lang="en-US"/>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lnSpc>
                <a:spcPct val="150000"/>
              </a:lnSpc>
              <a:defRPr sz="2400"/>
            </a:lvl1pPr>
          </a:lstStyle>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a:p>
            <a:pPr lvl="0"/>
            <a:r>
              <a:rPr lang="en-US"/>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a:t>Click to edit title</a:t>
            </a:r>
          </a:p>
        </p:txBody>
      </p:sp>
      <p:sp>
        <p:nvSpPr>
          <p:cNvPr id="9" name="Footer Placeholder 5"/>
          <p:cNvSpPr>
            <a:spLocks noGrp="1"/>
          </p:cNvSpPr>
          <p:nvPr>
            <p:ph type="ftr" sz="quarter" idx="3"/>
          </p:nvPr>
        </p:nvSpPr>
        <p:spPr>
          <a:xfrm>
            <a:off x="7315200" y="6261696"/>
            <a:ext cx="4400625"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r>
              <a:rPr lang="en-US"/>
              <a:t>© Copyright 2019 by Physicians for a Healthy California</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pic>
        <p:nvPicPr>
          <p:cNvPr id="15" name="Picture 14">
            <a:extLst>
              <a:ext uri="{FF2B5EF4-FFF2-40B4-BE49-F238E27FC236}">
                <a16:creationId xmlns:a16="http://schemas.microsoft.com/office/drawing/2014/main" id="{72C75F04-2B03-DD4A-A4A3-BF628EDA35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95898" y="0"/>
            <a:ext cx="571651" cy="425631"/>
          </a:xfrm>
          <a:prstGeom prst="rect">
            <a:avLst/>
          </a:prstGeom>
        </p:spPr>
      </p:pic>
    </p:spTree>
    <p:extLst>
      <p:ext uri="{BB962C8B-B14F-4D97-AF65-F5344CB8AC3E}">
        <p14:creationId xmlns:p14="http://schemas.microsoft.com/office/powerpoint/2010/main" val="3616909682"/>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1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473599" y="6240760"/>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2444288174"/>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2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551628" y="6254888"/>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r>
              <a:rPr lang="en-US"/>
              <a:t>© Copyright 2021 by California Medical Association</a:t>
            </a:r>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175523679"/>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3_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5"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3" y="2627880"/>
            <a:ext cx="6710633" cy="577139"/>
          </a:xfrm>
          <a:prstGeom prst="rect">
            <a:avLst/>
          </a:prstGeom>
        </p:spPr>
        <p:txBody>
          <a:bodyPr/>
          <a:lstStyle>
            <a:lvl1pPr>
              <a:defRPr/>
            </a:lvl1pPr>
          </a:lstStyle>
          <a:p>
            <a:r>
              <a:rPr lang="en-US"/>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23" indent="0">
              <a:buNone/>
              <a:defRPr/>
            </a:lvl2pPr>
            <a:lvl3pPr marL="914446" indent="0">
              <a:buNone/>
              <a:defRPr/>
            </a:lvl3pPr>
            <a:lvl4pPr marL="1371669" indent="0">
              <a:buNone/>
              <a:defRPr/>
            </a:lvl4pPr>
            <a:lvl5pPr marL="1828891" indent="0">
              <a:buNone/>
              <a:defRPr/>
            </a:lvl5pPr>
          </a:lstStyle>
          <a:p>
            <a:pPr lvl="0"/>
            <a:r>
              <a:rPr lang="en-US"/>
              <a:t>Click to add date</a:t>
            </a:r>
          </a:p>
        </p:txBody>
      </p:sp>
      <p:pic>
        <p:nvPicPr>
          <p:cNvPr id="13" name="Picture 12"/>
          <p:cNvPicPr>
            <a:picLocks noChangeAspect="1"/>
          </p:cNvPicPr>
          <p:nvPr userDrawn="1"/>
        </p:nvPicPr>
        <p:blipFill>
          <a:blip r:embed="rId4"/>
          <a:stretch>
            <a:fillRect/>
          </a:stretch>
        </p:blipFill>
        <p:spPr>
          <a:xfrm>
            <a:off x="1551628" y="6254888"/>
            <a:ext cx="1130293" cy="371934"/>
          </a:xfrm>
          <a:prstGeom prst="rect">
            <a:avLst/>
          </a:prstGeom>
        </p:spPr>
      </p:pic>
      <p:sp>
        <p:nvSpPr>
          <p:cNvPr id="14" name="Rectangle 13"/>
          <p:cNvSpPr/>
          <p:nvPr userDrawn="1"/>
        </p:nvSpPr>
        <p:spPr>
          <a:xfrm>
            <a:off x="-38100" y="6058693"/>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ooter Placeholder 5"/>
          <p:cNvSpPr>
            <a:spLocks noGrp="1"/>
          </p:cNvSpPr>
          <p:nvPr>
            <p:ph type="ftr" sz="quarter" idx="3"/>
          </p:nvPr>
        </p:nvSpPr>
        <p:spPr>
          <a:xfrm>
            <a:off x="7601025" y="6261697"/>
            <a:ext cx="4114800" cy="365125"/>
          </a:xfrm>
          <a:prstGeom prst="rect">
            <a:avLst/>
          </a:prstGeom>
        </p:spPr>
        <p:txBody>
          <a:bodyPr vert="horz" lIns="91440" tIns="45720" rIns="91440" bIns="45720" rtlCol="0" anchor="ctr"/>
          <a:lstStyle>
            <a:lvl1pPr algn="ctr">
              <a:defRPr sz="1200" baseline="0">
                <a:solidFill>
                  <a:schemeClr val="bg1"/>
                </a:solidFill>
                <a:latin typeface="+mn-lt"/>
              </a:defRPr>
            </a:lvl1pPr>
          </a:lstStyle>
          <a:p>
            <a:endParaRPr lang="en-US"/>
          </a:p>
        </p:txBody>
      </p:sp>
      <p:sp>
        <p:nvSpPr>
          <p:cNvPr id="15" name="Slide Number Placeholder 8"/>
          <p:cNvSpPr>
            <a:spLocks noGrp="1"/>
          </p:cNvSpPr>
          <p:nvPr>
            <p:ph type="sldNum" sz="quarter" idx="4"/>
          </p:nvPr>
        </p:nvSpPr>
        <p:spPr>
          <a:xfrm>
            <a:off x="9330690" y="6261697"/>
            <a:ext cx="2743200" cy="365125"/>
          </a:xfrm>
          <a:prstGeom prst="rect">
            <a:avLst/>
          </a:prstGeom>
        </p:spPr>
        <p:txBody>
          <a:bodyPr vert="horz" lIns="91440" tIns="45720" rIns="91440" bIns="45720" rtlCol="0" anchor="ctr"/>
          <a:lstStyle>
            <a:lvl1pPr algn="r">
              <a:defRPr sz="1200" baseline="0">
                <a:solidFill>
                  <a:schemeClr val="bg1"/>
                </a:solidFill>
                <a:latin typeface="+mn-lt"/>
              </a:defRPr>
            </a:lvl1pPr>
          </a:lstStyle>
          <a:p>
            <a:fld id="{462947D2-DB38-B544-9561-A22ED783005A}" type="slidenum">
              <a:rPr lang="en-US" smtClean="0"/>
              <a:pPr/>
              <a:t>‹#›</a:t>
            </a:fld>
            <a:endParaRPr lang="en-US"/>
          </a:p>
        </p:txBody>
      </p:sp>
    </p:spTree>
    <p:extLst>
      <p:ext uri="{BB962C8B-B14F-4D97-AF65-F5344CB8AC3E}">
        <p14:creationId xmlns:p14="http://schemas.microsoft.com/office/powerpoint/2010/main" val="1923053673"/>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4" orient="horz" pos="2052">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3456">
          <p15:clr>
            <a:srgbClr val="FBAE40"/>
          </p15:clr>
        </p15:guide>
        <p15:guide id="9" pos="6876">
          <p15:clr>
            <a:srgbClr val="FBAE40"/>
          </p15:clr>
        </p15:guide>
        <p15:guide id="10" orient="horz" pos="63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11/23/2022</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11/23/2022</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11/23/2022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75493" y="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a:xfrm>
            <a:off x="512885" y="1403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7" name="Straight Connector 6">
            <a:extLst>
              <a:ext uri="{FF2B5EF4-FFF2-40B4-BE49-F238E27FC236}">
                <a16:creationId xmlns:a16="http://schemas.microsoft.com/office/drawing/2014/main" id="{3675A1D2-8A0B-406A-BCCB-0DE6A222988F}"/>
              </a:ext>
            </a:extLst>
          </p:cNvPr>
          <p:cNvCxnSpPr/>
          <p:nvPr userDrawn="1"/>
        </p:nvCxnSpPr>
        <p:spPr>
          <a:xfrm>
            <a:off x="2930" y="1037492"/>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14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11/23/2022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4F7A-5B74-9A41-AA59-B852674EE39B}"/>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E6C62645-85F0-744D-A02C-73E555FC5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92269233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07443520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66700" y="12822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5" name="Straight Connector 4">
            <a:extLst>
              <a:ext uri="{FF2B5EF4-FFF2-40B4-BE49-F238E27FC236}">
                <a16:creationId xmlns:a16="http://schemas.microsoft.com/office/drawing/2014/main" id="{EC39AF53-CA04-4074-AAC7-E099C7E37FF2}"/>
              </a:ext>
            </a:extLst>
          </p:cNvPr>
          <p:cNvCxnSpPr>
            <a:cxnSpLocks/>
          </p:cNvCxnSpPr>
          <p:nvPr userDrawn="1"/>
        </p:nvCxnSpPr>
        <p:spPr>
          <a:xfrm>
            <a:off x="0" y="1327638"/>
            <a:ext cx="12192000" cy="0"/>
          </a:xfrm>
          <a:prstGeom prst="line">
            <a:avLst/>
          </a:prstGeom>
          <a:ln>
            <a:solidFill>
              <a:srgbClr val="2047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45666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615274" y="4721816"/>
            <a:ext cx="10515600" cy="908966"/>
          </a:xfrm>
        </p:spPr>
        <p:txBody>
          <a:bodyPr/>
          <a:lstStyle>
            <a:lvl1pPr marL="0" indent="0">
              <a:buFontTx/>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4163613570"/>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4F7A-5B74-9A41-AA59-B852674EE39B}"/>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E6C62645-85F0-744D-A02C-73E555FC5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822358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2"/>
        <p:cNvGrpSpPr/>
        <p:nvPr/>
      </p:nvGrpSpPr>
      <p:grpSpPr>
        <a:xfrm>
          <a:off x="0" y="0"/>
          <a:ext cx="0" cy="0"/>
          <a:chOff x="0" y="0"/>
          <a:chExt cx="0" cy="0"/>
        </a:xfrm>
      </p:grpSpPr>
      <p:sp>
        <p:nvSpPr>
          <p:cNvPr id="183" name="Google Shape;183;gbdcf8fcad3_0_1363"/>
          <p:cNvSpPr txBox="1">
            <a:spLocks noGrp="1"/>
          </p:cNvSpPr>
          <p:nvPr>
            <p:ph type="title"/>
          </p:nvPr>
        </p:nvSpPr>
        <p:spPr>
          <a:xfrm>
            <a:off x="916939" y="329406"/>
            <a:ext cx="10358100" cy="130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600" b="0" i="0">
                <a:solidFill>
                  <a:srgbClr val="1F469E"/>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 name="Slide Number Placeholder 5">
            <a:extLst>
              <a:ext uri="{FF2B5EF4-FFF2-40B4-BE49-F238E27FC236}">
                <a16:creationId xmlns:a16="http://schemas.microsoft.com/office/drawing/2014/main" id="{DE05F5E9-8691-1646-865A-6B4F9A82BA14}"/>
              </a:ext>
            </a:extLst>
          </p:cNvPr>
          <p:cNvSpPr>
            <a:spLocks noGrp="1"/>
          </p:cNvSpPr>
          <p:nvPr>
            <p:ph type="sldNum" sz="quarter" idx="12"/>
          </p:nvPr>
        </p:nvSpPr>
        <p:spPr>
          <a:xfrm>
            <a:off x="9159875" y="6356350"/>
            <a:ext cx="2743200" cy="365125"/>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338764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68923082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527FA4F7-C936-2648-B5D7-659247DEE058}"/>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936F4ACC-85A2-164B-ACC3-1529E7565C64}"/>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53841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48245492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2"/>
        <p:cNvGrpSpPr/>
        <p:nvPr/>
      </p:nvGrpSpPr>
      <p:grpSpPr>
        <a:xfrm>
          <a:off x="0" y="0"/>
          <a:ext cx="0" cy="0"/>
          <a:chOff x="0" y="0"/>
          <a:chExt cx="0" cy="0"/>
        </a:xfrm>
      </p:grpSpPr>
      <p:sp>
        <p:nvSpPr>
          <p:cNvPr id="183" name="Google Shape;183;gbdcf8fcad3_0_1363"/>
          <p:cNvSpPr txBox="1">
            <a:spLocks noGrp="1"/>
          </p:cNvSpPr>
          <p:nvPr>
            <p:ph type="title"/>
          </p:nvPr>
        </p:nvSpPr>
        <p:spPr>
          <a:xfrm>
            <a:off x="916939" y="329406"/>
            <a:ext cx="10358100" cy="130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600" b="0" i="0">
                <a:solidFill>
                  <a:srgbClr val="1F469E"/>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gbdcf8fcad3_0_1363"/>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gbdcf8fcad3_0_1363"/>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gbdcf8fcad3_0_1363"/>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807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1320800" y="1600201"/>
            <a:ext cx="10261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3C59"/>
              </a:buClr>
              <a:buSzPts val="3200"/>
              <a:buChar char="•"/>
              <a:defRPr>
                <a:solidFill>
                  <a:srgbClr val="003C59"/>
                </a:solidFill>
              </a:defRPr>
            </a:lvl1pPr>
            <a:lvl2pPr marL="914400" lvl="1" indent="-406400" algn="l">
              <a:spcBef>
                <a:spcPts val="560"/>
              </a:spcBef>
              <a:spcAft>
                <a:spcPts val="0"/>
              </a:spcAft>
              <a:buClr>
                <a:srgbClr val="003C59"/>
              </a:buClr>
              <a:buSzPts val="2800"/>
              <a:buChar char="–"/>
              <a:defRPr>
                <a:solidFill>
                  <a:srgbClr val="003C59"/>
                </a:solidFill>
              </a:defRPr>
            </a:lvl2pPr>
            <a:lvl3pPr marL="1371600" lvl="2" indent="-381000" algn="l">
              <a:spcBef>
                <a:spcPts val="480"/>
              </a:spcBef>
              <a:spcAft>
                <a:spcPts val="0"/>
              </a:spcAft>
              <a:buClr>
                <a:srgbClr val="003C59"/>
              </a:buClr>
              <a:buSzPts val="2400"/>
              <a:buChar char="•"/>
              <a:defRPr>
                <a:solidFill>
                  <a:srgbClr val="003C59"/>
                </a:solidFill>
              </a:defRPr>
            </a:lvl3pPr>
            <a:lvl4pPr marL="1828800" lvl="3" indent="-355600" algn="l">
              <a:spcBef>
                <a:spcPts val="400"/>
              </a:spcBef>
              <a:spcAft>
                <a:spcPts val="0"/>
              </a:spcAft>
              <a:buClr>
                <a:srgbClr val="003C59"/>
              </a:buClr>
              <a:buSzPts val="2000"/>
              <a:buChar char="–"/>
              <a:defRPr>
                <a:solidFill>
                  <a:srgbClr val="003C59"/>
                </a:solidFill>
              </a:defRPr>
            </a:lvl4pPr>
            <a:lvl5pPr marL="2286000" lvl="4" indent="-355600" algn="l">
              <a:spcBef>
                <a:spcPts val="400"/>
              </a:spcBef>
              <a:spcAft>
                <a:spcPts val="0"/>
              </a:spcAft>
              <a:buClr>
                <a:srgbClr val="003C59"/>
              </a:buClr>
              <a:buSzPts val="2000"/>
              <a:buChar char="»"/>
              <a:defRPr>
                <a:solidFill>
                  <a:srgbClr val="003C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9"/>
          <p:cNvSpPr txBox="1">
            <a:spLocks noGrp="1"/>
          </p:cNvSpPr>
          <p:nvPr>
            <p:ph type="dt" idx="10"/>
          </p:nvPr>
        </p:nvSpPr>
        <p:spPr>
          <a:xfrm>
            <a:off x="13208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2" name="Google Shape;32;p29"/>
          <p:cNvSpPr txBox="1">
            <a:spLocks noGrp="1"/>
          </p:cNvSpPr>
          <p:nvPr>
            <p:ph type="title"/>
          </p:nvPr>
        </p:nvSpPr>
        <p:spPr>
          <a:xfrm>
            <a:off x="2844800" y="274638"/>
            <a:ext cx="9042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A295B"/>
              </a:buClr>
              <a:buSzPts val="4400"/>
              <a:buFont typeface="Arial"/>
              <a:buNone/>
              <a:defRPr>
                <a:solidFill>
                  <a:srgbClr val="0A29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 name="Picture 11" descr="Logo, company name&#10;&#10;Description automatically generated">
            <a:extLst>
              <a:ext uri="{FF2B5EF4-FFF2-40B4-BE49-F238E27FC236}">
                <a16:creationId xmlns:a16="http://schemas.microsoft.com/office/drawing/2014/main" id="{B7BE7BE5-14DE-4CED-875E-B1133261BDD8}"/>
              </a:ext>
            </a:extLst>
          </p:cNvPr>
          <p:cNvPicPr>
            <a:picLocks noChangeAspect="1"/>
          </p:cNvPicPr>
          <p:nvPr userDrawn="1"/>
        </p:nvPicPr>
        <p:blipFill rotWithShape="1">
          <a:blip r:embed="rId2"/>
          <a:srcRect b="10478"/>
          <a:stretch/>
        </p:blipFill>
        <p:spPr>
          <a:xfrm>
            <a:off x="845772" y="326050"/>
            <a:ext cx="1850537" cy="1016061"/>
          </a:xfrm>
          <a:prstGeom prst="rect">
            <a:avLst/>
          </a:prstGeom>
        </p:spPr>
      </p:pic>
      <p:sp>
        <p:nvSpPr>
          <p:cNvPr id="13" name="Google Shape;58;p32">
            <a:extLst>
              <a:ext uri="{FF2B5EF4-FFF2-40B4-BE49-F238E27FC236}">
                <a16:creationId xmlns:a16="http://schemas.microsoft.com/office/drawing/2014/main" id="{1435D1EC-B53E-4439-9F21-F8CA19440F35}"/>
              </a:ext>
            </a:extLst>
          </p:cNvPr>
          <p:cNvSpPr/>
          <p:nvPr userDrawn="1"/>
        </p:nvSpPr>
        <p:spPr>
          <a:xfrm>
            <a:off x="0" y="0"/>
            <a:ext cx="609600" cy="6858000"/>
          </a:xfrm>
          <a:prstGeom prst="rect">
            <a:avLst/>
          </a:prstGeom>
          <a:solidFill>
            <a:srgbClr val="5B87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aseline="-25000">
              <a:solidFill>
                <a:schemeClr val="lt1"/>
              </a:solidFill>
              <a:latin typeface="Arial"/>
              <a:ea typeface="Arial"/>
              <a:cs typeface="Arial"/>
              <a:sym typeface="Arial"/>
            </a:endParaRPr>
          </a:p>
        </p:txBody>
      </p:sp>
      <p:sp>
        <p:nvSpPr>
          <p:cNvPr id="14" name="Google Shape;59;p32">
            <a:extLst>
              <a:ext uri="{FF2B5EF4-FFF2-40B4-BE49-F238E27FC236}">
                <a16:creationId xmlns:a16="http://schemas.microsoft.com/office/drawing/2014/main" id="{77D5946F-2D91-462B-9F84-C1E2FFEAA0AA}"/>
              </a:ext>
            </a:extLst>
          </p:cNvPr>
          <p:cNvSpPr/>
          <p:nvPr userDrawn="1"/>
        </p:nvSpPr>
        <p:spPr>
          <a:xfrm>
            <a:off x="0" y="0"/>
            <a:ext cx="609600" cy="685800"/>
          </a:xfrm>
          <a:prstGeom prst="rect">
            <a:avLst/>
          </a:prstGeom>
          <a:solidFill>
            <a:srgbClr val="0079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aseline="-25000">
              <a:solidFill>
                <a:schemeClr val="lt1"/>
              </a:solidFill>
              <a:latin typeface="Arial"/>
              <a:ea typeface="Arial"/>
              <a:cs typeface="Arial"/>
              <a:sym typeface="Arial"/>
            </a:endParaRPr>
          </a:p>
        </p:txBody>
      </p:sp>
      <p:sp>
        <p:nvSpPr>
          <p:cNvPr id="15" name="Google Shape;60;p32">
            <a:extLst>
              <a:ext uri="{FF2B5EF4-FFF2-40B4-BE49-F238E27FC236}">
                <a16:creationId xmlns:a16="http://schemas.microsoft.com/office/drawing/2014/main" id="{39584BD9-11C9-44AC-BBD0-D14D4F8D67E3}"/>
              </a:ext>
            </a:extLst>
          </p:cNvPr>
          <p:cNvSpPr/>
          <p:nvPr userDrawn="1"/>
        </p:nvSpPr>
        <p:spPr>
          <a:xfrm>
            <a:off x="0" y="4648200"/>
            <a:ext cx="609600" cy="2209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aseline="-25000">
              <a:solidFill>
                <a:schemeClr val="lt1"/>
              </a:solidFill>
              <a:latin typeface="Arial"/>
              <a:ea typeface="Arial"/>
              <a:cs typeface="Arial"/>
              <a:sym typeface="Arial"/>
            </a:endParaRPr>
          </a:p>
        </p:txBody>
      </p:sp>
    </p:spTree>
    <p:extLst>
      <p:ext uri="{BB962C8B-B14F-4D97-AF65-F5344CB8AC3E}">
        <p14:creationId xmlns:p14="http://schemas.microsoft.com/office/powerpoint/2010/main" val="270434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2329717C-BB78-2D4E-96D8-C76DEFEF3F99}"/>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67E820B5-C8AD-304D-931D-B52DD6DCF937}"/>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9171795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2329717C-BB78-2D4E-96D8-C76DEFEF3F99}"/>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67E820B5-C8AD-304D-931D-B52DD6DCF937}"/>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2473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C81B-0884-EB42-AC5A-56A01DD59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322211-CF1D-4B4A-BBF6-0C66F7C0B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5A14A-1690-DD43-8D25-6D3A19EEE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728B2-D776-4A46-97C7-E60D1BD1CB6C}"/>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89577305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E07-2D86-9146-8262-BBE227AD3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61BEE-9192-B049-92EA-24F0868ED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FFBC8-2F24-D842-8E88-5B17A02CD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5889A-EEA5-BC41-9304-D5AD32431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207F-1DE9-484C-9364-50C607AF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66384-B320-3945-81F3-9F6006305CE2}"/>
              </a:ext>
            </a:extLst>
          </p:cNvPr>
          <p:cNvSpPr>
            <a:spLocks noGrp="1"/>
          </p:cNvSpPr>
          <p:nvPr>
            <p:ph type="dt" sz="half" idx="10"/>
          </p:nvPr>
        </p:nvSpPr>
        <p:spPr>
          <a:xfrm>
            <a:off x="838200" y="6356350"/>
            <a:ext cx="2743200" cy="365125"/>
          </a:xfrm>
          <a:prstGeom prst="rect">
            <a:avLst/>
          </a:prstGeom>
        </p:spPr>
        <p:txBody>
          <a:bodyPr/>
          <a:lstStyle/>
          <a:p>
            <a:fld id="{9ACF6334-0FED-E148-B922-A5F4FB226326}" type="datetime1">
              <a:rPr lang="en-US" smtClean="0"/>
              <a:t>11/23/2022</a:t>
            </a:fld>
            <a:endParaRPr lang="en-US"/>
          </a:p>
        </p:txBody>
      </p:sp>
      <p:sp>
        <p:nvSpPr>
          <p:cNvPr id="8" name="Footer Placeholder 7">
            <a:extLst>
              <a:ext uri="{FF2B5EF4-FFF2-40B4-BE49-F238E27FC236}">
                <a16:creationId xmlns:a16="http://schemas.microsoft.com/office/drawing/2014/main" id="{6D2B23E7-0C3C-6A4E-9005-81661053C0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21B4F3-4661-9945-862E-EFEFD03F180B}"/>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13623074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E07-2D86-9146-8262-BBE227AD3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61BEE-9192-B049-92EA-24F0868ED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FFBC8-2F24-D842-8E88-5B17A02CD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5889A-EEA5-BC41-9304-D5AD32431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207F-1DE9-484C-9364-50C607AF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1B4F3-4661-9945-862E-EFEFD03F180B}"/>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26925055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CDE-FCE7-534F-AC43-E1530EB02C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D7A24F4-DAB9-8249-8C03-1E73358ADE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790378996"/>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B7CA9D-7EC3-D044-B931-F9D71D71C3A9}"/>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719258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DCF63020-9D90-394D-8188-27943468E80D}"/>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14838AA5-FA0C-5B42-987F-D1B4576D5615}"/>
              </a:ext>
            </a:extLst>
          </p:cNvPr>
          <p:cNvSpPr>
            <a:spLocks noGrp="1"/>
          </p:cNvSpPr>
          <p:nvPr>
            <p:ph type="body" idx="1"/>
          </p:nvPr>
        </p:nvSpPr>
        <p:spPr>
          <a:xfrm>
            <a:off x="615274" y="4721816"/>
            <a:ext cx="10515600" cy="908966"/>
          </a:xfrm>
        </p:spPr>
        <p:txBody>
          <a:bodyPr/>
          <a:lstStyle>
            <a:lvl1pPr marL="0" indent="0">
              <a:buFontTx/>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62531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CEAA3FCA-E6A2-5849-9494-1841E5BC8DF1}"/>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7" name="Subtitle 2">
            <a:extLst>
              <a:ext uri="{FF2B5EF4-FFF2-40B4-BE49-F238E27FC236}">
                <a16:creationId xmlns:a16="http://schemas.microsoft.com/office/drawing/2014/main" id="{5217D130-63E2-7B4E-B822-A8F341631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1396188"/>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C81B-0884-EB42-AC5A-56A01DD596E3}"/>
              </a:ext>
            </a:extLst>
          </p:cNvPr>
          <p:cNvSpPr>
            <a:spLocks noGrp="1"/>
          </p:cNvSpPr>
          <p:nvPr>
            <p:ph type="title"/>
          </p:nvPr>
        </p:nvSpPr>
        <p:spPr>
          <a:xfrm>
            <a:off x="284285" y="4188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322211-CF1D-4B4A-BBF6-0C66F7C0B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5A14A-1690-DD43-8D25-6D3A19EEE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728B2-D776-4A46-97C7-E60D1BD1CB6C}"/>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6" name="Straight Connector 5">
            <a:extLst>
              <a:ext uri="{FF2B5EF4-FFF2-40B4-BE49-F238E27FC236}">
                <a16:creationId xmlns:a16="http://schemas.microsoft.com/office/drawing/2014/main" id="{96C4EB56-E458-4221-8879-48677BEE7740}"/>
              </a:ext>
            </a:extLst>
          </p:cNvPr>
          <p:cNvCxnSpPr>
            <a:cxnSpLocks/>
          </p:cNvCxnSpPr>
          <p:nvPr userDrawn="1"/>
        </p:nvCxnSpPr>
        <p:spPr>
          <a:xfrm>
            <a:off x="0" y="1327638"/>
            <a:ext cx="12192000" cy="0"/>
          </a:xfrm>
          <a:prstGeom prst="line">
            <a:avLst/>
          </a:prstGeom>
          <a:ln>
            <a:solidFill>
              <a:srgbClr val="2047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75709"/>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F007-C95E-DE44-AAAC-9C02CCB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DDA5A-0749-694B-8ED1-6F6A04EB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FDEE-5973-1347-B406-DD64F211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3B08F-67FA-284B-AD61-AC7D2F474035}"/>
              </a:ext>
            </a:extLst>
          </p:cNvPr>
          <p:cNvSpPr>
            <a:spLocks noGrp="1"/>
          </p:cNvSpPr>
          <p:nvPr>
            <p:ph type="dt" sz="half" idx="10"/>
          </p:nvPr>
        </p:nvSpPr>
        <p:spPr>
          <a:xfrm>
            <a:off x="838200" y="6356350"/>
            <a:ext cx="2743200" cy="365125"/>
          </a:xfrm>
          <a:prstGeom prst="rect">
            <a:avLst/>
          </a:prstGeom>
        </p:spPr>
        <p:txBody>
          <a:bodyPr/>
          <a:lstStyle/>
          <a:p>
            <a:fld id="{3BBCC8C8-1ECD-EF4A-9F16-75DEC265C8FE}" type="datetime1">
              <a:rPr lang="en-US" smtClean="0"/>
              <a:t>11/23/2022</a:t>
            </a:fld>
            <a:endParaRPr lang="en-US"/>
          </a:p>
        </p:txBody>
      </p:sp>
      <p:sp>
        <p:nvSpPr>
          <p:cNvPr id="6" name="Footer Placeholder 5">
            <a:extLst>
              <a:ext uri="{FF2B5EF4-FFF2-40B4-BE49-F238E27FC236}">
                <a16:creationId xmlns:a16="http://schemas.microsoft.com/office/drawing/2014/main" id="{CA3BAE94-E742-A84F-8E4F-EE41EBC50C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F3E94A-3C90-5249-92B9-C94EAD775A1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62532757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E07-2D86-9146-8262-BBE227AD3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61BEE-9192-B049-92EA-24F0868ED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FFBC8-2F24-D842-8E88-5B17A02CD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5889A-EEA5-BC41-9304-D5AD32431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207F-1DE9-484C-9364-50C607AF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66384-B320-3945-81F3-9F6006305CE2}"/>
              </a:ext>
            </a:extLst>
          </p:cNvPr>
          <p:cNvSpPr>
            <a:spLocks noGrp="1"/>
          </p:cNvSpPr>
          <p:nvPr>
            <p:ph type="dt" sz="half" idx="10"/>
          </p:nvPr>
        </p:nvSpPr>
        <p:spPr>
          <a:xfrm>
            <a:off x="838200" y="6356350"/>
            <a:ext cx="2743200" cy="365125"/>
          </a:xfrm>
          <a:prstGeom prst="rect">
            <a:avLst/>
          </a:prstGeom>
        </p:spPr>
        <p:txBody>
          <a:bodyPr/>
          <a:lstStyle/>
          <a:p>
            <a:fld id="{9ACF6334-0FED-E148-B922-A5F4FB226326}" type="datetime1">
              <a:rPr lang="en-US" smtClean="0"/>
              <a:t>11/23/2022</a:t>
            </a:fld>
            <a:endParaRPr lang="en-US"/>
          </a:p>
        </p:txBody>
      </p:sp>
      <p:sp>
        <p:nvSpPr>
          <p:cNvPr id="8" name="Footer Placeholder 7">
            <a:extLst>
              <a:ext uri="{FF2B5EF4-FFF2-40B4-BE49-F238E27FC236}">
                <a16:creationId xmlns:a16="http://schemas.microsoft.com/office/drawing/2014/main" id="{6D2B23E7-0C3C-6A4E-9005-81661053C0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21B4F3-4661-9945-862E-EFEFD03F180B}"/>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6592314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7BBBD-263B-4609-8659-AA7931BA851E}"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CB01-FDF3-4364-91DB-3C8C9E14990C}" type="slidenum">
              <a:rPr lang="en-US" smtClean="0"/>
              <a:t>‹#›</a:t>
            </a:fld>
            <a:endParaRPr lang="en-US"/>
          </a:p>
        </p:txBody>
      </p:sp>
    </p:spTree>
    <p:extLst>
      <p:ext uri="{BB962C8B-B14F-4D97-AF65-F5344CB8AC3E}">
        <p14:creationId xmlns:p14="http://schemas.microsoft.com/office/powerpoint/2010/main" val="171272558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8C00-7D95-4B44-9DCF-5CECE8E67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77F-8610-3E41-ACC2-7EC80E267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5B546-B7DB-2141-9EC2-7ABFCB1A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38C05-5262-834D-B542-B3CDE03C45D8}"/>
              </a:ext>
            </a:extLst>
          </p:cNvPr>
          <p:cNvSpPr>
            <a:spLocks noGrp="1"/>
          </p:cNvSpPr>
          <p:nvPr>
            <p:ph type="dt" sz="half" idx="10"/>
          </p:nvPr>
        </p:nvSpPr>
        <p:spPr>
          <a:xfrm>
            <a:off x="838200" y="6356350"/>
            <a:ext cx="2743200" cy="365125"/>
          </a:xfrm>
          <a:prstGeom prst="rect">
            <a:avLst/>
          </a:prstGeom>
        </p:spPr>
        <p:txBody>
          <a:bodyPr/>
          <a:lstStyle/>
          <a:p>
            <a:fld id="{DF53905B-B1AC-2E43-B14E-3D95FF59C01A}" type="datetime1">
              <a:rPr lang="en-US" smtClean="0"/>
              <a:t>11/23/2022</a:t>
            </a:fld>
            <a:endParaRPr lang="en-US"/>
          </a:p>
        </p:txBody>
      </p:sp>
      <p:sp>
        <p:nvSpPr>
          <p:cNvPr id="6" name="Footer Placeholder 5">
            <a:extLst>
              <a:ext uri="{FF2B5EF4-FFF2-40B4-BE49-F238E27FC236}">
                <a16:creationId xmlns:a16="http://schemas.microsoft.com/office/drawing/2014/main" id="{BEFDA398-23D2-DC43-9A76-2B8297673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4CF7BD-EAC8-FB4F-8ED0-294DEAD1D2F2}"/>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468878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5594851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527FA4F7-C936-2648-B5D7-659247DEE058}"/>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936F4ACC-85A2-164B-ACC3-1529E7565C64}"/>
              </a:ext>
            </a:extLst>
          </p:cNvPr>
          <p:cNvSpPr>
            <a:spLocks noGrp="1"/>
          </p:cNvSpPr>
          <p:nvPr>
            <p:ph type="body" idx="1"/>
          </p:nvPr>
        </p:nvSpPr>
        <p:spPr>
          <a:xfrm>
            <a:off x="615274" y="4721816"/>
            <a:ext cx="10515600" cy="908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9908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F007-C95E-DE44-AAAC-9C02CCB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DDA5A-0749-694B-8ED1-6F6A04EB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FDEE-5973-1347-B406-DD64F211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0F3E94A-3C90-5249-92B9-C94EAD775A1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6599219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8C00-7D95-4B44-9DCF-5CECE8E67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77F-8610-3E41-ACC2-7EC80E267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5B546-B7DB-2141-9EC2-7ABFCB1A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94CF7BD-EAC8-FB4F-8ED0-294DEAD1D2F2}"/>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176617660"/>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9467783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615274" y="4721816"/>
            <a:ext cx="10515600" cy="908966"/>
          </a:xfrm>
        </p:spPr>
        <p:txBody>
          <a:bodyPr/>
          <a:lstStyle>
            <a:lvl1pPr marL="0" indent="0">
              <a:buFontTx/>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6953300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66700" y="12822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5" name="Straight Connector 4">
            <a:extLst>
              <a:ext uri="{FF2B5EF4-FFF2-40B4-BE49-F238E27FC236}">
                <a16:creationId xmlns:a16="http://schemas.microsoft.com/office/drawing/2014/main" id="{EC39AF53-CA04-4074-AAC7-E099C7E37FF2}"/>
              </a:ext>
            </a:extLst>
          </p:cNvPr>
          <p:cNvCxnSpPr>
            <a:cxnSpLocks/>
          </p:cNvCxnSpPr>
          <p:nvPr userDrawn="1"/>
        </p:nvCxnSpPr>
        <p:spPr>
          <a:xfrm>
            <a:off x="0" y="1327638"/>
            <a:ext cx="12192000" cy="0"/>
          </a:xfrm>
          <a:prstGeom prst="line">
            <a:avLst/>
          </a:prstGeom>
          <a:ln>
            <a:solidFill>
              <a:srgbClr val="2047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16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FF07-4F2A-0B42-B453-F42FE8A15A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D10E5-EEE1-7E4F-B05A-30F86A607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9301156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C81B-0884-EB42-AC5A-56A01DD59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322211-CF1D-4B4A-BBF6-0C66F7C0B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5A14A-1690-DD43-8D25-6D3A19EEE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728B2-D776-4A46-97C7-E60D1BD1CB6C}"/>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7666088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E07-2D86-9146-8262-BBE227AD3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61BEE-9192-B049-92EA-24F0868ED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FFBC8-2F24-D842-8E88-5B17A02CD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5889A-EEA5-BC41-9304-D5AD32431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207F-1DE9-484C-9364-50C607AF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66384-B320-3945-81F3-9F6006305CE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D2B23E7-0C3C-6A4E-9005-81661053C0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21B4F3-4661-9945-862E-EFEFD03F180B}"/>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9627519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E07-2D86-9146-8262-BBE227AD3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61BEE-9192-B049-92EA-24F0868ED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FFBC8-2F24-D842-8E88-5B17A02CD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55889A-EEA5-BC41-9304-D5AD32431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207F-1DE9-484C-9364-50C607AF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1B4F3-4661-9945-862E-EFEFD03F180B}"/>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83120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ECDE-FCE7-534F-AC43-E1530EB02C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D7A24F4-DAB9-8249-8C03-1E73358ADE13}"/>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662406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B7CA9D-7EC3-D044-B931-F9D71D71C3A9}"/>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4776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3028-21A7-044E-9175-3531DABC99C4}"/>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DCF63020-9D90-394D-8188-27943468E80D}"/>
              </a:ext>
            </a:extLst>
          </p:cNvPr>
          <p:cNvSpPr>
            <a:spLocks noGrp="1"/>
          </p:cNvSpPr>
          <p:nvPr>
            <p:ph type="title"/>
          </p:nvPr>
        </p:nvSpPr>
        <p:spPr>
          <a:xfrm>
            <a:off x="615274" y="1842090"/>
            <a:ext cx="10515600" cy="2852737"/>
          </a:xfr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14838AA5-FA0C-5B42-987F-D1B4576D5615}"/>
              </a:ext>
            </a:extLst>
          </p:cNvPr>
          <p:cNvSpPr>
            <a:spLocks noGrp="1"/>
          </p:cNvSpPr>
          <p:nvPr>
            <p:ph type="body" idx="1"/>
          </p:nvPr>
        </p:nvSpPr>
        <p:spPr>
          <a:xfrm>
            <a:off x="615274" y="4721816"/>
            <a:ext cx="10515600" cy="908966"/>
          </a:xfrm>
        </p:spPr>
        <p:txBody>
          <a:bodyPr/>
          <a:lstStyle>
            <a:lvl1pPr marL="0" indent="0">
              <a:buFontTx/>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2787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264A1-0A78-954E-8643-9F03808F5F13}"/>
              </a:ext>
            </a:extLst>
          </p:cNvPr>
          <p:cNvSpPr>
            <a:spLocks noGrp="1"/>
          </p:cNvSpPr>
          <p:nvPr>
            <p:ph type="sldNum" sz="quarter" idx="12"/>
          </p:nvPr>
        </p:nvSpPr>
        <p:spPr/>
        <p:txBody>
          <a:bodyPr/>
          <a:lstStyle/>
          <a:p>
            <a:fld id="{13D703BF-151A-0D40-8508-CABBAD09F9A9}" type="slidenum">
              <a:rPr lang="en-US" smtClean="0"/>
              <a:t>‹#›</a:t>
            </a:fld>
            <a:endParaRPr lang="en-US"/>
          </a:p>
        </p:txBody>
      </p:sp>
      <p:sp>
        <p:nvSpPr>
          <p:cNvPr id="5" name="Title 1">
            <a:extLst>
              <a:ext uri="{FF2B5EF4-FFF2-40B4-BE49-F238E27FC236}">
                <a16:creationId xmlns:a16="http://schemas.microsoft.com/office/drawing/2014/main" id="{CEAA3FCA-E6A2-5849-9494-1841E5BC8DF1}"/>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7" name="Subtitle 2">
            <a:extLst>
              <a:ext uri="{FF2B5EF4-FFF2-40B4-BE49-F238E27FC236}">
                <a16:creationId xmlns:a16="http://schemas.microsoft.com/office/drawing/2014/main" id="{5217D130-63E2-7B4E-B822-A8F341631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33670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F007-C95E-DE44-AAAC-9C02CCB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DDA5A-0749-694B-8ED1-6F6A04EB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FDEE-5973-1347-B406-DD64F211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3B08F-67FA-284B-AD61-AC7D2F47403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A3BAE94-E742-A84F-8E4F-EE41EBC50C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F3E94A-3C90-5249-92B9-C94EAD775A1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4091350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8C00-7D95-4B44-9DCF-5CECE8E67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77F-8610-3E41-ACC2-7EC80E267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5B546-B7DB-2141-9EC2-7ABFCB1A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38C05-5262-834D-B542-B3CDE03C45D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DA398-23D2-DC43-9A76-2B8297673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4CF7BD-EAC8-FB4F-8ED0-294DEAD1D2F2}"/>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6437837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F007-C95E-DE44-AAAC-9C02CCB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DDA5A-0749-694B-8ED1-6F6A04EB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FDEE-5973-1347-B406-DD64F211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0F3E94A-3C90-5249-92B9-C94EAD775A1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40871402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8C00-7D95-4B44-9DCF-5CECE8E67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77F-8610-3E41-ACC2-7EC80E267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5B546-B7DB-2141-9EC2-7ABFCB1A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94CF7BD-EAC8-FB4F-8ED0-294DEAD1D2F2}"/>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468588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C81B-0884-EB42-AC5A-56A01DD596E3}"/>
              </a:ext>
            </a:extLst>
          </p:cNvPr>
          <p:cNvSpPr>
            <a:spLocks noGrp="1"/>
          </p:cNvSpPr>
          <p:nvPr>
            <p:ph type="title"/>
          </p:nvPr>
        </p:nvSpPr>
        <p:spPr>
          <a:xfrm>
            <a:off x="284285" y="4188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322211-CF1D-4B4A-BBF6-0C66F7C0B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5A14A-1690-DD43-8D25-6D3A19EEE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728B2-D776-4A46-97C7-E60D1BD1CB6C}"/>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6" name="Straight Connector 5">
            <a:extLst>
              <a:ext uri="{FF2B5EF4-FFF2-40B4-BE49-F238E27FC236}">
                <a16:creationId xmlns:a16="http://schemas.microsoft.com/office/drawing/2014/main" id="{96C4EB56-E458-4221-8879-48677BEE7740}"/>
              </a:ext>
            </a:extLst>
          </p:cNvPr>
          <p:cNvCxnSpPr>
            <a:cxnSpLocks/>
          </p:cNvCxnSpPr>
          <p:nvPr userDrawn="1"/>
        </p:nvCxnSpPr>
        <p:spPr>
          <a:xfrm>
            <a:off x="0" y="1327638"/>
            <a:ext cx="12192000" cy="0"/>
          </a:xfrm>
          <a:prstGeom prst="line">
            <a:avLst/>
          </a:prstGeom>
          <a:ln>
            <a:solidFill>
              <a:srgbClr val="2047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824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F007-C95E-DE44-AAAC-9C02CCB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DDA5A-0749-694B-8ED1-6F6A04EB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FDEE-5973-1347-B406-DD64F211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3B08F-67FA-284B-AD61-AC7D2F474035}"/>
              </a:ext>
            </a:extLst>
          </p:cNvPr>
          <p:cNvSpPr>
            <a:spLocks noGrp="1"/>
          </p:cNvSpPr>
          <p:nvPr>
            <p:ph type="dt" sz="half" idx="10"/>
          </p:nvPr>
        </p:nvSpPr>
        <p:spPr>
          <a:xfrm>
            <a:off x="838200" y="6356350"/>
            <a:ext cx="2743200" cy="365125"/>
          </a:xfrm>
          <a:prstGeom prst="rect">
            <a:avLst/>
          </a:prstGeom>
        </p:spPr>
        <p:txBody>
          <a:bodyPr/>
          <a:lstStyle/>
          <a:p>
            <a:fld id="{3BBCC8C8-1ECD-EF4A-9F16-75DEC265C8FE}" type="datetime1">
              <a:rPr lang="en-US" smtClean="0"/>
              <a:t>11/23/2022</a:t>
            </a:fld>
            <a:endParaRPr lang="en-US"/>
          </a:p>
        </p:txBody>
      </p:sp>
      <p:sp>
        <p:nvSpPr>
          <p:cNvPr id="6" name="Footer Placeholder 5">
            <a:extLst>
              <a:ext uri="{FF2B5EF4-FFF2-40B4-BE49-F238E27FC236}">
                <a16:creationId xmlns:a16="http://schemas.microsoft.com/office/drawing/2014/main" id="{CA3BAE94-E742-A84F-8E4F-EE41EBC50C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F3E94A-3C90-5249-92B9-C94EAD775A14}"/>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924986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7BBBD-263B-4609-8659-AA7931BA851E}" type="datetime1">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CB01-FDF3-4364-91DB-3C8C9E14990C}" type="slidenum">
              <a:rPr lang="en-US" smtClean="0"/>
              <a:t>‹#›</a:t>
            </a:fld>
            <a:endParaRPr lang="en-US"/>
          </a:p>
        </p:txBody>
      </p:sp>
    </p:spTree>
    <p:extLst>
      <p:ext uri="{BB962C8B-B14F-4D97-AF65-F5344CB8AC3E}">
        <p14:creationId xmlns:p14="http://schemas.microsoft.com/office/powerpoint/2010/main" val="26404492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8C00-7D95-4B44-9DCF-5CECE8E67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77F-8610-3E41-ACC2-7EC80E267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5B546-B7DB-2141-9EC2-7ABFCB1A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38C05-5262-834D-B542-B3CDE03C45D8}"/>
              </a:ext>
            </a:extLst>
          </p:cNvPr>
          <p:cNvSpPr>
            <a:spLocks noGrp="1"/>
          </p:cNvSpPr>
          <p:nvPr>
            <p:ph type="dt" sz="half" idx="10"/>
          </p:nvPr>
        </p:nvSpPr>
        <p:spPr>
          <a:xfrm>
            <a:off x="838200" y="6356350"/>
            <a:ext cx="2743200" cy="365125"/>
          </a:xfrm>
          <a:prstGeom prst="rect">
            <a:avLst/>
          </a:prstGeom>
        </p:spPr>
        <p:txBody>
          <a:bodyPr/>
          <a:lstStyle/>
          <a:p>
            <a:fld id="{DF53905B-B1AC-2E43-B14E-3D95FF59C01A}" type="datetime1">
              <a:rPr lang="en-US" smtClean="0"/>
              <a:t>11/23/2022</a:t>
            </a:fld>
            <a:endParaRPr lang="en-US"/>
          </a:p>
        </p:txBody>
      </p:sp>
      <p:sp>
        <p:nvSpPr>
          <p:cNvPr id="6" name="Footer Placeholder 5">
            <a:extLst>
              <a:ext uri="{FF2B5EF4-FFF2-40B4-BE49-F238E27FC236}">
                <a16:creationId xmlns:a16="http://schemas.microsoft.com/office/drawing/2014/main" id="{BEFDA398-23D2-DC43-9A76-2B8297673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4CF7BD-EAC8-FB4F-8ED0-294DEAD1D2F2}"/>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41538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7" Type="http://schemas.openxmlformats.org/officeDocument/2006/relationships/slideLayout" Target="../slideLayouts/slideLayout168.xml"/><Relationship Id="rId21" Type="http://schemas.openxmlformats.org/officeDocument/2006/relationships/slideLayout" Target="../slideLayouts/slideLayout72.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63" Type="http://schemas.openxmlformats.org/officeDocument/2006/relationships/slideLayout" Target="../slideLayouts/slideLayout114.xml"/><Relationship Id="rId68" Type="http://schemas.openxmlformats.org/officeDocument/2006/relationships/slideLayout" Target="../slideLayouts/slideLayout119.xml"/><Relationship Id="rId84" Type="http://schemas.openxmlformats.org/officeDocument/2006/relationships/slideLayout" Target="../slideLayouts/slideLayout135.xml"/><Relationship Id="rId89" Type="http://schemas.openxmlformats.org/officeDocument/2006/relationships/slideLayout" Target="../slideLayouts/slideLayout140.xml"/><Relationship Id="rId112" Type="http://schemas.openxmlformats.org/officeDocument/2006/relationships/slideLayout" Target="../slideLayouts/slideLayout163.xml"/><Relationship Id="rId16" Type="http://schemas.openxmlformats.org/officeDocument/2006/relationships/slideLayout" Target="../slideLayouts/slideLayout67.xml"/><Relationship Id="rId107" Type="http://schemas.openxmlformats.org/officeDocument/2006/relationships/slideLayout" Target="../slideLayouts/slideLayout158.xml"/><Relationship Id="rId11" Type="http://schemas.openxmlformats.org/officeDocument/2006/relationships/slideLayout" Target="../slideLayouts/slideLayout62.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74" Type="http://schemas.openxmlformats.org/officeDocument/2006/relationships/slideLayout" Target="../slideLayouts/slideLayout125.xml"/><Relationship Id="rId79" Type="http://schemas.openxmlformats.org/officeDocument/2006/relationships/slideLayout" Target="../slideLayouts/slideLayout130.xml"/><Relationship Id="rId102" Type="http://schemas.openxmlformats.org/officeDocument/2006/relationships/slideLayout" Target="../slideLayouts/slideLayout153.xml"/><Relationship Id="rId123" Type="http://schemas.openxmlformats.org/officeDocument/2006/relationships/slideLayout" Target="../slideLayouts/slideLayout174.xml"/><Relationship Id="rId128" Type="http://schemas.openxmlformats.org/officeDocument/2006/relationships/theme" Target="../theme/theme6.xml"/><Relationship Id="rId5" Type="http://schemas.openxmlformats.org/officeDocument/2006/relationships/slideLayout" Target="../slideLayouts/slideLayout56.xml"/><Relationship Id="rId90" Type="http://schemas.openxmlformats.org/officeDocument/2006/relationships/slideLayout" Target="../slideLayouts/slideLayout141.xml"/><Relationship Id="rId95" Type="http://schemas.openxmlformats.org/officeDocument/2006/relationships/slideLayout" Target="../slideLayouts/slideLayout146.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64" Type="http://schemas.openxmlformats.org/officeDocument/2006/relationships/slideLayout" Target="../slideLayouts/slideLayout115.xml"/><Relationship Id="rId69" Type="http://schemas.openxmlformats.org/officeDocument/2006/relationships/slideLayout" Target="../slideLayouts/slideLayout120.xml"/><Relationship Id="rId113" Type="http://schemas.openxmlformats.org/officeDocument/2006/relationships/slideLayout" Target="../slideLayouts/slideLayout164.xml"/><Relationship Id="rId118" Type="http://schemas.openxmlformats.org/officeDocument/2006/relationships/slideLayout" Target="../slideLayouts/slideLayout169.xml"/><Relationship Id="rId80" Type="http://schemas.openxmlformats.org/officeDocument/2006/relationships/slideLayout" Target="../slideLayouts/slideLayout131.xml"/><Relationship Id="rId85" Type="http://schemas.openxmlformats.org/officeDocument/2006/relationships/slideLayout" Target="../slideLayouts/slideLayout136.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59" Type="http://schemas.openxmlformats.org/officeDocument/2006/relationships/slideLayout" Target="../slideLayouts/slideLayout110.xml"/><Relationship Id="rId103" Type="http://schemas.openxmlformats.org/officeDocument/2006/relationships/slideLayout" Target="../slideLayouts/slideLayout154.xml"/><Relationship Id="rId108" Type="http://schemas.openxmlformats.org/officeDocument/2006/relationships/slideLayout" Target="../slideLayouts/slideLayout159.xml"/><Relationship Id="rId124" Type="http://schemas.openxmlformats.org/officeDocument/2006/relationships/slideLayout" Target="../slideLayouts/slideLayout175.xml"/><Relationship Id="rId129" Type="http://schemas.openxmlformats.org/officeDocument/2006/relationships/image" Target="../media/image9.emf"/><Relationship Id="rId54" Type="http://schemas.openxmlformats.org/officeDocument/2006/relationships/slideLayout" Target="../slideLayouts/slideLayout105.xml"/><Relationship Id="rId70" Type="http://schemas.openxmlformats.org/officeDocument/2006/relationships/slideLayout" Target="../slideLayouts/slideLayout121.xml"/><Relationship Id="rId75" Type="http://schemas.openxmlformats.org/officeDocument/2006/relationships/slideLayout" Target="../slideLayouts/slideLayout126.xml"/><Relationship Id="rId91" Type="http://schemas.openxmlformats.org/officeDocument/2006/relationships/slideLayout" Target="../slideLayouts/slideLayout142.xml"/><Relationship Id="rId96" Type="http://schemas.openxmlformats.org/officeDocument/2006/relationships/slideLayout" Target="../slideLayouts/slideLayout14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49" Type="http://schemas.openxmlformats.org/officeDocument/2006/relationships/slideLayout" Target="../slideLayouts/slideLayout100.xml"/><Relationship Id="rId114" Type="http://schemas.openxmlformats.org/officeDocument/2006/relationships/slideLayout" Target="../slideLayouts/slideLayout165.xml"/><Relationship Id="rId119" Type="http://schemas.openxmlformats.org/officeDocument/2006/relationships/slideLayout" Target="../slideLayouts/slideLayout170.xml"/><Relationship Id="rId44" Type="http://schemas.openxmlformats.org/officeDocument/2006/relationships/slideLayout" Target="../slideLayouts/slideLayout95.xml"/><Relationship Id="rId60" Type="http://schemas.openxmlformats.org/officeDocument/2006/relationships/slideLayout" Target="../slideLayouts/slideLayout111.xml"/><Relationship Id="rId65" Type="http://schemas.openxmlformats.org/officeDocument/2006/relationships/slideLayout" Target="../slideLayouts/slideLayout116.xml"/><Relationship Id="rId81" Type="http://schemas.openxmlformats.org/officeDocument/2006/relationships/slideLayout" Target="../slideLayouts/slideLayout132.xml"/><Relationship Id="rId86" Type="http://schemas.openxmlformats.org/officeDocument/2006/relationships/slideLayout" Target="../slideLayouts/slideLayout137.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9" Type="http://schemas.openxmlformats.org/officeDocument/2006/relationships/slideLayout" Target="../slideLayouts/slideLayout90.xml"/><Relationship Id="rId109" Type="http://schemas.openxmlformats.org/officeDocument/2006/relationships/slideLayout" Target="../slideLayouts/slideLayout160.xml"/><Relationship Id="rId34" Type="http://schemas.openxmlformats.org/officeDocument/2006/relationships/slideLayout" Target="../slideLayouts/slideLayout85.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76" Type="http://schemas.openxmlformats.org/officeDocument/2006/relationships/slideLayout" Target="../slideLayouts/slideLayout127.xml"/><Relationship Id="rId97" Type="http://schemas.openxmlformats.org/officeDocument/2006/relationships/slideLayout" Target="../slideLayouts/slideLayout148.xml"/><Relationship Id="rId104" Type="http://schemas.openxmlformats.org/officeDocument/2006/relationships/slideLayout" Target="../slideLayouts/slideLayout155.xml"/><Relationship Id="rId120" Type="http://schemas.openxmlformats.org/officeDocument/2006/relationships/slideLayout" Target="../slideLayouts/slideLayout171.xml"/><Relationship Id="rId125" Type="http://schemas.openxmlformats.org/officeDocument/2006/relationships/slideLayout" Target="../slideLayouts/slideLayout176.xml"/><Relationship Id="rId7" Type="http://schemas.openxmlformats.org/officeDocument/2006/relationships/slideLayout" Target="../slideLayouts/slideLayout58.xml"/><Relationship Id="rId71" Type="http://schemas.openxmlformats.org/officeDocument/2006/relationships/slideLayout" Target="../slideLayouts/slideLayout122.xml"/><Relationship Id="rId92" Type="http://schemas.openxmlformats.org/officeDocument/2006/relationships/slideLayout" Target="../slideLayouts/slideLayout143.xml"/><Relationship Id="rId2" Type="http://schemas.openxmlformats.org/officeDocument/2006/relationships/slideLayout" Target="../slideLayouts/slideLayout53.xml"/><Relationship Id="rId29" Type="http://schemas.openxmlformats.org/officeDocument/2006/relationships/slideLayout" Target="../slideLayouts/slideLayout80.xml"/><Relationship Id="rId24" Type="http://schemas.openxmlformats.org/officeDocument/2006/relationships/slideLayout" Target="../slideLayouts/slideLayout75.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66" Type="http://schemas.openxmlformats.org/officeDocument/2006/relationships/slideLayout" Target="../slideLayouts/slideLayout117.xml"/><Relationship Id="rId87" Type="http://schemas.openxmlformats.org/officeDocument/2006/relationships/slideLayout" Target="../slideLayouts/slideLayout138.xml"/><Relationship Id="rId110" Type="http://schemas.openxmlformats.org/officeDocument/2006/relationships/slideLayout" Target="../slideLayouts/slideLayout161.xml"/><Relationship Id="rId115" Type="http://schemas.openxmlformats.org/officeDocument/2006/relationships/slideLayout" Target="../slideLayouts/slideLayout166.xml"/><Relationship Id="rId61" Type="http://schemas.openxmlformats.org/officeDocument/2006/relationships/slideLayout" Target="../slideLayouts/slideLayout112.xml"/><Relationship Id="rId82" Type="http://schemas.openxmlformats.org/officeDocument/2006/relationships/slideLayout" Target="../slideLayouts/slideLayout133.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56" Type="http://schemas.openxmlformats.org/officeDocument/2006/relationships/slideLayout" Target="../slideLayouts/slideLayout107.xml"/><Relationship Id="rId77" Type="http://schemas.openxmlformats.org/officeDocument/2006/relationships/slideLayout" Target="../slideLayouts/slideLayout128.xml"/><Relationship Id="rId100" Type="http://schemas.openxmlformats.org/officeDocument/2006/relationships/slideLayout" Target="../slideLayouts/slideLayout151.xml"/><Relationship Id="rId105" Type="http://schemas.openxmlformats.org/officeDocument/2006/relationships/slideLayout" Target="../slideLayouts/slideLayout156.xml"/><Relationship Id="rId126" Type="http://schemas.openxmlformats.org/officeDocument/2006/relationships/slideLayout" Target="../slideLayouts/slideLayout177.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72" Type="http://schemas.openxmlformats.org/officeDocument/2006/relationships/slideLayout" Target="../slideLayouts/slideLayout123.xml"/><Relationship Id="rId93" Type="http://schemas.openxmlformats.org/officeDocument/2006/relationships/slideLayout" Target="../slideLayouts/slideLayout144.xml"/><Relationship Id="rId98" Type="http://schemas.openxmlformats.org/officeDocument/2006/relationships/slideLayout" Target="../slideLayouts/slideLayout149.xml"/><Relationship Id="rId121" Type="http://schemas.openxmlformats.org/officeDocument/2006/relationships/slideLayout" Target="../slideLayouts/slideLayout172.xml"/><Relationship Id="rId3" Type="http://schemas.openxmlformats.org/officeDocument/2006/relationships/slideLayout" Target="../slideLayouts/slideLayout54.xml"/><Relationship Id="rId25" Type="http://schemas.openxmlformats.org/officeDocument/2006/relationships/slideLayout" Target="../slideLayouts/slideLayout76.xml"/><Relationship Id="rId46" Type="http://schemas.openxmlformats.org/officeDocument/2006/relationships/slideLayout" Target="../slideLayouts/slideLayout97.xml"/><Relationship Id="rId67" Type="http://schemas.openxmlformats.org/officeDocument/2006/relationships/slideLayout" Target="../slideLayouts/slideLayout118.xml"/><Relationship Id="rId116" Type="http://schemas.openxmlformats.org/officeDocument/2006/relationships/slideLayout" Target="../slideLayouts/slideLayout16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62" Type="http://schemas.openxmlformats.org/officeDocument/2006/relationships/slideLayout" Target="../slideLayouts/slideLayout113.xml"/><Relationship Id="rId83" Type="http://schemas.openxmlformats.org/officeDocument/2006/relationships/slideLayout" Target="../slideLayouts/slideLayout134.xml"/><Relationship Id="rId88" Type="http://schemas.openxmlformats.org/officeDocument/2006/relationships/slideLayout" Target="../slideLayouts/slideLayout139.xml"/><Relationship Id="rId111" Type="http://schemas.openxmlformats.org/officeDocument/2006/relationships/slideLayout" Target="../slideLayouts/slideLayout162.xml"/><Relationship Id="rId15" Type="http://schemas.openxmlformats.org/officeDocument/2006/relationships/slideLayout" Target="../slideLayouts/slideLayout66.xml"/><Relationship Id="rId36" Type="http://schemas.openxmlformats.org/officeDocument/2006/relationships/slideLayout" Target="../slideLayouts/slideLayout87.xml"/><Relationship Id="rId57" Type="http://schemas.openxmlformats.org/officeDocument/2006/relationships/slideLayout" Target="../slideLayouts/slideLayout108.xml"/><Relationship Id="rId106" Type="http://schemas.openxmlformats.org/officeDocument/2006/relationships/slideLayout" Target="../slideLayouts/slideLayout157.xml"/><Relationship Id="rId127" Type="http://schemas.openxmlformats.org/officeDocument/2006/relationships/slideLayout" Target="../slideLayouts/slideLayout178.xml"/><Relationship Id="rId10" Type="http://schemas.openxmlformats.org/officeDocument/2006/relationships/slideLayout" Target="../slideLayouts/slideLayout61.xml"/><Relationship Id="rId31" Type="http://schemas.openxmlformats.org/officeDocument/2006/relationships/slideLayout" Target="../slideLayouts/slideLayout82.xml"/><Relationship Id="rId52" Type="http://schemas.openxmlformats.org/officeDocument/2006/relationships/slideLayout" Target="../slideLayouts/slideLayout103.xml"/><Relationship Id="rId73" Type="http://schemas.openxmlformats.org/officeDocument/2006/relationships/slideLayout" Target="../slideLayouts/slideLayout124.xml"/><Relationship Id="rId78" Type="http://schemas.openxmlformats.org/officeDocument/2006/relationships/slideLayout" Target="../slideLayouts/slideLayout129.xml"/><Relationship Id="rId94" Type="http://schemas.openxmlformats.org/officeDocument/2006/relationships/slideLayout" Target="../slideLayouts/slideLayout145.xml"/><Relationship Id="rId99" Type="http://schemas.openxmlformats.org/officeDocument/2006/relationships/slideLayout" Target="../slideLayouts/slideLayout150.xml"/><Relationship Id="rId101" Type="http://schemas.openxmlformats.org/officeDocument/2006/relationships/slideLayout" Target="../slideLayouts/slideLayout152.xml"/><Relationship Id="rId122" Type="http://schemas.openxmlformats.org/officeDocument/2006/relationships/slideLayout" Target="../slideLayouts/slideLayout17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11/23/2022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11/23/2022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11/23/2022</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11/23/2022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35"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11/23/2022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3A29A9-45EC-A849-B4F9-191564DD07A3}"/>
              </a:ext>
            </a:extLst>
          </p:cNvPr>
          <p:cNvSpPr/>
          <p:nvPr userDrawn="1"/>
        </p:nvSpPr>
        <p:spPr>
          <a:xfrm>
            <a:off x="0" y="6176963"/>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044EFC3-4B60-C84E-9896-206868E8E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2AE47-B893-C646-9969-743B9BCEC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91ED99-7590-E44E-9A4E-633F728847A9}"/>
              </a:ext>
            </a:extLst>
          </p:cNvPr>
          <p:cNvSpPr>
            <a:spLocks noGrp="1"/>
          </p:cNvSpPr>
          <p:nvPr>
            <p:ph type="sldNum" sz="quarter" idx="4"/>
          </p:nvPr>
        </p:nvSpPr>
        <p:spPr>
          <a:xfrm>
            <a:off x="9159875"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3D703BF-151A-0D40-8508-CABBAD09F9A9}" type="slidenum">
              <a:rPr lang="en-US" smtClean="0"/>
              <a:pPr/>
              <a:t>‹#›</a:t>
            </a:fld>
            <a:endParaRPr lang="en-US">
              <a:solidFill>
                <a:schemeClr val="bg1"/>
              </a:solidFill>
            </a:endParaRPr>
          </a:p>
        </p:txBody>
      </p:sp>
      <p:pic>
        <p:nvPicPr>
          <p:cNvPr id="9" name="Picture 8">
            <a:extLst>
              <a:ext uri="{FF2B5EF4-FFF2-40B4-BE49-F238E27FC236}">
                <a16:creationId xmlns:a16="http://schemas.microsoft.com/office/drawing/2014/main" id="{27DDB81D-D9B9-EE4D-B56C-E79F7CE4A067}"/>
              </a:ext>
            </a:extLst>
          </p:cNvPr>
          <p:cNvPicPr>
            <a:picLocks noChangeAspect="1"/>
          </p:cNvPicPr>
          <p:nvPr userDrawn="1"/>
        </p:nvPicPr>
        <p:blipFill>
          <a:blip r:embed="rId129"/>
          <a:stretch>
            <a:fillRect/>
          </a:stretch>
        </p:blipFill>
        <p:spPr>
          <a:xfrm>
            <a:off x="288925" y="6311900"/>
            <a:ext cx="1098550" cy="406400"/>
          </a:xfrm>
          <a:prstGeom prst="rect">
            <a:avLst/>
          </a:prstGeom>
        </p:spPr>
      </p:pic>
    </p:spTree>
    <p:extLst>
      <p:ext uri="{BB962C8B-B14F-4D97-AF65-F5344CB8AC3E}">
        <p14:creationId xmlns:p14="http://schemas.microsoft.com/office/powerpoint/2010/main" val="33134126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 id="2147483790" r:id="rId54"/>
    <p:sldLayoutId id="2147483791" r:id="rId55"/>
    <p:sldLayoutId id="2147483792" r:id="rId56"/>
    <p:sldLayoutId id="2147483793" r:id="rId57"/>
    <p:sldLayoutId id="2147483794" r:id="rId58"/>
    <p:sldLayoutId id="2147483795" r:id="rId59"/>
    <p:sldLayoutId id="2147483796" r:id="rId60"/>
    <p:sldLayoutId id="2147483797" r:id="rId61"/>
    <p:sldLayoutId id="2147483798" r:id="rId62"/>
    <p:sldLayoutId id="2147483799" r:id="rId63"/>
    <p:sldLayoutId id="2147483800" r:id="rId64"/>
    <p:sldLayoutId id="2147483801" r:id="rId65"/>
    <p:sldLayoutId id="2147483802" r:id="rId66"/>
    <p:sldLayoutId id="2147483803" r:id="rId67"/>
    <p:sldLayoutId id="2147483804" r:id="rId68"/>
    <p:sldLayoutId id="2147483805" r:id="rId69"/>
    <p:sldLayoutId id="2147483806" r:id="rId70"/>
    <p:sldLayoutId id="2147483807" r:id="rId71"/>
    <p:sldLayoutId id="2147483808" r:id="rId72"/>
    <p:sldLayoutId id="2147483809" r:id="rId73"/>
    <p:sldLayoutId id="2147483810" r:id="rId74"/>
    <p:sldLayoutId id="2147483811" r:id="rId75"/>
    <p:sldLayoutId id="2147483812" r:id="rId76"/>
    <p:sldLayoutId id="2147483813" r:id="rId77"/>
    <p:sldLayoutId id="2147483814" r:id="rId78"/>
    <p:sldLayoutId id="2147483815" r:id="rId79"/>
    <p:sldLayoutId id="2147483816" r:id="rId80"/>
    <p:sldLayoutId id="2147483817" r:id="rId81"/>
    <p:sldLayoutId id="2147483818" r:id="rId82"/>
    <p:sldLayoutId id="2147483819" r:id="rId83"/>
    <p:sldLayoutId id="2147483820" r:id="rId84"/>
    <p:sldLayoutId id="2147483821" r:id="rId85"/>
    <p:sldLayoutId id="2147483822" r:id="rId86"/>
    <p:sldLayoutId id="2147483823" r:id="rId87"/>
    <p:sldLayoutId id="2147483824" r:id="rId88"/>
    <p:sldLayoutId id="2147483825" r:id="rId89"/>
    <p:sldLayoutId id="2147483826" r:id="rId90"/>
    <p:sldLayoutId id="2147483827" r:id="rId91"/>
    <p:sldLayoutId id="2147483828" r:id="rId92"/>
    <p:sldLayoutId id="2147483829" r:id="rId93"/>
    <p:sldLayoutId id="2147483830" r:id="rId94"/>
    <p:sldLayoutId id="2147483831" r:id="rId95"/>
    <p:sldLayoutId id="2147483832" r:id="rId96"/>
    <p:sldLayoutId id="2147483833" r:id="rId97"/>
    <p:sldLayoutId id="2147483834" r:id="rId98"/>
    <p:sldLayoutId id="2147483835" r:id="rId99"/>
    <p:sldLayoutId id="2147483836" r:id="rId100"/>
    <p:sldLayoutId id="2147483837" r:id="rId101"/>
    <p:sldLayoutId id="2147483838" r:id="rId102"/>
    <p:sldLayoutId id="2147483839" r:id="rId103"/>
    <p:sldLayoutId id="2147483840" r:id="rId104"/>
    <p:sldLayoutId id="2147483841" r:id="rId105"/>
    <p:sldLayoutId id="2147483842" r:id="rId106"/>
    <p:sldLayoutId id="2147483843" r:id="rId107"/>
    <p:sldLayoutId id="2147483844" r:id="rId108"/>
    <p:sldLayoutId id="2147483845" r:id="rId109"/>
    <p:sldLayoutId id="2147483846" r:id="rId110"/>
    <p:sldLayoutId id="2147483847" r:id="rId111"/>
    <p:sldLayoutId id="2147483848" r:id="rId112"/>
    <p:sldLayoutId id="2147483849" r:id="rId113"/>
    <p:sldLayoutId id="2147483850" r:id="rId114"/>
    <p:sldLayoutId id="2147483851" r:id="rId115"/>
    <p:sldLayoutId id="2147483852" r:id="rId116"/>
    <p:sldLayoutId id="2147483853" r:id="rId117"/>
    <p:sldLayoutId id="2147483854" r:id="rId118"/>
    <p:sldLayoutId id="2147483855" r:id="rId119"/>
    <p:sldLayoutId id="2147483856" r:id="rId120"/>
    <p:sldLayoutId id="2147483857" r:id="rId121"/>
    <p:sldLayoutId id="2147483858" r:id="rId122"/>
    <p:sldLayoutId id="2147483859" r:id="rId123"/>
    <p:sldLayoutId id="2147483860" r:id="rId124"/>
    <p:sldLayoutId id="2147483861" r:id="rId125"/>
    <p:sldLayoutId id="2147483862" r:id="rId126"/>
    <p:sldLayoutId id="2147483863" r:id="rId127"/>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0000"/>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mmwr/volumes/71/wr/mm7148e1.htm?s_cid=mm7148e1_w" TargetMode="External"/><Relationship Id="rId2" Type="http://schemas.openxmlformats.org/officeDocument/2006/relationships/hyperlink" Target="https://covid.cdc.gov/covid-data-tracker/#rates-by-vaccine-status" TargetMode="External"/><Relationship Id="rId1" Type="http://schemas.openxmlformats.org/officeDocument/2006/relationships/slideLayout" Target="../slideLayouts/slideLayout34.xml"/><Relationship Id="rId4" Type="http://schemas.openxmlformats.org/officeDocument/2006/relationships/hyperlink" Target="https://www.cdc.gov/coronavirus/2019-ncov/vaccines/stay-up-to-dat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s02web.zoom.us/webinar/register/8716685702081/WN_LZqsEKLkT7uv1VXGS6Ddkw" TargetMode="External"/><Relationship Id="rId2" Type="http://schemas.openxmlformats.org/officeDocument/2006/relationships/image" Target="../media/image42.png"/><Relationship Id="rId1" Type="http://schemas.openxmlformats.org/officeDocument/2006/relationships/slideLayout" Target="../slideLayouts/slideLayout38.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8.xml"/><Relationship Id="rId5" Type="http://schemas.openxmlformats.org/officeDocument/2006/relationships/image" Target="../media/image46.png"/><Relationship Id="rId4" Type="http://schemas.openxmlformats.org/officeDocument/2006/relationships/hyperlink" Target="https://us06web.zoom.us/webinar/register/WN_Jma9oAnuTKewR6XYN2tc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madocs.org/event-info/sessionaltcd/CME22_1213_GRCOVID/t/virtual-grand-rounds-covid19-updates" TargetMode="External"/><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3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hyperlink" Target="https://urldefense.com/v3/__https:/ab1ee995966d418da4b12a48bc7a4390.svc.dynamics.com/t/t/umJe7DGx5yx0tGzSGP1AQpQ3mcRIZuZD1fwliRuvYxsx/CEIUOPxK2ieaUrMjJvQi43fUD4iswCKbTOcAAsm5MGEx__;!!AvL6XA!3zbI0zouZox87ipTrkLIvdoNg2Uuvgi1sIL6eUbfmutkcss5KibLhnOqs1sGQdkbhBHZFu_s8QkPU8Ph3Rva0smu0lntZpLNlTI5EqI$"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covid19.ca.gov/vaccination-progress-da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coronavirus/2019-ncov/vaccines/stay-up-to-date.html"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dc.gov/vaccines/covid-19/covid19-vaccination-guidance.html#fall-vaccination-operational-planning-guide" TargetMode="Externa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cdc.gov/mmwr/volumes/71/wr/mm7148e1.htm?s_cid=mm7148e1_e&amp;ACSTrackingID=USCDC_921-DM94447&amp;ACSTrackingLabel=MMWR%20Early%20Release%20-%20Vol.%2071%2C%20November%2022%2C%202022&amp;deliveryName=USCDC_921-DM94447" TargetMode="Externa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3234354"/>
            <a:ext cx="10363200" cy="927100"/>
          </a:xfrm>
        </p:spPr>
        <p:txBody>
          <a:bodyPr/>
          <a:lstStyle/>
          <a:p>
            <a:r>
              <a:rPr lang="en-US" sz="4000" b="1">
                <a:latin typeface="+mj-lt"/>
              </a:rPr>
              <a:t>COVID-19 Vaccine Updates</a:t>
            </a:r>
            <a:br>
              <a:rPr lang="en-US" sz="3600" b="1"/>
            </a:br>
            <a:r>
              <a:rPr lang="en-US" sz="2000">
                <a:cs typeface="Calibri"/>
              </a:rPr>
              <a:t>11/23/2022</a:t>
            </a:r>
            <a:endParaRPr lang="en-US" sz="2000" b="1">
              <a:cs typeface="Calibri"/>
            </a:endParaRPr>
          </a:p>
        </p:txBody>
      </p:sp>
    </p:spTree>
    <p:extLst>
      <p:ext uri="{BB962C8B-B14F-4D97-AF65-F5344CB8AC3E}">
        <p14:creationId xmlns:p14="http://schemas.microsoft.com/office/powerpoint/2010/main" val="60740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8D52-9EB1-4FC4-B751-1BC4A36E103D}"/>
              </a:ext>
            </a:extLst>
          </p:cNvPr>
          <p:cNvSpPr>
            <a:spLocks noGrp="1"/>
          </p:cNvSpPr>
          <p:nvPr>
            <p:ph type="title"/>
          </p:nvPr>
        </p:nvSpPr>
        <p:spPr>
          <a:xfrm>
            <a:off x="609600" y="965216"/>
            <a:ext cx="10972800" cy="634985"/>
          </a:xfrm>
        </p:spPr>
        <p:txBody>
          <a:bodyPr/>
          <a:lstStyle/>
          <a:p>
            <a:r>
              <a:rPr lang="en-US" sz="3600">
                <a:cs typeface="Arial"/>
              </a:rPr>
              <a:t>MMWR: </a:t>
            </a:r>
            <a:r>
              <a:rPr lang="en-US" sz="1800" b="1">
                <a:solidFill>
                  <a:srgbClr val="000000"/>
                </a:solidFill>
                <a:effectLst/>
                <a:latin typeface="+mn-lt"/>
                <a:ea typeface="Calibri" panose="020F0502020204030204" pitchFamily="34" charset="0"/>
                <a:cs typeface="Calibri" panose="020F0502020204030204" pitchFamily="34" charset="0"/>
              </a:rPr>
              <a:t>Effectiveness of Bivalent mRNA Vaccines in Preventing Symptomatic SARS-CoV-2 Infection — Increasing Community Access to Testing Program, United States, September–November 2022</a:t>
            </a:r>
            <a:endParaRPr lang="en-US" sz="3600">
              <a:latin typeface="+mn-lt"/>
            </a:endParaRPr>
          </a:p>
        </p:txBody>
      </p:sp>
      <p:sp>
        <p:nvSpPr>
          <p:cNvPr id="3" name="Content Placeholder 2">
            <a:extLst>
              <a:ext uri="{FF2B5EF4-FFF2-40B4-BE49-F238E27FC236}">
                <a16:creationId xmlns:a16="http://schemas.microsoft.com/office/drawing/2014/main" id="{F2ACEFE4-7DFB-4E9B-BB46-5BCAB091409C}"/>
              </a:ext>
            </a:extLst>
          </p:cNvPr>
          <p:cNvSpPr>
            <a:spLocks noGrp="1"/>
          </p:cNvSpPr>
          <p:nvPr>
            <p:ph idx="1"/>
          </p:nvPr>
        </p:nvSpPr>
        <p:spPr/>
        <p:txBody>
          <a:bodyPr/>
          <a:lstStyle/>
          <a:p>
            <a:pPr marL="342900" marR="0" lvl="0" indent="-342900" fontAlgn="base">
              <a:lnSpc>
                <a:spcPct val="105000"/>
              </a:lnSpc>
              <a:spcBef>
                <a:spcPts val="0"/>
              </a:spcBef>
              <a:spcAft>
                <a:spcPts val="0"/>
              </a:spcAft>
              <a:buSzPts val="1000"/>
              <a:buFont typeface="Symbol" panose="05050102010706020507" pitchFamily="18" charset="2"/>
              <a:buChar char=""/>
              <a:tabLst>
                <a:tab pos="457200" algn="l"/>
              </a:tabLst>
            </a:pP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5000"/>
              </a:lnSpc>
              <a:spcBef>
                <a:spcPts val="0"/>
              </a:spcBef>
              <a:spcAft>
                <a:spcPts val="0"/>
              </a:spcAft>
              <a:buSzPts val="1000"/>
              <a:buFont typeface="Symbol" panose="05050102010706020507" pitchFamily="18" charset="2"/>
              <a:buChar char=""/>
              <a:tabLst>
                <a:tab pos="457200" algn="l"/>
              </a:tabLst>
            </a:pPr>
            <a:endParaRPr lang="en-US" sz="110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5000"/>
              </a:lnSpc>
              <a:spcBef>
                <a:spcPts val="0"/>
              </a:spcBef>
              <a:spcAft>
                <a:spcPts val="0"/>
              </a:spcAft>
              <a:buSzPts val="1000"/>
              <a:buFont typeface="Symbol" panose="05050102010706020507" pitchFamily="18" charset="2"/>
              <a:buChar char=""/>
              <a:tabLst>
                <a:tab pos="457200" algn="l"/>
              </a:tabLst>
            </a:pP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5000"/>
              </a:lnSpc>
              <a:spcBef>
                <a:spcPts val="0"/>
              </a:spcBef>
              <a:spcAft>
                <a:spcPts val="0"/>
              </a:spcAft>
              <a:buSzPts val="1000"/>
              <a:buFont typeface="Symbol" panose="05050102010706020507" pitchFamily="18" charset="2"/>
              <a:buChar char=""/>
              <a:tabLst>
                <a:tab pos="4572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Vaccine effectiveness data show that updated (bivalent) boosters help protect against COVID-19 illness and COVID-19-associated death. </a:t>
            </a:r>
            <a:endParaRPr lang="en-US" sz="1400">
              <a:effectLst/>
              <a:latin typeface="Calibri" panose="020F0502020204030204" pitchFamily="34" charset="0"/>
              <a:ea typeface="Calibri" panose="020F0502020204030204" pitchFamily="34" charset="0"/>
            </a:endParaRPr>
          </a:p>
          <a:p>
            <a:pPr marL="742950" marR="0" lvl="1" indent="-285750" fontAlgn="base">
              <a:lnSpc>
                <a:spcPct val="105000"/>
              </a:lnSpc>
              <a:spcBef>
                <a:spcPts val="0"/>
              </a:spcBef>
              <a:spcAft>
                <a:spcPts val="800"/>
              </a:spcAft>
              <a:buSzPts val="1000"/>
              <a:buFont typeface="Courier New" panose="02070309020205020404" pitchFamily="49" charset="0"/>
              <a:buChar char="o"/>
              <a:tabLst>
                <a:tab pos="9144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Early surveillance data posted to </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COVID Data Tracker</a:t>
            </a:r>
            <a:r>
              <a:rPr lang="en-US" sz="1400">
                <a:effectLst/>
                <a:latin typeface="Calibri" panose="020F0502020204030204" pitchFamily="34" charset="0"/>
                <a:ea typeface="Times New Roman" panose="02020603050405020304" pitchFamily="18" charset="0"/>
                <a:cs typeface="Calibri" panose="020F0502020204030204" pitchFamily="34" charset="0"/>
              </a:rPr>
              <a:t> show that people who received the updated (bivalent) booster dose were 15 times less likely to die from COVID-19 compared to people who were not vaccinated.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endParaRPr lang="en-US" sz="1400">
              <a:effectLst/>
              <a:latin typeface="Calibri" panose="020F0502020204030204" pitchFamily="34" charset="0"/>
              <a:ea typeface="Calibri" panose="020F0502020204030204" pitchFamily="34" charset="0"/>
            </a:endParaRPr>
          </a:p>
          <a:p>
            <a:pPr marL="342900" marR="0" lvl="0" indent="-342900" fontAlgn="base">
              <a:lnSpc>
                <a:spcPct val="105000"/>
              </a:lnSpc>
              <a:spcBef>
                <a:spcPts val="0"/>
              </a:spcBef>
              <a:spcAft>
                <a:spcPts val="0"/>
              </a:spcAft>
              <a:buSzPts val="1000"/>
              <a:buFont typeface="Symbol" panose="05050102010706020507" pitchFamily="18" charset="2"/>
              <a:buChar char=""/>
              <a:tabLst>
                <a:tab pos="457200" algn="l"/>
              </a:tabLs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the updated (bivalent) booster restored protection that had decreased over time since receiving the last vaccine dose.  </a:t>
            </a:r>
            <a:endParaRPr lang="en-US" sz="1400">
              <a:effectLst/>
              <a:latin typeface="Calibri" panose="020F0502020204030204" pitchFamily="34" charset="0"/>
              <a:ea typeface="Calibri" panose="020F0502020204030204" pitchFamily="34" charset="0"/>
            </a:endParaRPr>
          </a:p>
          <a:p>
            <a:pPr marL="742950" marR="0" lvl="1" indent="-285750" fontAlgn="base">
              <a:lnSpc>
                <a:spcPct val="105000"/>
              </a:lnSpc>
              <a:spcBef>
                <a:spcPts val="0"/>
              </a:spcBef>
              <a:spcAft>
                <a:spcPts val="0"/>
              </a:spcAft>
              <a:buSzPts val="1000"/>
              <a:buFont typeface="Courier New" panose="02070309020205020404" pitchFamily="49" charset="0"/>
              <a:buChar char="o"/>
              <a:tabLst>
                <a:tab pos="9144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CDC also published an </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MMWR</a:t>
            </a:r>
            <a:r>
              <a:rPr lang="en-US" sz="1400">
                <a:effectLst/>
                <a:latin typeface="Calibri" panose="020F0502020204030204" pitchFamily="34" charset="0"/>
                <a:ea typeface="Times New Roman" panose="02020603050405020304" pitchFamily="18" charset="0"/>
                <a:cs typeface="Calibri" panose="020F0502020204030204" pitchFamily="34" charset="0"/>
              </a:rPr>
              <a:t> with early vaccine effectiveness (VE) data that</a:t>
            </a: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showed that the updated (bivalent) booster provided additional protection from COVID-19 illness in people who had already received a monovalent booster dose or multiple monovalent booster doses. </a:t>
            </a:r>
            <a:endParaRPr lang="en-US" sz="14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fontAlgn="base">
              <a:lnSpc>
                <a:spcPct val="105000"/>
              </a:lnSpc>
              <a:spcBef>
                <a:spcPts val="0"/>
              </a:spcBef>
              <a:spcAft>
                <a:spcPts val="0"/>
              </a:spcAft>
              <a:buSzPts val="1000"/>
              <a:buNone/>
              <a:tabLst>
                <a:tab pos="914400" algn="l"/>
              </a:tabLst>
            </a:pPr>
            <a:endParaRPr lang="en-US" sz="1400">
              <a:effectLst/>
              <a:latin typeface="Calibri" panose="020F0502020204030204" pitchFamily="34" charset="0"/>
              <a:ea typeface="Calibri" panose="020F0502020204030204" pitchFamily="34" charset="0"/>
            </a:endParaRPr>
          </a:p>
          <a:p>
            <a:pPr marL="342900" marR="0" lvl="0" indent="-342900" fontAlgn="base">
              <a:lnSpc>
                <a:spcPct val="105000"/>
              </a:lnSpc>
              <a:spcBef>
                <a:spcPts val="0"/>
              </a:spcBef>
              <a:spcAft>
                <a:spcPts val="800"/>
              </a:spcAft>
              <a:buSzPts val="1000"/>
              <a:buFont typeface="Symbol" panose="05050102010706020507" pitchFamily="18" charset="2"/>
              <a:buChar char=""/>
              <a:tabLst>
                <a:tab pos="457200" algn="l"/>
              </a:tabLs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updated (bivalent) booster protects against the original strain of the virus and BA.4 and BA.5 variants, so this holiday season, stay </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up to date</a:t>
            </a: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 COVID-19 vaccines to prevent severe disease and death. CDC recommends that people ages 5 years and older get one updated (bivalent) booster if it has been at least 2 months since they got their last COVID-19 dose (either primary series or original monovalent booster).  </a:t>
            </a:r>
            <a:endParaRPr lang="en-US" sz="1400">
              <a:effectLst/>
              <a:latin typeface="Calibri" panose="020F0502020204030204" pitchFamily="34" charset="0"/>
              <a:ea typeface="Calibri" panose="020F0502020204030204" pitchFamily="34" charset="0"/>
            </a:endParaRPr>
          </a:p>
          <a:p>
            <a:pPr marL="0" marR="0" indent="0" fontAlgn="base">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CDC is making these early data available to the public and will continue to monitor VE data, respond to the trends we see, and evaluate VE against emerging variants.</a:t>
            </a:r>
            <a:endParaRPr lang="en-US" sz="1400">
              <a:effectLst/>
              <a:latin typeface="Calibri" panose="020F0502020204030204" pitchFamily="34" charset="0"/>
              <a:ea typeface="Calibri" panose="020F0502020204030204" pitchFamily="34" charset="0"/>
            </a:endParaRPr>
          </a:p>
          <a:p>
            <a:pPr>
              <a:lnSpc>
                <a:spcPct val="150000"/>
              </a:lnSpc>
            </a:pPr>
            <a:endParaRPr lang="en-US" sz="2400"/>
          </a:p>
        </p:txBody>
      </p:sp>
      <p:sp>
        <p:nvSpPr>
          <p:cNvPr id="7" name="Text Placeholder 6">
            <a:extLst>
              <a:ext uri="{FF2B5EF4-FFF2-40B4-BE49-F238E27FC236}">
                <a16:creationId xmlns:a16="http://schemas.microsoft.com/office/drawing/2014/main" id="{50842741-4D9A-47BC-8F5C-A3F80319D0D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6665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396B-3D59-F05B-A2A5-46BDDA5E1283}"/>
              </a:ext>
            </a:extLst>
          </p:cNvPr>
          <p:cNvSpPr>
            <a:spLocks noGrp="1"/>
          </p:cNvSpPr>
          <p:nvPr>
            <p:ph type="title"/>
          </p:nvPr>
        </p:nvSpPr>
        <p:spPr>
          <a:xfrm>
            <a:off x="1082894" y="798220"/>
            <a:ext cx="10297410" cy="1325563"/>
          </a:xfrm>
        </p:spPr>
        <p:txBody>
          <a:bodyPr>
            <a:normAutofit fontScale="90000"/>
          </a:bodyPr>
          <a:lstStyle/>
          <a:p>
            <a:r>
              <a:rPr lang="en-US" sz="4000" i="0">
                <a:effectLst/>
                <a:latin typeface="+mn-lt"/>
                <a:cs typeface="Arial" panose="020B0604020202020204" pitchFamily="34" charset="0"/>
              </a:rPr>
              <a:t>California Immunization </a:t>
            </a:r>
            <a:r>
              <a:rPr lang="en-US" sz="4000">
                <a:latin typeface="+mn-lt"/>
                <a:cs typeface="Arial" panose="020B0604020202020204" pitchFamily="34" charset="0"/>
              </a:rPr>
              <a:t>Coalition</a:t>
            </a:r>
            <a:br>
              <a:rPr lang="en-US" sz="4000">
                <a:latin typeface="+mn-lt"/>
                <a:cs typeface="Arial" panose="020B0604020202020204" pitchFamily="34" charset="0"/>
              </a:rPr>
            </a:br>
            <a:r>
              <a:rPr lang="en-US" sz="3100" i="0">
                <a:effectLst/>
                <a:latin typeface="+mn-lt"/>
                <a:cs typeface="Arial" panose="020B0604020202020204" pitchFamily="34" charset="0"/>
              </a:rPr>
              <a:t>Vaccination Communication: Inoculating Against Misinformation</a:t>
            </a:r>
            <a:endParaRPr lang="en-US" sz="3100">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9C562E88-D70A-6BD5-B34B-B5456681A9FB}"/>
              </a:ext>
            </a:extLst>
          </p:cNvPr>
          <p:cNvSpPr>
            <a:spLocks noGrp="1"/>
          </p:cNvSpPr>
          <p:nvPr>
            <p:ph type="sldNum" sz="quarter" idx="12"/>
          </p:nvPr>
        </p:nvSpPr>
        <p:spPr/>
        <p:txBody>
          <a:bodyPr/>
          <a:lstStyle/>
          <a:p>
            <a:fld id="{13D703BF-151A-0D40-8508-CABBAD09F9A9}" type="slidenum">
              <a:rPr lang="en-US" smtClean="0"/>
              <a:t>11</a:t>
            </a:fld>
            <a:endParaRPr lang="en-US"/>
          </a:p>
        </p:txBody>
      </p:sp>
      <p:pic>
        <p:nvPicPr>
          <p:cNvPr id="9" name="Picture 8">
            <a:extLst>
              <a:ext uri="{FF2B5EF4-FFF2-40B4-BE49-F238E27FC236}">
                <a16:creationId xmlns:a16="http://schemas.microsoft.com/office/drawing/2014/main" id="{C939536C-A5FD-8C26-5C7F-D176D0B00456}"/>
              </a:ext>
            </a:extLst>
          </p:cNvPr>
          <p:cNvPicPr>
            <a:picLocks noChangeAspect="1"/>
          </p:cNvPicPr>
          <p:nvPr/>
        </p:nvPicPr>
        <p:blipFill>
          <a:blip r:embed="rId2"/>
          <a:stretch>
            <a:fillRect/>
          </a:stretch>
        </p:blipFill>
        <p:spPr>
          <a:xfrm>
            <a:off x="9830255" y="5196472"/>
            <a:ext cx="2072820" cy="838273"/>
          </a:xfrm>
          <a:prstGeom prst="rect">
            <a:avLst/>
          </a:prstGeom>
        </p:spPr>
      </p:pic>
      <p:sp>
        <p:nvSpPr>
          <p:cNvPr id="10" name="TextBox 9">
            <a:extLst>
              <a:ext uri="{FF2B5EF4-FFF2-40B4-BE49-F238E27FC236}">
                <a16:creationId xmlns:a16="http://schemas.microsoft.com/office/drawing/2014/main" id="{40C9BA83-CEC8-4521-938D-E2B95BDD36DD}"/>
              </a:ext>
            </a:extLst>
          </p:cNvPr>
          <p:cNvSpPr txBox="1"/>
          <p:nvPr/>
        </p:nvSpPr>
        <p:spPr>
          <a:xfrm>
            <a:off x="6548814" y="4876944"/>
            <a:ext cx="3823739" cy="1477328"/>
          </a:xfrm>
          <a:prstGeom prst="rect">
            <a:avLst/>
          </a:prstGeom>
          <a:noFill/>
        </p:spPr>
        <p:txBody>
          <a:bodyPr wrap="none" rtlCol="0">
            <a:spAutoFit/>
          </a:bodyPr>
          <a:lstStyle/>
          <a:p>
            <a:pPr algn="ctr"/>
            <a:r>
              <a:rPr lang="en-US"/>
              <a:t>When: Tuesday, December 6, 2022</a:t>
            </a:r>
          </a:p>
          <a:p>
            <a:pPr algn="ctr"/>
            <a:r>
              <a:rPr lang="en-US"/>
              <a:t>Time: 12:00PM – 1:00PM, PST</a:t>
            </a:r>
          </a:p>
          <a:p>
            <a:pPr algn="ctr"/>
            <a:r>
              <a:rPr lang="en-US" b="1">
                <a:hlinkClick r:id="rId3"/>
              </a:rPr>
              <a:t>Register here</a:t>
            </a:r>
            <a:endParaRPr lang="en-US" b="1"/>
          </a:p>
          <a:p>
            <a:endParaRPr lang="en-US"/>
          </a:p>
          <a:p>
            <a:endParaRPr lang="en-US"/>
          </a:p>
        </p:txBody>
      </p:sp>
      <p:pic>
        <p:nvPicPr>
          <p:cNvPr id="12" name="Graphic 11" descr="Daily calendar with solid fill">
            <a:extLst>
              <a:ext uri="{FF2B5EF4-FFF2-40B4-BE49-F238E27FC236}">
                <a16:creationId xmlns:a16="http://schemas.microsoft.com/office/drawing/2014/main" id="{4B9AEFA5-E877-B932-A3F6-5B029B391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494" y="304398"/>
            <a:ext cx="914400" cy="914400"/>
          </a:xfrm>
          <a:prstGeom prst="rect">
            <a:avLst/>
          </a:prstGeom>
        </p:spPr>
      </p:pic>
      <p:sp>
        <p:nvSpPr>
          <p:cNvPr id="14" name="TextBox 13">
            <a:extLst>
              <a:ext uri="{FF2B5EF4-FFF2-40B4-BE49-F238E27FC236}">
                <a16:creationId xmlns:a16="http://schemas.microsoft.com/office/drawing/2014/main" id="{C7075B7D-8D71-D016-F9A8-DA0B08BEB6E6}"/>
              </a:ext>
            </a:extLst>
          </p:cNvPr>
          <p:cNvSpPr txBox="1"/>
          <p:nvPr/>
        </p:nvSpPr>
        <p:spPr>
          <a:xfrm>
            <a:off x="5411198" y="3820397"/>
            <a:ext cx="6097656" cy="923330"/>
          </a:xfrm>
          <a:prstGeom prst="rect">
            <a:avLst/>
          </a:prstGeom>
          <a:noFill/>
        </p:spPr>
        <p:txBody>
          <a:bodyPr wrap="square">
            <a:spAutoFit/>
          </a:bodyPr>
          <a:lstStyle/>
          <a:p>
            <a:pPr algn="ctr"/>
            <a:r>
              <a:rPr lang="en-US" b="0" i="0">
                <a:solidFill>
                  <a:srgbClr val="232333"/>
                </a:solidFill>
                <a:effectLst/>
                <a:latin typeface="Arial" panose="020B0604020202020204" pitchFamily="34" charset="0"/>
                <a:cs typeface="Arial" panose="020B0604020202020204" pitchFamily="34" charset="0"/>
              </a:rPr>
              <a:t>CIC and UC San Diego </a:t>
            </a:r>
            <a:r>
              <a:rPr lang="en-US" b="0" i="0" err="1">
                <a:solidFill>
                  <a:srgbClr val="232333"/>
                </a:solidFill>
                <a:effectLst/>
                <a:latin typeface="Arial" panose="020B0604020202020204" pitchFamily="34" charset="0"/>
                <a:cs typeface="Arial" panose="020B0604020202020204" pitchFamily="34" charset="0"/>
              </a:rPr>
              <a:t>Moores</a:t>
            </a:r>
            <a:r>
              <a:rPr lang="en-US" b="0" i="0">
                <a:solidFill>
                  <a:srgbClr val="232333"/>
                </a:solidFill>
                <a:effectLst/>
                <a:latin typeface="Arial" panose="020B0604020202020204" pitchFamily="34" charset="0"/>
                <a:cs typeface="Arial" panose="020B0604020202020204" pitchFamily="34" charset="0"/>
              </a:rPr>
              <a:t> Cancer Center to host Dr. Todd </a:t>
            </a:r>
            <a:r>
              <a:rPr lang="en-US" b="0" i="0" err="1">
                <a:solidFill>
                  <a:srgbClr val="232333"/>
                </a:solidFill>
                <a:effectLst/>
                <a:latin typeface="Arial" panose="020B0604020202020204" pitchFamily="34" charset="0"/>
                <a:cs typeface="Arial" panose="020B0604020202020204" pitchFamily="34" charset="0"/>
              </a:rPr>
              <a:t>Wolynn</a:t>
            </a:r>
            <a:r>
              <a:rPr lang="en-US" b="0" i="0">
                <a:solidFill>
                  <a:srgbClr val="232333"/>
                </a:solidFill>
                <a:effectLst/>
                <a:latin typeface="Arial" panose="020B0604020202020204" pitchFamily="34" charset="0"/>
                <a:cs typeface="Arial" panose="020B0604020202020204" pitchFamily="34" charset="0"/>
              </a:rPr>
              <a:t>, MD, MMM and Dr. Alex McDonald, MD, FAAFP, CAQSM</a:t>
            </a:r>
            <a:r>
              <a:rPr lang="en-US" b="0" i="0">
                <a:solidFill>
                  <a:srgbClr val="232333"/>
                </a:solidFill>
                <a:effectLst/>
                <a:latin typeface="Almaden Sans"/>
              </a:rPr>
              <a:t>.</a:t>
            </a:r>
            <a:endParaRPr lang="en-US"/>
          </a:p>
        </p:txBody>
      </p:sp>
      <p:pic>
        <p:nvPicPr>
          <p:cNvPr id="16" name="Picture 15">
            <a:extLst>
              <a:ext uri="{FF2B5EF4-FFF2-40B4-BE49-F238E27FC236}">
                <a16:creationId xmlns:a16="http://schemas.microsoft.com/office/drawing/2014/main" id="{DC2882A0-CE64-6403-C6F7-CFCD6B27EF73}"/>
              </a:ext>
            </a:extLst>
          </p:cNvPr>
          <p:cNvPicPr>
            <a:picLocks noChangeAspect="1"/>
          </p:cNvPicPr>
          <p:nvPr/>
        </p:nvPicPr>
        <p:blipFill>
          <a:blip r:embed="rId6"/>
          <a:stretch>
            <a:fillRect/>
          </a:stretch>
        </p:blipFill>
        <p:spPr>
          <a:xfrm>
            <a:off x="1181518" y="2873375"/>
            <a:ext cx="3642676" cy="3665538"/>
          </a:xfrm>
          <a:prstGeom prst="rect">
            <a:avLst/>
          </a:prstGeom>
          <a:ln>
            <a:solidFill>
              <a:schemeClr val="tx2"/>
            </a:solidFill>
          </a:ln>
        </p:spPr>
      </p:pic>
      <p:sp>
        <p:nvSpPr>
          <p:cNvPr id="18" name="TextBox 17">
            <a:extLst>
              <a:ext uri="{FF2B5EF4-FFF2-40B4-BE49-F238E27FC236}">
                <a16:creationId xmlns:a16="http://schemas.microsoft.com/office/drawing/2014/main" id="{26C1F702-92D5-2C5A-1E66-8AEA2B8447B4}"/>
              </a:ext>
            </a:extLst>
          </p:cNvPr>
          <p:cNvSpPr txBox="1"/>
          <p:nvPr/>
        </p:nvSpPr>
        <p:spPr>
          <a:xfrm>
            <a:off x="5411198" y="2134711"/>
            <a:ext cx="6097656" cy="1477328"/>
          </a:xfrm>
          <a:prstGeom prst="rect">
            <a:avLst/>
          </a:prstGeom>
          <a:noFill/>
        </p:spPr>
        <p:txBody>
          <a:bodyPr wrap="square">
            <a:spAutoFit/>
          </a:bodyPr>
          <a:lstStyle/>
          <a:p>
            <a:pPr algn="ctr">
              <a:spcBef>
                <a:spcPts val="1000"/>
              </a:spcBef>
            </a:pPr>
            <a:r>
              <a:rPr lang="en-US">
                <a:solidFill>
                  <a:srgbClr val="232333"/>
                </a:solidFill>
                <a:latin typeface="Arial" panose="020B0604020202020204" pitchFamily="34" charset="0"/>
                <a:cs typeface="Arial" panose="020B0604020202020204" pitchFamily="34" charset="0"/>
              </a:rPr>
              <a:t>A</a:t>
            </a:r>
            <a:r>
              <a:rPr lang="en-US" b="0" i="0">
                <a:solidFill>
                  <a:srgbClr val="232333"/>
                </a:solidFill>
                <a:effectLst/>
                <a:latin typeface="Arial" panose="020B0604020202020204" pitchFamily="34" charset="0"/>
                <a:cs typeface="Arial" panose="020B0604020202020204" pitchFamily="34" charset="0"/>
              </a:rPr>
              <a:t> dynamic webinar on the threat of vaccine mis- and disinformation on social media, and the urgency for health care organizations and professionals to communicate effectively through social media platforms with trusted messengers.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85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68B4-BC7A-3B0E-2606-90A8C3EAC695}"/>
              </a:ext>
            </a:extLst>
          </p:cNvPr>
          <p:cNvSpPr>
            <a:spLocks noGrp="1"/>
          </p:cNvSpPr>
          <p:nvPr>
            <p:ph type="title"/>
          </p:nvPr>
        </p:nvSpPr>
        <p:spPr>
          <a:xfrm>
            <a:off x="1222612" y="671187"/>
            <a:ext cx="10515600" cy="1325563"/>
          </a:xfrm>
        </p:spPr>
        <p:txBody>
          <a:bodyPr>
            <a:normAutofit/>
          </a:bodyPr>
          <a:lstStyle/>
          <a:p>
            <a:r>
              <a:rPr lang="en-US" sz="3600"/>
              <a:t>Upcoming Crucial Conversations Webinar: </a:t>
            </a:r>
            <a:br>
              <a:rPr lang="en-US" sz="3600"/>
            </a:br>
            <a:r>
              <a:rPr lang="en-US" sz="3600"/>
              <a:t>Talking with Patients about COVID-19 and Flu Vaccines</a:t>
            </a:r>
          </a:p>
        </p:txBody>
      </p:sp>
      <p:sp>
        <p:nvSpPr>
          <p:cNvPr id="3" name="Slide Number Placeholder 2">
            <a:extLst>
              <a:ext uri="{FF2B5EF4-FFF2-40B4-BE49-F238E27FC236}">
                <a16:creationId xmlns:a16="http://schemas.microsoft.com/office/drawing/2014/main" id="{378C1F5C-87A6-71F4-5497-38500373C439}"/>
              </a:ext>
            </a:extLst>
          </p:cNvPr>
          <p:cNvSpPr>
            <a:spLocks noGrp="1"/>
          </p:cNvSpPr>
          <p:nvPr>
            <p:ph type="sldNum" sz="quarter" idx="12"/>
          </p:nvPr>
        </p:nvSpPr>
        <p:spPr/>
        <p:txBody>
          <a:bodyPr/>
          <a:lstStyle/>
          <a:p>
            <a:fld id="{13D703BF-151A-0D40-8508-CABBAD09F9A9}" type="slidenum">
              <a:rPr lang="en-US" smtClean="0"/>
              <a:t>12</a:t>
            </a:fld>
            <a:endParaRPr lang="en-US"/>
          </a:p>
        </p:txBody>
      </p:sp>
      <p:pic>
        <p:nvPicPr>
          <p:cNvPr id="4" name="Graphic 3" descr="Daily calendar with solid fill">
            <a:extLst>
              <a:ext uri="{FF2B5EF4-FFF2-40B4-BE49-F238E27FC236}">
                <a16:creationId xmlns:a16="http://schemas.microsoft.com/office/drawing/2014/main" id="{9321763B-E756-7D36-50DA-5DE4127AA4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494" y="304398"/>
            <a:ext cx="914400" cy="914400"/>
          </a:xfrm>
          <a:prstGeom prst="rect">
            <a:avLst/>
          </a:prstGeom>
        </p:spPr>
      </p:pic>
      <p:sp>
        <p:nvSpPr>
          <p:cNvPr id="5" name="TextBox 4">
            <a:extLst>
              <a:ext uri="{FF2B5EF4-FFF2-40B4-BE49-F238E27FC236}">
                <a16:creationId xmlns:a16="http://schemas.microsoft.com/office/drawing/2014/main" id="{E3555D6E-BF3F-8A51-46DE-E6C3760ED8F1}"/>
              </a:ext>
            </a:extLst>
          </p:cNvPr>
          <p:cNvSpPr txBox="1"/>
          <p:nvPr/>
        </p:nvSpPr>
        <p:spPr>
          <a:xfrm>
            <a:off x="625694" y="2699094"/>
            <a:ext cx="6099571" cy="3046988"/>
          </a:xfrm>
          <a:prstGeom prst="rect">
            <a:avLst/>
          </a:prstGeom>
          <a:noFill/>
        </p:spPr>
        <p:txBody>
          <a:bodyPr wrap="square" rtlCol="0">
            <a:spAutoFit/>
          </a:bodyPr>
          <a:lstStyle/>
          <a:p>
            <a:pPr algn="ctr"/>
            <a:r>
              <a:rPr lang="en-US" sz="2400" b="0" i="0">
                <a:solidFill>
                  <a:srgbClr val="232333"/>
                </a:solidFill>
                <a:effectLst/>
                <a:cs typeface="Arial" panose="020B0604020202020204" pitchFamily="34" charset="0"/>
              </a:rPr>
              <a:t>Please join Alex McDonald, MD, FAAFP, CAQSM</a:t>
            </a:r>
            <a:r>
              <a:rPr lang="en-US" sz="2400">
                <a:solidFill>
                  <a:srgbClr val="232333"/>
                </a:solidFill>
                <a:cs typeface="Arial" panose="020B0604020202020204" pitchFamily="34" charset="0"/>
              </a:rPr>
              <a:t>, co-founder of #ThisIsOurShot and CDC Immunization Champion Award recipient for a webinar on talking with patients about COVID-19 and flu vaccines</a:t>
            </a:r>
          </a:p>
          <a:p>
            <a:pPr algn="ctr"/>
            <a:endParaRPr lang="en-US">
              <a:solidFill>
                <a:srgbClr val="232333"/>
              </a:solidFill>
              <a:cs typeface="Arial" panose="020B0604020202020204" pitchFamily="34" charset="0"/>
            </a:endParaRPr>
          </a:p>
          <a:p>
            <a:pPr algn="ctr"/>
            <a:r>
              <a:rPr lang="en-US" b="1">
                <a:solidFill>
                  <a:srgbClr val="232333"/>
                </a:solidFill>
                <a:cs typeface="Arial" panose="020B0604020202020204" pitchFamily="34" charset="0"/>
              </a:rPr>
              <a:t>When: </a:t>
            </a:r>
            <a:r>
              <a:rPr lang="en-US">
                <a:solidFill>
                  <a:srgbClr val="232333"/>
                </a:solidFill>
                <a:cs typeface="Arial" panose="020B0604020202020204" pitchFamily="34" charset="0"/>
              </a:rPr>
              <a:t>Wednesday, December 7, 2022</a:t>
            </a:r>
          </a:p>
          <a:p>
            <a:pPr algn="ctr"/>
            <a:r>
              <a:rPr lang="en-US"/>
              <a:t>Time: 12:00PM – 1:00PM, PST</a:t>
            </a:r>
          </a:p>
          <a:p>
            <a:pPr algn="ctr"/>
            <a:r>
              <a:rPr lang="en-US" b="1">
                <a:solidFill>
                  <a:srgbClr val="232333"/>
                </a:solidFill>
                <a:cs typeface="Arial" panose="020B0604020202020204" pitchFamily="34" charset="0"/>
                <a:hlinkClick r:id="rId4"/>
              </a:rPr>
              <a:t>Register here</a:t>
            </a:r>
            <a:endParaRPr lang="en-US" b="1"/>
          </a:p>
        </p:txBody>
      </p:sp>
      <p:pic>
        <p:nvPicPr>
          <p:cNvPr id="7" name="Picture 6">
            <a:extLst>
              <a:ext uri="{FF2B5EF4-FFF2-40B4-BE49-F238E27FC236}">
                <a16:creationId xmlns:a16="http://schemas.microsoft.com/office/drawing/2014/main" id="{AEE2755D-6DDE-0F2C-6DFB-3B229612E637}"/>
              </a:ext>
            </a:extLst>
          </p:cNvPr>
          <p:cNvPicPr>
            <a:picLocks noChangeAspect="1"/>
          </p:cNvPicPr>
          <p:nvPr/>
        </p:nvPicPr>
        <p:blipFill>
          <a:blip r:embed="rId5"/>
          <a:stretch>
            <a:fillRect/>
          </a:stretch>
        </p:blipFill>
        <p:spPr>
          <a:xfrm>
            <a:off x="7273339" y="2484955"/>
            <a:ext cx="3818976" cy="3792270"/>
          </a:xfrm>
          <a:prstGeom prst="rect">
            <a:avLst/>
          </a:prstGeom>
          <a:ln>
            <a:solidFill>
              <a:schemeClr val="tx2"/>
            </a:solidFill>
          </a:ln>
        </p:spPr>
      </p:pic>
    </p:spTree>
    <p:extLst>
      <p:ext uri="{BB962C8B-B14F-4D97-AF65-F5344CB8AC3E}">
        <p14:creationId xmlns:p14="http://schemas.microsoft.com/office/powerpoint/2010/main" val="262525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6EA9-A3B1-4481-39BB-9550EB14FD72}"/>
              </a:ext>
            </a:extLst>
          </p:cNvPr>
          <p:cNvSpPr>
            <a:spLocks noGrp="1"/>
          </p:cNvSpPr>
          <p:nvPr>
            <p:ph type="title"/>
          </p:nvPr>
        </p:nvSpPr>
        <p:spPr>
          <a:xfrm>
            <a:off x="1011669" y="270562"/>
            <a:ext cx="11064875" cy="1325563"/>
          </a:xfrm>
        </p:spPr>
        <p:txBody>
          <a:bodyPr/>
          <a:lstStyle/>
          <a:p>
            <a:r>
              <a:rPr lang="en-US" sz="3600"/>
              <a:t>California Medical Association Virtual Grand Rounds</a:t>
            </a:r>
          </a:p>
        </p:txBody>
      </p:sp>
      <p:sp>
        <p:nvSpPr>
          <p:cNvPr id="3" name="Slide Number Placeholder 2">
            <a:extLst>
              <a:ext uri="{FF2B5EF4-FFF2-40B4-BE49-F238E27FC236}">
                <a16:creationId xmlns:a16="http://schemas.microsoft.com/office/drawing/2014/main" id="{99E9B448-5706-0D23-73B8-01F4C3CB4EE7}"/>
              </a:ext>
            </a:extLst>
          </p:cNvPr>
          <p:cNvSpPr>
            <a:spLocks noGrp="1"/>
          </p:cNvSpPr>
          <p:nvPr>
            <p:ph type="sldNum" sz="quarter" idx="12"/>
          </p:nvPr>
        </p:nvSpPr>
        <p:spPr/>
        <p:txBody>
          <a:bodyPr/>
          <a:lstStyle/>
          <a:p>
            <a:fld id="{13D703BF-151A-0D40-8508-CABBAD09F9A9}" type="slidenum">
              <a:rPr lang="en-US" smtClean="0"/>
              <a:t>13</a:t>
            </a:fld>
            <a:endParaRPr lang="en-US"/>
          </a:p>
        </p:txBody>
      </p:sp>
      <p:pic>
        <p:nvPicPr>
          <p:cNvPr id="5" name="Picture 4">
            <a:extLst>
              <a:ext uri="{FF2B5EF4-FFF2-40B4-BE49-F238E27FC236}">
                <a16:creationId xmlns:a16="http://schemas.microsoft.com/office/drawing/2014/main" id="{A2A4620D-1451-D0A3-FDCB-51B722868327}"/>
              </a:ext>
            </a:extLst>
          </p:cNvPr>
          <p:cNvPicPr>
            <a:picLocks noChangeAspect="1"/>
          </p:cNvPicPr>
          <p:nvPr/>
        </p:nvPicPr>
        <p:blipFill>
          <a:blip r:embed="rId2"/>
          <a:stretch>
            <a:fillRect/>
          </a:stretch>
        </p:blipFill>
        <p:spPr>
          <a:xfrm>
            <a:off x="9879496" y="5317759"/>
            <a:ext cx="2117947" cy="789040"/>
          </a:xfrm>
          <a:prstGeom prst="rect">
            <a:avLst/>
          </a:prstGeom>
        </p:spPr>
      </p:pic>
      <p:sp>
        <p:nvSpPr>
          <p:cNvPr id="6" name="TextBox 5">
            <a:extLst>
              <a:ext uri="{FF2B5EF4-FFF2-40B4-BE49-F238E27FC236}">
                <a16:creationId xmlns:a16="http://schemas.microsoft.com/office/drawing/2014/main" id="{5E52DD32-D82D-3E27-3D8F-F1933BB89FF3}"/>
              </a:ext>
            </a:extLst>
          </p:cNvPr>
          <p:cNvSpPr txBox="1"/>
          <p:nvPr/>
        </p:nvSpPr>
        <p:spPr>
          <a:xfrm>
            <a:off x="1131381" y="3863218"/>
            <a:ext cx="4775795" cy="2031325"/>
          </a:xfrm>
          <a:prstGeom prst="rect">
            <a:avLst/>
          </a:prstGeom>
          <a:noFill/>
        </p:spPr>
        <p:txBody>
          <a:bodyPr wrap="none" lIns="91440" tIns="45720" rIns="91440" bIns="45720" rtlCol="0" anchor="t">
            <a:spAutoFit/>
          </a:bodyPr>
          <a:lstStyle/>
          <a:p>
            <a:pPr algn="ctr"/>
            <a:r>
              <a:rPr lang="en-US"/>
              <a:t>When: Tuesday, December 13, 2022</a:t>
            </a:r>
          </a:p>
          <a:p>
            <a:pPr algn="ctr"/>
            <a:r>
              <a:rPr lang="en-US"/>
              <a:t>Time: 12:00PM – 1:00PM</a:t>
            </a:r>
          </a:p>
          <a:p>
            <a:pPr algn="ctr"/>
            <a:endParaRPr lang="en-US"/>
          </a:p>
          <a:p>
            <a:pPr algn="ctr"/>
            <a:r>
              <a:rPr lang="en-US"/>
              <a:t>For event information and to register, visit</a:t>
            </a:r>
          </a:p>
          <a:p>
            <a:pPr algn="ctr"/>
            <a:r>
              <a:rPr lang="en-US">
                <a:hlinkClick r:id="rId3"/>
              </a:rPr>
              <a:t>CMA Virtual Grand Rounds COVID-19 Updates</a:t>
            </a:r>
            <a:endParaRPr lang="en-US"/>
          </a:p>
          <a:p>
            <a:pPr algn="ctr"/>
            <a:endParaRPr lang="en-US"/>
          </a:p>
          <a:p>
            <a:endParaRPr lang="en-US"/>
          </a:p>
        </p:txBody>
      </p:sp>
      <p:sp>
        <p:nvSpPr>
          <p:cNvPr id="8" name="TextBox 7">
            <a:extLst>
              <a:ext uri="{FF2B5EF4-FFF2-40B4-BE49-F238E27FC236}">
                <a16:creationId xmlns:a16="http://schemas.microsoft.com/office/drawing/2014/main" id="{672381BA-75A5-27BF-AB20-F8D08A51CF33}"/>
              </a:ext>
            </a:extLst>
          </p:cNvPr>
          <p:cNvSpPr txBox="1"/>
          <p:nvPr/>
        </p:nvSpPr>
        <p:spPr>
          <a:xfrm>
            <a:off x="470451" y="1537188"/>
            <a:ext cx="6097656" cy="2031325"/>
          </a:xfrm>
          <a:prstGeom prst="rect">
            <a:avLst/>
          </a:prstGeom>
          <a:noFill/>
        </p:spPr>
        <p:txBody>
          <a:bodyPr wrap="square">
            <a:spAutoFit/>
          </a:bodyPr>
          <a:lstStyle/>
          <a:p>
            <a:pPr algn="ctr"/>
            <a:r>
              <a:rPr lang="en-US" sz="1800" b="0" i="0">
                <a:solidFill>
                  <a:srgbClr val="242424"/>
                </a:solidFill>
                <a:effectLst/>
                <a:latin typeface="Arial" panose="020B0604020202020204" pitchFamily="34" charset="0"/>
                <a:cs typeface="Arial" panose="020B0604020202020204" pitchFamily="34" charset="0"/>
              </a:rPr>
              <a:t>In this Virtual Grand Rounds, Erica Pan, M.D., MPH, will bring us up to speed on COVID-19 and monkeypox (MPX). Joining her will be Carol Glaser, M.D., who will educate us on emerging enterovirus activity that is causing several respiratory illness and acute flaccid myelitis. Dr. Glaser will also speak on polio and the possible implications in California.</a:t>
            </a:r>
            <a:r>
              <a:rPr lang="en-US" b="0" i="0">
                <a:solidFill>
                  <a:srgbClr val="242424"/>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ED45ADC-6C2F-46AB-0399-8C2996B29279}"/>
              </a:ext>
            </a:extLst>
          </p:cNvPr>
          <p:cNvPicPr>
            <a:picLocks noChangeAspect="1"/>
          </p:cNvPicPr>
          <p:nvPr/>
        </p:nvPicPr>
        <p:blipFill>
          <a:blip r:embed="rId4"/>
          <a:stretch>
            <a:fillRect/>
          </a:stretch>
        </p:blipFill>
        <p:spPr>
          <a:xfrm>
            <a:off x="6880335" y="1633740"/>
            <a:ext cx="1912785" cy="1912785"/>
          </a:xfrm>
          <a:prstGeom prst="rect">
            <a:avLst/>
          </a:prstGeom>
          <a:ln>
            <a:solidFill>
              <a:schemeClr val="tx2"/>
            </a:solidFill>
          </a:ln>
        </p:spPr>
      </p:pic>
      <p:sp>
        <p:nvSpPr>
          <p:cNvPr id="14" name="TextBox 13">
            <a:extLst>
              <a:ext uri="{FF2B5EF4-FFF2-40B4-BE49-F238E27FC236}">
                <a16:creationId xmlns:a16="http://schemas.microsoft.com/office/drawing/2014/main" id="{14DD75E1-4D50-10C6-EC30-83DF239E6B0A}"/>
              </a:ext>
            </a:extLst>
          </p:cNvPr>
          <p:cNvSpPr txBox="1"/>
          <p:nvPr/>
        </p:nvSpPr>
        <p:spPr>
          <a:xfrm>
            <a:off x="6513581" y="3678552"/>
            <a:ext cx="2646294" cy="1015663"/>
          </a:xfrm>
          <a:prstGeom prst="rect">
            <a:avLst/>
          </a:prstGeom>
          <a:noFill/>
        </p:spPr>
        <p:txBody>
          <a:bodyPr wrap="square">
            <a:spAutoFit/>
          </a:bodyPr>
          <a:lstStyle/>
          <a:p>
            <a:pPr algn="ctr"/>
            <a:r>
              <a:rPr lang="en-US" sz="1200" b="1" i="0">
                <a:solidFill>
                  <a:srgbClr val="333333"/>
                </a:solidFill>
                <a:effectLst/>
                <a:latin typeface="Arial" panose="020B0604020202020204" pitchFamily="34" charset="0"/>
                <a:cs typeface="Arial" panose="020B0604020202020204" pitchFamily="34" charset="0"/>
              </a:rPr>
              <a:t>Erica Pan, M.D., MPH</a:t>
            </a:r>
            <a:r>
              <a:rPr lang="en-US" sz="1200" b="0" i="0">
                <a:solidFill>
                  <a:srgbClr val="333333"/>
                </a:solidFill>
                <a:effectLst/>
                <a:latin typeface="Arial" panose="020B0604020202020204" pitchFamily="34" charset="0"/>
                <a:cs typeface="Arial" panose="020B0604020202020204" pitchFamily="34" charset="0"/>
              </a:rPr>
              <a:t>, California State Epidemiologist and Deputy Director, California Department of Public Health, Center of Infectious Diseases</a:t>
            </a:r>
            <a:endParaRPr lang="en-US" sz="12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E11A50E-5550-02DC-3487-1798EAC7C484}"/>
              </a:ext>
            </a:extLst>
          </p:cNvPr>
          <p:cNvSpPr txBox="1"/>
          <p:nvPr/>
        </p:nvSpPr>
        <p:spPr>
          <a:xfrm>
            <a:off x="9159875" y="3678552"/>
            <a:ext cx="2946678" cy="1200329"/>
          </a:xfrm>
          <a:prstGeom prst="rect">
            <a:avLst/>
          </a:prstGeom>
          <a:noFill/>
        </p:spPr>
        <p:txBody>
          <a:bodyPr wrap="square">
            <a:spAutoFit/>
          </a:bodyPr>
          <a:lstStyle/>
          <a:p>
            <a:pPr algn="ctr"/>
            <a:r>
              <a:rPr lang="en-US" sz="1200" b="1" i="0">
                <a:solidFill>
                  <a:srgbClr val="333333"/>
                </a:solidFill>
                <a:effectLst/>
                <a:latin typeface="Arial" panose="020B0604020202020204" pitchFamily="34" charset="0"/>
                <a:cs typeface="Arial" panose="020B0604020202020204" pitchFamily="34" charset="0"/>
              </a:rPr>
              <a:t>Carol Glaser, DVM, MPVM, M.D.</a:t>
            </a:r>
            <a:r>
              <a:rPr lang="en-US" sz="1200" b="0" i="0">
                <a:solidFill>
                  <a:srgbClr val="333333"/>
                </a:solidFill>
                <a:effectLst/>
                <a:latin typeface="Arial" panose="020B0604020202020204" pitchFamily="34" charset="0"/>
                <a:cs typeface="Arial" panose="020B0604020202020204" pitchFamily="34" charset="0"/>
              </a:rPr>
              <a:t>, Assistant Deputy Director, Office State Public Health Laboratory Director  and Medical Officer, Infectious Disease Laboratories, California Department of Public Health</a:t>
            </a:r>
            <a:endParaRPr lang="en-US" sz="1200">
              <a:latin typeface="Arial" panose="020B0604020202020204" pitchFamily="34" charset="0"/>
              <a:cs typeface="Arial" panose="020B0604020202020204" pitchFamily="34" charset="0"/>
            </a:endParaRPr>
          </a:p>
        </p:txBody>
      </p:sp>
      <p:pic>
        <p:nvPicPr>
          <p:cNvPr id="18" name="Graphic 17" descr="Daily calendar with solid fill">
            <a:extLst>
              <a:ext uri="{FF2B5EF4-FFF2-40B4-BE49-F238E27FC236}">
                <a16:creationId xmlns:a16="http://schemas.microsoft.com/office/drawing/2014/main" id="{42DE7019-F05A-5119-72BB-B327DADF9E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456" y="242847"/>
            <a:ext cx="914400" cy="914400"/>
          </a:xfrm>
          <a:prstGeom prst="rect">
            <a:avLst/>
          </a:prstGeom>
        </p:spPr>
      </p:pic>
      <p:pic>
        <p:nvPicPr>
          <p:cNvPr id="7" name="Picture 6">
            <a:extLst>
              <a:ext uri="{FF2B5EF4-FFF2-40B4-BE49-F238E27FC236}">
                <a16:creationId xmlns:a16="http://schemas.microsoft.com/office/drawing/2014/main" id="{C95AD059-0132-643A-AA64-DD592845C8FC}"/>
              </a:ext>
            </a:extLst>
          </p:cNvPr>
          <p:cNvPicPr>
            <a:picLocks noChangeAspect="1"/>
          </p:cNvPicPr>
          <p:nvPr/>
        </p:nvPicPr>
        <p:blipFill>
          <a:blip r:embed="rId7"/>
          <a:stretch>
            <a:fillRect/>
          </a:stretch>
        </p:blipFill>
        <p:spPr>
          <a:xfrm>
            <a:off x="9619726" y="1626491"/>
            <a:ext cx="1820213" cy="1927285"/>
          </a:xfrm>
          <a:prstGeom prst="rect">
            <a:avLst/>
          </a:prstGeom>
          <a:ln>
            <a:solidFill>
              <a:schemeClr val="tx2"/>
            </a:solidFill>
          </a:ln>
        </p:spPr>
      </p:pic>
    </p:spTree>
    <p:extLst>
      <p:ext uri="{BB962C8B-B14F-4D97-AF65-F5344CB8AC3E}">
        <p14:creationId xmlns:p14="http://schemas.microsoft.com/office/powerpoint/2010/main" val="384941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47B7-96B7-4517-B4C3-AD2378252FF7}"/>
              </a:ext>
            </a:extLst>
          </p:cNvPr>
          <p:cNvSpPr>
            <a:spLocks noGrp="1"/>
          </p:cNvSpPr>
          <p:nvPr>
            <p:ph type="title"/>
          </p:nvPr>
        </p:nvSpPr>
        <p:spPr/>
        <p:txBody>
          <a:bodyPr/>
          <a:lstStyle/>
          <a:p>
            <a:r>
              <a:rPr lang="en-US"/>
              <a:t>Holiday Ordering &amp; Delivery Calendar</a:t>
            </a:r>
          </a:p>
        </p:txBody>
      </p:sp>
      <p:pic>
        <p:nvPicPr>
          <p:cNvPr id="6" name="Content Placeholder 5">
            <a:extLst>
              <a:ext uri="{FF2B5EF4-FFF2-40B4-BE49-F238E27FC236}">
                <a16:creationId xmlns:a16="http://schemas.microsoft.com/office/drawing/2014/main" id="{E377D87E-5569-4D13-94CF-B6831DCB8DDE}"/>
              </a:ext>
            </a:extLst>
          </p:cNvPr>
          <p:cNvPicPr>
            <a:picLocks noGrp="1" noChangeAspect="1"/>
          </p:cNvPicPr>
          <p:nvPr>
            <p:ph idx="1"/>
          </p:nvPr>
        </p:nvPicPr>
        <p:blipFill>
          <a:blip r:embed="rId2"/>
          <a:stretch>
            <a:fillRect/>
          </a:stretch>
        </p:blipFill>
        <p:spPr>
          <a:xfrm>
            <a:off x="1898316" y="1600200"/>
            <a:ext cx="8395367" cy="4191000"/>
          </a:xfrm>
        </p:spPr>
      </p:pic>
      <p:sp>
        <p:nvSpPr>
          <p:cNvPr id="4" name="Text Placeholder 3">
            <a:extLst>
              <a:ext uri="{FF2B5EF4-FFF2-40B4-BE49-F238E27FC236}">
                <a16:creationId xmlns:a16="http://schemas.microsoft.com/office/drawing/2014/main" id="{CE2E58F3-0D2F-46F3-B944-260FEC9B051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8662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DB8A-F99B-47BA-85B4-6D72BEC58133}"/>
              </a:ext>
            </a:extLst>
          </p:cNvPr>
          <p:cNvSpPr>
            <a:spLocks noGrp="1"/>
          </p:cNvSpPr>
          <p:nvPr>
            <p:ph type="title"/>
          </p:nvPr>
        </p:nvSpPr>
        <p:spPr/>
        <p:txBody>
          <a:bodyPr/>
          <a:lstStyle/>
          <a:p>
            <a:r>
              <a:rPr lang="en-US" sz="3600" b="1">
                <a:effectLst/>
                <a:latin typeface="Calibri" panose="020F0502020204030204" pitchFamily="34" charset="0"/>
                <a:ea typeface="Calibri" panose="020F0502020204030204" pitchFamily="34" charset="0"/>
              </a:rPr>
              <a:t>Calling all FQHCs &amp; Look-Alikes: RFA due 12/09/22</a:t>
            </a:r>
            <a:endParaRPr lang="en-US" sz="3600"/>
          </a:p>
        </p:txBody>
      </p:sp>
      <p:sp>
        <p:nvSpPr>
          <p:cNvPr id="3" name="Content Placeholder 2">
            <a:extLst>
              <a:ext uri="{FF2B5EF4-FFF2-40B4-BE49-F238E27FC236}">
                <a16:creationId xmlns:a16="http://schemas.microsoft.com/office/drawing/2014/main" id="{7735D287-2D68-4E4A-AE21-AC60DC0FF36E}"/>
              </a:ext>
            </a:extLst>
          </p:cNvPr>
          <p:cNvSpPr>
            <a:spLocks noGrp="1"/>
          </p:cNvSpPr>
          <p:nvPr>
            <p:ph idx="1"/>
          </p:nvPr>
        </p:nvSpPr>
        <p:spPr/>
        <p:txBody>
          <a:bodyPr/>
          <a:lstStyle/>
          <a:p>
            <a:pPr marL="0" indent="0">
              <a:buNone/>
            </a:pPr>
            <a:r>
              <a:rPr lang="en-US">
                <a:solidFill>
                  <a:srgbClr val="252423"/>
                </a:solidFill>
                <a:effectLst/>
                <a:latin typeface="Calibri" panose="020F0502020204030204" pitchFamily="34" charset="0"/>
                <a:ea typeface="Calibri" panose="020F0502020204030204" pitchFamily="34" charset="0"/>
              </a:rPr>
              <a:t>The California Department of Public Health (CDPH) Immunization Branch is announcing a </a:t>
            </a:r>
            <a:r>
              <a:rPr lang="en-US" u="sng">
                <a:solidFill>
                  <a:srgbClr val="0563C1"/>
                </a:solidFill>
                <a:effectLst/>
                <a:latin typeface="Calibri" panose="020F0502020204030204" pitchFamily="34" charset="0"/>
                <a:ea typeface="Calibri" panose="020F0502020204030204" pitchFamily="34" charset="0"/>
                <a:hlinkClick r:id="rId2"/>
              </a:rPr>
              <a:t>Request for Applications (RFA)</a:t>
            </a:r>
            <a:r>
              <a:rPr lang="en-US">
                <a:solidFill>
                  <a:srgbClr val="252423"/>
                </a:solidFill>
                <a:effectLst/>
                <a:latin typeface="Calibri" panose="020F0502020204030204" pitchFamily="34" charset="0"/>
                <a:ea typeface="Calibri" panose="020F0502020204030204" pitchFamily="34" charset="0"/>
              </a:rPr>
              <a:t> for a grant to assess and improve adult immunization rates in Community Health Centers (CHCs). CDPH is seeking a large Federally Qualified Health Center (FQHC) or look-alike to assess immunization levels and implement quality improvement activities aimed to increase immunization rates in an identified adult patient population. CDPH Immunization Branch staff will provide support and technical assistance to the selected grantee. Funding will be available through June 2023 for up to $127,000. Applications are due </a:t>
            </a:r>
            <a:r>
              <a:rPr lang="en-US" b="1">
                <a:solidFill>
                  <a:srgbClr val="252423"/>
                </a:solidFill>
                <a:effectLst/>
                <a:latin typeface="Calibri" panose="020F0502020204030204" pitchFamily="34" charset="0"/>
                <a:ea typeface="Calibri" panose="020F0502020204030204" pitchFamily="34" charset="0"/>
              </a:rPr>
              <a:t>December 9, 2022</a:t>
            </a:r>
            <a:r>
              <a:rPr lang="en-US">
                <a:solidFill>
                  <a:srgbClr val="252423"/>
                </a:solidFill>
                <a:effectLst/>
                <a:latin typeface="Calibri" panose="020F0502020204030204" pitchFamily="34" charset="0"/>
                <a:ea typeface="Calibri" panose="020F0502020204030204" pitchFamily="34" charset="0"/>
              </a:rPr>
              <a:t>. Please share this communication with organizations that could benefit from this funding.</a:t>
            </a:r>
            <a:endParaRPr lang="en-US"/>
          </a:p>
        </p:txBody>
      </p:sp>
      <p:sp>
        <p:nvSpPr>
          <p:cNvPr id="4" name="Text Placeholder 3">
            <a:extLst>
              <a:ext uri="{FF2B5EF4-FFF2-40B4-BE49-F238E27FC236}">
                <a16:creationId xmlns:a16="http://schemas.microsoft.com/office/drawing/2014/main" id="{10EF0C1A-8B32-4BBA-BE09-9BD6108E694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2674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E234C6-06E2-4881-B30D-F240892CE5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1865" y="2286009"/>
            <a:ext cx="4770344" cy="3816276"/>
          </a:xfrm>
          <a:prstGeom prst="rect">
            <a:avLst/>
          </a:prstGeom>
        </p:spPr>
      </p:pic>
      <p:sp>
        <p:nvSpPr>
          <p:cNvPr id="13" name="TextBox 12">
            <a:extLst>
              <a:ext uri="{FF2B5EF4-FFF2-40B4-BE49-F238E27FC236}">
                <a16:creationId xmlns:a16="http://schemas.microsoft.com/office/drawing/2014/main" id="{F8097F59-7B45-4CB0-A07A-C4963362F2CB}"/>
              </a:ext>
            </a:extLst>
          </p:cNvPr>
          <p:cNvSpPr txBox="1"/>
          <p:nvPr/>
        </p:nvSpPr>
        <p:spPr>
          <a:xfrm>
            <a:off x="6524948" y="1310331"/>
            <a:ext cx="415653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37D20"/>
                </a:solidFill>
                <a:effectLst/>
                <a:uLnTx/>
                <a:uFillTx/>
                <a:latin typeface="Arial"/>
                <a:ea typeface="+mn-ea"/>
                <a:cs typeface="+mn-cs"/>
              </a:rPr>
              <a:t>4,811,013</a:t>
            </a:r>
            <a:endParaRPr kumimoji="0" lang="en-US" sz="3000" b="0" i="0" u="none" strike="noStrike" kern="1200" cap="none" spc="0" normalizeH="0" baseline="0" noProof="0">
              <a:ln>
                <a:noFill/>
              </a:ln>
              <a:solidFill>
                <a:srgbClr val="F37D2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Total Bivalent Booster Doses Administered:</a:t>
            </a: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
        <p:nvSpPr>
          <p:cNvPr id="2" name="Title 1">
            <a:extLst>
              <a:ext uri="{FF2B5EF4-FFF2-40B4-BE49-F238E27FC236}">
                <a16:creationId xmlns:a16="http://schemas.microsoft.com/office/drawing/2014/main" id="{5BCCEE7F-A43B-E04D-9E4D-36D5006EC88D}"/>
              </a:ext>
            </a:extLst>
          </p:cNvPr>
          <p:cNvSpPr>
            <a:spLocks noGrp="1"/>
          </p:cNvSpPr>
          <p:nvPr>
            <p:ph type="title"/>
          </p:nvPr>
        </p:nvSpPr>
        <p:spPr>
          <a:xfrm>
            <a:off x="366609" y="68392"/>
            <a:ext cx="10515600" cy="1232636"/>
          </a:xfrm>
        </p:spPr>
        <p:txBody>
          <a:bodyPr/>
          <a:lstStyle/>
          <a:p>
            <a:r>
              <a:rPr lang="en-US"/>
              <a:t>Vaccine Administration Summary</a:t>
            </a:r>
            <a:br>
              <a:rPr lang="en-US"/>
            </a:br>
            <a:r>
              <a:rPr lang="en-US" sz="2400"/>
              <a:t>  </a:t>
            </a:r>
            <a:r>
              <a:rPr lang="en-US" sz="2000">
                <a:solidFill>
                  <a:schemeClr val="bg1">
                    <a:lumMod val="65000"/>
                  </a:schemeClr>
                </a:solidFill>
              </a:rPr>
              <a:t>as of November 21, 2022</a:t>
            </a:r>
            <a:endParaRPr lang="en-US" sz="2400">
              <a:solidFill>
                <a:schemeClr val="bg1">
                  <a:lumMod val="65000"/>
                </a:schemeClr>
              </a:solidFill>
            </a:endParaRPr>
          </a:p>
        </p:txBody>
      </p:sp>
      <p:sp>
        <p:nvSpPr>
          <p:cNvPr id="4" name="Slide Number Placeholder 3">
            <a:extLst>
              <a:ext uri="{FF2B5EF4-FFF2-40B4-BE49-F238E27FC236}">
                <a16:creationId xmlns:a16="http://schemas.microsoft.com/office/drawing/2014/main" id="{27F1C12F-9F44-4F4F-B42C-6982070ED2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9C721325-30A0-4ADC-93ED-2F73E87F9A80}"/>
              </a:ext>
            </a:extLst>
          </p:cNvPr>
          <p:cNvSpPr txBox="1"/>
          <p:nvPr/>
        </p:nvSpPr>
        <p:spPr>
          <a:xfrm>
            <a:off x="1563948" y="6356350"/>
            <a:ext cx="9045054" cy="338554"/>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a:ln>
                  <a:noFill/>
                </a:ln>
                <a:solidFill>
                  <a:srgbClr val="F37D20"/>
                </a:solidFill>
                <a:effectLst/>
                <a:uLnTx/>
                <a:uFillTx/>
                <a:latin typeface="Arial"/>
                <a:ea typeface="+mn-ea"/>
                <a:cs typeface="+mn-cs"/>
                <a:hlinkClick r:id="rId4">
                  <a:extLst>
                    <a:ext uri="{A12FA001-AC4F-418D-AE19-62706E023703}">
                      <ahyp:hlinkClr xmlns:ahyp="http://schemas.microsoft.com/office/drawing/2018/hyperlinkcolor" val="tx"/>
                    </a:ext>
                  </a:extLst>
                </a:hlinkClick>
              </a:rPr>
              <a:t>Public Dashboard Link</a:t>
            </a:r>
            <a:r>
              <a:rPr kumimoji="0" lang="en-US" sz="1600" b="0" i="0" u="none" strike="noStrike" kern="1200" cap="none" spc="0" normalizeH="0" baseline="0" noProof="0">
                <a:ln>
                  <a:noFill/>
                </a:ln>
                <a:solidFill>
                  <a:srgbClr val="F37D20"/>
                </a:solidFill>
                <a:effectLst/>
                <a:uLnTx/>
                <a:uFillTx/>
                <a:latin typeface="Arial"/>
                <a:ea typeface="+mn-ea"/>
                <a:cs typeface="+mn-cs"/>
              </a:rPr>
              <a:t> </a:t>
            </a:r>
            <a:endParaRPr kumimoji="0" lang="en-US" sz="1600" b="0" i="0" u="none" strike="noStrike" kern="1200" cap="none" spc="0" normalizeH="0" baseline="0" noProof="0">
              <a:ln>
                <a:noFill/>
              </a:ln>
              <a:solidFill>
                <a:srgbClr val="F37D20"/>
              </a:solidFill>
              <a:effectLst/>
              <a:uLnTx/>
              <a:uFillTx/>
              <a:latin typeface="Arial"/>
              <a:ea typeface="+mn-ea"/>
              <a:cs typeface="Arial"/>
            </a:endParaRPr>
          </a:p>
        </p:txBody>
      </p:sp>
      <p:pic>
        <p:nvPicPr>
          <p:cNvPr id="8" name="Picture 7">
            <a:extLst>
              <a:ext uri="{FF2B5EF4-FFF2-40B4-BE49-F238E27FC236}">
                <a16:creationId xmlns:a16="http://schemas.microsoft.com/office/drawing/2014/main" id="{0511D45D-8F6C-4B10-82D3-FFD8642F1794}"/>
              </a:ext>
            </a:extLst>
          </p:cNvPr>
          <p:cNvPicPr>
            <a:picLocks noChangeAspect="1"/>
          </p:cNvPicPr>
          <p:nvPr/>
        </p:nvPicPr>
        <p:blipFill rotWithShape="1">
          <a:blip r:embed="rId5">
            <a:extLst>
              <a:ext uri="{28A0092B-C50C-407E-A947-70E740481C1C}">
                <a14:useLocalDpi xmlns:a14="http://schemas.microsoft.com/office/drawing/2010/main" val="0"/>
              </a:ext>
            </a:extLst>
          </a:blip>
          <a:srcRect t="184" b="184"/>
          <a:stretch/>
        </p:blipFill>
        <p:spPr>
          <a:xfrm>
            <a:off x="561721" y="1203457"/>
            <a:ext cx="5168292" cy="4827472"/>
          </a:xfrm>
          <a:prstGeom prst="rect">
            <a:avLst/>
          </a:prstGeom>
        </p:spPr>
      </p:pic>
      <p:sp>
        <p:nvSpPr>
          <p:cNvPr id="3" name="TextBox 2">
            <a:extLst>
              <a:ext uri="{FF2B5EF4-FFF2-40B4-BE49-F238E27FC236}">
                <a16:creationId xmlns:a16="http://schemas.microsoft.com/office/drawing/2014/main" id="{F297E561-4B94-4A9D-A5F8-CCF7F61DB958}"/>
              </a:ext>
            </a:extLst>
          </p:cNvPr>
          <p:cNvSpPr txBox="1"/>
          <p:nvPr/>
        </p:nvSpPr>
        <p:spPr>
          <a:xfrm>
            <a:off x="6086475" y="2141328"/>
            <a:ext cx="4585487"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lumMod val="50000"/>
                  </a:srgbClr>
                </a:solidFill>
                <a:effectLst/>
                <a:uLnTx/>
                <a:uFillTx/>
                <a:latin typeface="Arial"/>
                <a:ea typeface="+mn-ea"/>
                <a:cs typeface="+mn-cs"/>
              </a:rPr>
              <a:t>Percent Eligible Population with Bivalent Booster</a:t>
            </a:r>
            <a:endParaRPr kumimoji="0" lang="en-US" sz="1100" b="0" i="0" u="none" strike="noStrike" kern="1200" cap="none" spc="0" normalizeH="0" baseline="0" noProof="0">
              <a:ln>
                <a:noFill/>
              </a:ln>
              <a:solidFill>
                <a:srgbClr val="FFFFFF">
                  <a:lumMod val="50000"/>
                </a:srgbClr>
              </a:solidFill>
              <a:effectLst/>
              <a:uLnTx/>
              <a:uFillTx/>
              <a:latin typeface="Arial"/>
              <a:ea typeface="+mn-ea"/>
              <a:cs typeface="Arial"/>
            </a:endParaRPr>
          </a:p>
        </p:txBody>
      </p:sp>
      <p:pic>
        <p:nvPicPr>
          <p:cNvPr id="28686" name="Picture 14" descr="Confetti cannon Vector Art Stock Images | Depositphotos">
            <a:extLst>
              <a:ext uri="{FF2B5EF4-FFF2-40B4-BE49-F238E27FC236}">
                <a16:creationId xmlns:a16="http://schemas.microsoft.com/office/drawing/2014/main" id="{7062B342-99C8-478E-A926-D51475C78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2246">
            <a:off x="4435767" y="1101643"/>
            <a:ext cx="978100" cy="978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onfetti cannon Vector Art Stock Images | Depositphotos">
            <a:extLst>
              <a:ext uri="{FF2B5EF4-FFF2-40B4-BE49-F238E27FC236}">
                <a16:creationId xmlns:a16="http://schemas.microsoft.com/office/drawing/2014/main" id="{00ADA250-F184-4CF3-A2E4-79FAB2E196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71358">
            <a:off x="805774" y="1079208"/>
            <a:ext cx="968974" cy="96897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6E7FD78-35A7-A8E5-5861-92DB6C18901E}"/>
              </a:ext>
            </a:extLst>
          </p:cNvPr>
          <p:cNvSpPr/>
          <p:nvPr/>
        </p:nvSpPr>
        <p:spPr>
          <a:xfrm>
            <a:off x="552196" y="1060323"/>
            <a:ext cx="5168292" cy="109303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1886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AABA-A1D7-409B-845D-FBF8047AA775}"/>
              </a:ext>
            </a:extLst>
          </p:cNvPr>
          <p:cNvSpPr>
            <a:spLocks noGrp="1"/>
          </p:cNvSpPr>
          <p:nvPr>
            <p:ph type="title"/>
          </p:nvPr>
        </p:nvSpPr>
        <p:spPr/>
        <p:txBody>
          <a:bodyPr/>
          <a:lstStyle/>
          <a:p>
            <a:r>
              <a:rPr lang="en-US" sz="3600"/>
              <a:t>Vaccine Administration</a:t>
            </a:r>
          </a:p>
        </p:txBody>
      </p:sp>
      <p:sp>
        <p:nvSpPr>
          <p:cNvPr id="5" name="Text Placeholder 4">
            <a:extLst>
              <a:ext uri="{FF2B5EF4-FFF2-40B4-BE49-F238E27FC236}">
                <a16:creationId xmlns:a16="http://schemas.microsoft.com/office/drawing/2014/main" id="{B0B5813A-2C3D-4CF0-A40C-9B235F13BF8F}"/>
              </a:ext>
            </a:extLst>
          </p:cNvPr>
          <p:cNvSpPr>
            <a:spLocks noGrp="1"/>
          </p:cNvSpPr>
          <p:nvPr>
            <p:ph type="body" idx="1"/>
          </p:nvPr>
        </p:nvSpPr>
        <p:spPr/>
        <p:txBody>
          <a:bodyPr/>
          <a:lstStyle/>
          <a:p>
            <a:endParaRPr lang="en-US" sz="2800"/>
          </a:p>
        </p:txBody>
      </p:sp>
      <p:sp>
        <p:nvSpPr>
          <p:cNvPr id="7" name="Text Placeholder 6">
            <a:extLst>
              <a:ext uri="{FF2B5EF4-FFF2-40B4-BE49-F238E27FC236}">
                <a16:creationId xmlns:a16="http://schemas.microsoft.com/office/drawing/2014/main" id="{0E5E760B-4E79-427A-85B5-BDD6C047A2C0}"/>
              </a:ext>
            </a:extLst>
          </p:cNvPr>
          <p:cNvSpPr>
            <a:spLocks noGrp="1"/>
          </p:cNvSpPr>
          <p:nvPr>
            <p:ph type="body" sz="quarter" idx="3"/>
          </p:nvPr>
        </p:nvSpPr>
        <p:spPr/>
        <p:txBody>
          <a:bodyPr/>
          <a:lstStyle/>
          <a:p>
            <a:endParaRPr lang="en-US"/>
          </a:p>
        </p:txBody>
      </p:sp>
      <p:sp>
        <p:nvSpPr>
          <p:cNvPr id="9" name="Text Placeholder 8">
            <a:extLst>
              <a:ext uri="{FF2B5EF4-FFF2-40B4-BE49-F238E27FC236}">
                <a16:creationId xmlns:a16="http://schemas.microsoft.com/office/drawing/2014/main" id="{C612F582-8B01-4C28-8AB9-23F6005A23D1}"/>
              </a:ext>
            </a:extLst>
          </p:cNvPr>
          <p:cNvSpPr>
            <a:spLocks noGrp="1"/>
          </p:cNvSpPr>
          <p:nvPr>
            <p:ph type="body" sz="quarter" idx="13"/>
          </p:nvPr>
        </p:nvSpPr>
        <p:spPr/>
        <p:txBody>
          <a:bodyPr/>
          <a:lstStyle/>
          <a:p>
            <a:endParaRPr lang="en-US"/>
          </a:p>
        </p:txBody>
      </p:sp>
      <p:pic>
        <p:nvPicPr>
          <p:cNvPr id="15" name="Content Placeholder 14">
            <a:extLst>
              <a:ext uri="{FF2B5EF4-FFF2-40B4-BE49-F238E27FC236}">
                <a16:creationId xmlns:a16="http://schemas.microsoft.com/office/drawing/2014/main" id="{9EE45AAB-FB8E-486E-8ABF-3674456C7D0F}"/>
              </a:ext>
            </a:extLst>
          </p:cNvPr>
          <p:cNvPicPr>
            <a:picLocks noGrp="1" noChangeAspect="1"/>
          </p:cNvPicPr>
          <p:nvPr>
            <p:ph sz="half" idx="2"/>
          </p:nvPr>
        </p:nvPicPr>
        <p:blipFill>
          <a:blip r:embed="rId2"/>
          <a:stretch>
            <a:fillRect/>
          </a:stretch>
        </p:blipFill>
        <p:spPr>
          <a:xfrm>
            <a:off x="609790" y="1654222"/>
            <a:ext cx="5291138" cy="3609396"/>
          </a:xfrm>
        </p:spPr>
      </p:pic>
      <p:pic>
        <p:nvPicPr>
          <p:cNvPr id="21" name="Content Placeholder 20">
            <a:extLst>
              <a:ext uri="{FF2B5EF4-FFF2-40B4-BE49-F238E27FC236}">
                <a16:creationId xmlns:a16="http://schemas.microsoft.com/office/drawing/2014/main" id="{37B4F52A-C2B5-4D4F-B703-D4B99EC3A50B}"/>
              </a:ext>
            </a:extLst>
          </p:cNvPr>
          <p:cNvPicPr>
            <a:picLocks noGrp="1" noChangeAspect="1"/>
          </p:cNvPicPr>
          <p:nvPr>
            <p:ph sz="quarter" idx="4"/>
          </p:nvPr>
        </p:nvPicPr>
        <p:blipFill>
          <a:blip r:embed="rId3"/>
          <a:stretch>
            <a:fillRect/>
          </a:stretch>
        </p:blipFill>
        <p:spPr>
          <a:xfrm>
            <a:off x="6291073" y="2381531"/>
            <a:ext cx="5291137" cy="2339160"/>
          </a:xfrm>
        </p:spPr>
      </p:pic>
    </p:spTree>
    <p:extLst>
      <p:ext uri="{BB962C8B-B14F-4D97-AF65-F5344CB8AC3E}">
        <p14:creationId xmlns:p14="http://schemas.microsoft.com/office/powerpoint/2010/main" val="165621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3A73-A491-48A1-90E7-C938B610002F}"/>
              </a:ext>
            </a:extLst>
          </p:cNvPr>
          <p:cNvSpPr>
            <a:spLocks noGrp="1"/>
          </p:cNvSpPr>
          <p:nvPr>
            <p:ph type="title"/>
          </p:nvPr>
        </p:nvSpPr>
        <p:spPr/>
        <p:txBody>
          <a:bodyPr/>
          <a:lstStyle/>
          <a:p>
            <a:r>
              <a:rPr lang="en-US" sz="3600"/>
              <a:t>Vaccine Administration – LA County </a:t>
            </a:r>
          </a:p>
        </p:txBody>
      </p:sp>
      <p:pic>
        <p:nvPicPr>
          <p:cNvPr id="11" name="Content Placeholder 10">
            <a:extLst>
              <a:ext uri="{FF2B5EF4-FFF2-40B4-BE49-F238E27FC236}">
                <a16:creationId xmlns:a16="http://schemas.microsoft.com/office/drawing/2014/main" id="{EB7EDEFC-A08C-462A-BCE7-9CBAE56E35C2}"/>
              </a:ext>
            </a:extLst>
          </p:cNvPr>
          <p:cNvPicPr>
            <a:picLocks noGrp="1" noChangeAspect="1"/>
          </p:cNvPicPr>
          <p:nvPr>
            <p:ph idx="1"/>
          </p:nvPr>
        </p:nvPicPr>
        <p:blipFill>
          <a:blip r:embed="rId2"/>
          <a:stretch>
            <a:fillRect/>
          </a:stretch>
        </p:blipFill>
        <p:spPr>
          <a:xfrm>
            <a:off x="1275677" y="2076224"/>
            <a:ext cx="9640645" cy="3238952"/>
          </a:xfrm>
        </p:spPr>
      </p:pic>
      <p:sp>
        <p:nvSpPr>
          <p:cNvPr id="9" name="Text Placeholder 8">
            <a:extLst>
              <a:ext uri="{FF2B5EF4-FFF2-40B4-BE49-F238E27FC236}">
                <a16:creationId xmlns:a16="http://schemas.microsoft.com/office/drawing/2014/main" id="{611A1EB5-C353-442B-B896-EF6D767C273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6471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611668" y="383346"/>
            <a:ext cx="10515600" cy="1047964"/>
          </a:xfrm>
        </p:spPr>
        <p:txBody>
          <a:bodyPr>
            <a:normAutofit/>
          </a:bodyPr>
          <a:lstStyle/>
          <a:p>
            <a:r>
              <a:rPr lang="en-US" sz="3600"/>
              <a:t>Single Dose Pfizer (12+ years) </a:t>
            </a:r>
            <a:r>
              <a:rPr lang="en-US" sz="3600">
                <a:ea typeface="+mj-lt"/>
                <a:cs typeface="+mj-lt"/>
              </a:rPr>
              <a:t>Bivalent </a:t>
            </a:r>
            <a:r>
              <a:rPr lang="en-US" sz="3600"/>
              <a:t>Ordering</a:t>
            </a:r>
            <a:endParaRPr lang="en-US" sz="3600" b="1">
              <a:solidFill>
                <a:schemeClr val="accent1"/>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5875" y="295382"/>
            <a:ext cx="457200" cy="457200"/>
          </a:xfrm>
          <a:prstGeom prst="rect">
            <a:avLst/>
          </a:prstGeom>
        </p:spPr>
      </p:pic>
      <p:sp>
        <p:nvSpPr>
          <p:cNvPr id="12" name="TextBox 11">
            <a:extLst>
              <a:ext uri="{FF2B5EF4-FFF2-40B4-BE49-F238E27FC236}">
                <a16:creationId xmlns:a16="http://schemas.microsoft.com/office/drawing/2014/main" id="{6E4C61CF-5F1A-78BE-D154-AB38964B1B27}"/>
              </a:ext>
            </a:extLst>
          </p:cNvPr>
          <p:cNvSpPr txBox="1"/>
          <p:nvPr/>
        </p:nvSpPr>
        <p:spPr>
          <a:xfrm>
            <a:off x="1826814" y="1218410"/>
            <a:ext cx="920506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423"/>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48204" y="4509498"/>
            <a:ext cx="1121327" cy="2217735"/>
          </a:xfrm>
          <a:prstGeom prst="rect">
            <a:avLst/>
          </a:prstGeom>
        </p:spPr>
      </p:pic>
      <p:grpSp>
        <p:nvGrpSpPr>
          <p:cNvPr id="10" name="Group 9">
            <a:extLst>
              <a:ext uri="{FF2B5EF4-FFF2-40B4-BE49-F238E27FC236}">
                <a16:creationId xmlns:a16="http://schemas.microsoft.com/office/drawing/2014/main" id="{8D1B51D2-E612-4917-ACD6-221F38595A67}"/>
              </a:ext>
            </a:extLst>
          </p:cNvPr>
          <p:cNvGrpSpPr/>
          <p:nvPr/>
        </p:nvGrpSpPr>
        <p:grpSpPr>
          <a:xfrm>
            <a:off x="1244052" y="1721754"/>
            <a:ext cx="9703895" cy="3775050"/>
            <a:chOff x="1327859" y="2764212"/>
            <a:chExt cx="10302977" cy="11049779"/>
          </a:xfrm>
        </p:grpSpPr>
        <p:sp>
          <p:nvSpPr>
            <p:cNvPr id="11" name="Rectangle: Rounded Corners 10">
              <a:extLst>
                <a:ext uri="{FF2B5EF4-FFF2-40B4-BE49-F238E27FC236}">
                  <a16:creationId xmlns:a16="http://schemas.microsoft.com/office/drawing/2014/main" id="{926AC3F8-F94D-4E14-9501-AEF75963B604}"/>
                </a:ext>
              </a:extLst>
            </p:cNvPr>
            <p:cNvSpPr/>
            <p:nvPr/>
          </p:nvSpPr>
          <p:spPr>
            <a:xfrm>
              <a:off x="1327859" y="2764212"/>
              <a:ext cx="10302977" cy="11049779"/>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7EB258B-5A66-4315-84E3-6F29148094CF}"/>
                </a:ext>
              </a:extLst>
            </p:cNvPr>
            <p:cNvSpPr txBox="1"/>
            <p:nvPr/>
          </p:nvSpPr>
          <p:spPr>
            <a:xfrm>
              <a:off x="2014692" y="3535371"/>
              <a:ext cx="9517339" cy="837817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CDC has allocated limited doses of the new Single Dose Pfizer (12+ years) Bivalent product to all the states. TPR small orders are expected to be available within the next 2-3 weeks. The minimum order is 50 doses, and the maximum order is 150 doses.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CDPH anticipates changing the maximum order to 50 doses in order to stretch limited supply when ordering opens for Providers the week of </a:t>
              </a:r>
              <a:r>
                <a:rPr kumimoji="0" lang="en-US" sz="1800" b="1"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November 28</a:t>
              </a:r>
              <a:r>
                <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a:t>
              </a:r>
              <a:r>
                <a:rPr kumimoji="0" lang="en-US" sz="1800" b="1"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 2022</a:t>
              </a:r>
              <a:r>
                <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 </a:t>
              </a:r>
              <a:r>
                <a:rPr kumimoji="0" lang="en-US" sz="1800" b="0" i="0" u="none" strike="noStrike" kern="1200" cap="none" spc="0" normalizeH="0" baseline="0" noProof="0">
                  <a:ln>
                    <a:noFill/>
                  </a:ln>
                  <a:solidFill>
                    <a:srgbClr val="000000"/>
                  </a:solidFill>
                  <a:effectLst/>
                  <a:uLnTx/>
                  <a:uFillTx/>
                  <a:latin typeface="Arial"/>
                  <a:ea typeface="+mn-ea"/>
                  <a:cs typeface="Arial"/>
                </a:rPr>
                <a:t>Due to limited supply, MCEs have not yet received allocations for this product. </a:t>
              </a:r>
              <a:r>
                <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mn-cs"/>
                </a:rPr>
                <a:t>Additional allocations are not expected until after the first of the year. </a:t>
              </a:r>
              <a:endParaRPr kumimoji="0" lang="en-US" sz="1800" b="0" i="0" u="none" strike="noStrike" kern="0" cap="none" spc="0" normalizeH="0" baseline="0" noProof="0">
                <a:ln>
                  <a:noFill/>
                </a:ln>
                <a:solidFill>
                  <a:srgbClr val="000000"/>
                </a:solidFill>
                <a:effectLst/>
                <a:uLnTx/>
                <a:uFillTx/>
                <a:latin typeface="Arial" panose="020B0604020202020204"/>
                <a:ea typeface="Times New Roman" panose="02020603050405020304"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Arial"/>
              </a:endParaRPr>
            </a:p>
          </p:txBody>
        </p:sp>
      </p:grpSp>
      <p:grpSp>
        <p:nvGrpSpPr>
          <p:cNvPr id="14" name="Group 13">
            <a:extLst>
              <a:ext uri="{FF2B5EF4-FFF2-40B4-BE49-F238E27FC236}">
                <a16:creationId xmlns:a16="http://schemas.microsoft.com/office/drawing/2014/main" id="{0A31673F-AC38-45E2-AB21-F7B8842B7E21}"/>
              </a:ext>
            </a:extLst>
          </p:cNvPr>
          <p:cNvGrpSpPr/>
          <p:nvPr/>
        </p:nvGrpSpPr>
        <p:grpSpPr>
          <a:xfrm>
            <a:off x="485253" y="1278253"/>
            <a:ext cx="1492327" cy="1492322"/>
            <a:chOff x="558849" y="1996868"/>
            <a:chExt cx="1641560" cy="1641554"/>
          </a:xfrm>
        </p:grpSpPr>
        <p:grpSp>
          <p:nvGrpSpPr>
            <p:cNvPr id="16" name="Group 15">
              <a:extLst>
                <a:ext uri="{FF2B5EF4-FFF2-40B4-BE49-F238E27FC236}">
                  <a16:creationId xmlns:a16="http://schemas.microsoft.com/office/drawing/2014/main" id="{C2C36BDE-82AC-4BE7-823C-4487354C544E}"/>
                </a:ext>
              </a:extLst>
            </p:cNvPr>
            <p:cNvGrpSpPr/>
            <p:nvPr/>
          </p:nvGrpSpPr>
          <p:grpSpPr>
            <a:xfrm>
              <a:off x="558849" y="1996868"/>
              <a:ext cx="1641560" cy="1641554"/>
              <a:chOff x="678532" y="2526145"/>
              <a:chExt cx="1805716" cy="1805709"/>
            </a:xfrm>
          </p:grpSpPr>
          <p:sp>
            <p:nvSpPr>
              <p:cNvPr id="20" name="Oval 19">
                <a:extLst>
                  <a:ext uri="{FF2B5EF4-FFF2-40B4-BE49-F238E27FC236}">
                    <a16:creationId xmlns:a16="http://schemas.microsoft.com/office/drawing/2014/main" id="{89A1E7B1-F493-4546-8D8C-49BC8D70B3F5}"/>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1" name="Oval 20">
                <a:extLst>
                  <a:ext uri="{FF2B5EF4-FFF2-40B4-BE49-F238E27FC236}">
                    <a16:creationId xmlns:a16="http://schemas.microsoft.com/office/drawing/2014/main" id="{C8580627-20D4-4E4E-9C93-0DA6817053E9}"/>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3" name="Oval 22">
                <a:extLst>
                  <a:ext uri="{FF2B5EF4-FFF2-40B4-BE49-F238E27FC236}">
                    <a16:creationId xmlns:a16="http://schemas.microsoft.com/office/drawing/2014/main" id="{D50E85D9-4E5B-41EF-9968-96129C501668}"/>
                  </a:ext>
                </a:extLst>
              </p:cNvPr>
              <p:cNvSpPr/>
              <p:nvPr/>
            </p:nvSpPr>
            <p:spPr>
              <a:xfrm>
                <a:off x="944028"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7" name="Graphic 16" descr="Megaphone with solid fill">
              <a:extLst>
                <a:ext uri="{FF2B5EF4-FFF2-40B4-BE49-F238E27FC236}">
                  <a16:creationId xmlns:a16="http://schemas.microsoft.com/office/drawing/2014/main" id="{D0625C42-6112-49AC-9D31-B1903D0FFF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429" y="2325645"/>
              <a:ext cx="914400" cy="914400"/>
            </a:xfrm>
            <a:prstGeom prst="rect">
              <a:avLst/>
            </a:prstGeom>
          </p:spPr>
        </p:pic>
      </p:grpSp>
      <p:pic>
        <p:nvPicPr>
          <p:cNvPr id="3" name="Graphic 2">
            <a:extLst>
              <a:ext uri="{FF2B5EF4-FFF2-40B4-BE49-F238E27FC236}">
                <a16:creationId xmlns:a16="http://schemas.microsoft.com/office/drawing/2014/main" id="{E1E7AD2E-1BC6-10C5-CEA2-BADBE7E31F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11222655" y="1047964"/>
            <a:ext cx="984738" cy="1682261"/>
          </a:xfrm>
          <a:prstGeom prst="rect">
            <a:avLst/>
          </a:prstGeom>
        </p:spPr>
      </p:pic>
    </p:spTree>
    <p:extLst>
      <p:ext uri="{BB962C8B-B14F-4D97-AF65-F5344CB8AC3E}">
        <p14:creationId xmlns:p14="http://schemas.microsoft.com/office/powerpoint/2010/main" val="244746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91AC-7E78-455D-9B93-494432307D42}"/>
              </a:ext>
            </a:extLst>
          </p:cNvPr>
          <p:cNvSpPr>
            <a:spLocks noGrp="1"/>
          </p:cNvSpPr>
          <p:nvPr>
            <p:ph type="title"/>
          </p:nvPr>
        </p:nvSpPr>
        <p:spPr/>
        <p:txBody>
          <a:bodyPr/>
          <a:lstStyle/>
          <a:p>
            <a:r>
              <a:rPr lang="en-US" sz="3600">
                <a:ea typeface="+mj-lt"/>
                <a:cs typeface="+mj-lt"/>
              </a:rPr>
              <a:t>Pfizer Single-Dose Vials</a:t>
            </a:r>
            <a:endParaRPr lang="en-US" sz="3600"/>
          </a:p>
        </p:txBody>
      </p:sp>
      <p:sp>
        <p:nvSpPr>
          <p:cNvPr id="3" name="Content Placeholder 2">
            <a:extLst>
              <a:ext uri="{FF2B5EF4-FFF2-40B4-BE49-F238E27FC236}">
                <a16:creationId xmlns:a16="http://schemas.microsoft.com/office/drawing/2014/main" id="{0EB61394-7241-4CA5-B37B-BDEE25794D0A}"/>
              </a:ext>
            </a:extLst>
          </p:cNvPr>
          <p:cNvSpPr>
            <a:spLocks noGrp="1"/>
          </p:cNvSpPr>
          <p:nvPr>
            <p:ph idx="1"/>
          </p:nvPr>
        </p:nvSpPr>
        <p:spPr/>
        <p:txBody>
          <a:bodyPr/>
          <a:lstStyle/>
          <a:p>
            <a:pPr marL="457200" indent="-457200">
              <a:lnSpc>
                <a:spcPct val="120000"/>
              </a:lnSpc>
            </a:pPr>
            <a:r>
              <a:rPr lang="en-US" sz="2000">
                <a:ea typeface="+mn-lt"/>
                <a:cs typeface="+mn-lt"/>
              </a:rPr>
              <a:t>National Drug Code (NDC): 59267-1404-02</a:t>
            </a:r>
          </a:p>
          <a:p>
            <a:pPr marL="457200" indent="-457200">
              <a:lnSpc>
                <a:spcPct val="120000"/>
              </a:lnSpc>
            </a:pPr>
            <a:r>
              <a:rPr lang="en-US" sz="2000">
                <a:ea typeface="+mn-lt"/>
                <a:cs typeface="+mn-lt"/>
              </a:rPr>
              <a:t>Configuration: 10 single-dose vials/carton</a:t>
            </a:r>
          </a:p>
          <a:p>
            <a:pPr marL="457200" indent="-457200">
              <a:lnSpc>
                <a:spcPct val="120000"/>
              </a:lnSpc>
            </a:pPr>
            <a:r>
              <a:rPr lang="en-US" sz="2000">
                <a:ea typeface="+mn-lt"/>
                <a:cs typeface="+mn-lt"/>
              </a:rPr>
              <a:t>Minimum quantity per order: 50 doses</a:t>
            </a:r>
          </a:p>
          <a:p>
            <a:pPr marL="457200" indent="-457200">
              <a:lnSpc>
                <a:spcPct val="120000"/>
              </a:lnSpc>
            </a:pPr>
            <a:r>
              <a:rPr lang="en-US" sz="2000">
                <a:ea typeface="+mn-lt"/>
                <a:cs typeface="+mn-lt"/>
              </a:rPr>
              <a:t>Maximum quantity per order: 150 doses</a:t>
            </a:r>
          </a:p>
          <a:p>
            <a:pPr marL="457200" indent="-457200">
              <a:lnSpc>
                <a:spcPct val="120000"/>
              </a:lnSpc>
            </a:pPr>
            <a:r>
              <a:rPr lang="en-US" sz="2000">
                <a:ea typeface="+mn-lt"/>
                <a:cs typeface="+mn-lt"/>
              </a:rPr>
              <a:t>Product dimensions: 1.457 in length × 1.535 in width × 3.504 in height</a:t>
            </a:r>
          </a:p>
          <a:p>
            <a:pPr marL="457200" indent="-457200">
              <a:lnSpc>
                <a:spcPct val="120000"/>
              </a:lnSpc>
            </a:pPr>
            <a:r>
              <a:rPr lang="en-US" sz="2000">
                <a:ea typeface="+mn-lt"/>
                <a:cs typeface="+mn-lt"/>
              </a:rPr>
              <a:t>Storage and handling: Same as other Pfizer tris products (e.g., store at ultra-low temperature until expiry, may refrigerate up to 10 weeks within expiry period)</a:t>
            </a:r>
          </a:p>
          <a:p>
            <a:pPr marL="457200" indent="-457200">
              <a:lnSpc>
                <a:spcPct val="120000"/>
              </a:lnSpc>
            </a:pPr>
            <a:r>
              <a:rPr lang="en-US" sz="2000">
                <a:ea typeface="+mn-lt"/>
                <a:cs typeface="+mn-lt"/>
              </a:rPr>
              <a:t>No ancillary kits included with single-dose vial orders</a:t>
            </a:r>
            <a:endParaRPr lang="en-US" sz="2000">
              <a:cs typeface="Arial"/>
            </a:endParaRPr>
          </a:p>
          <a:p>
            <a:pPr marL="457200" indent="-457200">
              <a:lnSpc>
                <a:spcPct val="120000"/>
              </a:lnSpc>
            </a:pPr>
            <a:r>
              <a:rPr lang="en-US" sz="2000">
                <a:ea typeface="+mn-lt"/>
                <a:cs typeface="+mn-lt"/>
              </a:rPr>
              <a:t>Single-dose vials do not require the use of low-dead-volume (LDV) syringes</a:t>
            </a:r>
            <a:endParaRPr lang="en-US" sz="2000"/>
          </a:p>
        </p:txBody>
      </p:sp>
      <p:sp>
        <p:nvSpPr>
          <p:cNvPr id="4" name="Text Placeholder 3">
            <a:extLst>
              <a:ext uri="{FF2B5EF4-FFF2-40B4-BE49-F238E27FC236}">
                <a16:creationId xmlns:a16="http://schemas.microsoft.com/office/drawing/2014/main" id="{B2273532-098B-436B-81FD-DEDD07FC929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284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7A99-9A07-420E-B0A8-F259283FDD3D}"/>
              </a:ext>
            </a:extLst>
          </p:cNvPr>
          <p:cNvSpPr>
            <a:spLocks noGrp="1"/>
          </p:cNvSpPr>
          <p:nvPr>
            <p:ph type="title"/>
          </p:nvPr>
        </p:nvSpPr>
        <p:spPr/>
        <p:txBody>
          <a:bodyPr/>
          <a:lstStyle/>
          <a:p>
            <a:r>
              <a:rPr lang="en-US" sz="3600"/>
              <a:t>Reminder: Monovalent Boosters – No Longer Authorized</a:t>
            </a:r>
          </a:p>
        </p:txBody>
      </p:sp>
      <p:sp>
        <p:nvSpPr>
          <p:cNvPr id="3" name="Content Placeholder 2">
            <a:extLst>
              <a:ext uri="{FF2B5EF4-FFF2-40B4-BE49-F238E27FC236}">
                <a16:creationId xmlns:a16="http://schemas.microsoft.com/office/drawing/2014/main" id="{E833D6D4-F837-4AC0-A2A1-7091A5A6BD79}"/>
              </a:ext>
            </a:extLst>
          </p:cNvPr>
          <p:cNvSpPr>
            <a:spLocks noGrp="1"/>
          </p:cNvSpPr>
          <p:nvPr>
            <p:ph idx="1"/>
          </p:nvPr>
        </p:nvSpPr>
        <p:spPr/>
        <p:txBody>
          <a:bodyPr/>
          <a:lstStyle/>
          <a:p>
            <a:r>
              <a:rPr lang="en-US">
                <a:solidFill>
                  <a:srgbClr val="000000"/>
                </a:solidFill>
                <a:effectLst/>
                <a:ea typeface="Calibri" panose="020F0502020204030204" pitchFamily="34" charset="0"/>
              </a:rPr>
              <a:t>Monovalent mRNA COVID-19 vaccines are no longer authorized as booster doses for individuals 5 years of age and older. </a:t>
            </a:r>
          </a:p>
          <a:p>
            <a:r>
              <a:rPr lang="en-US">
                <a:solidFill>
                  <a:srgbClr val="000000"/>
                </a:solidFill>
                <a:effectLst/>
                <a:ea typeface="Calibri" panose="020F0502020204030204" pitchFamily="34" charset="0"/>
              </a:rPr>
              <a:t>You are </a:t>
            </a:r>
            <a:r>
              <a:rPr lang="en-US" u="sng">
                <a:solidFill>
                  <a:srgbClr val="000000"/>
                </a:solidFill>
                <a:effectLst/>
                <a:ea typeface="Calibri" panose="020F0502020204030204" pitchFamily="34" charset="0"/>
                <a:hlinkClick r:id="rId2"/>
              </a:rPr>
              <a:t>up to date</a:t>
            </a:r>
            <a:r>
              <a:rPr lang="en-US">
                <a:solidFill>
                  <a:srgbClr val="000000"/>
                </a:solidFill>
                <a:effectLst/>
                <a:ea typeface="Calibri" panose="020F0502020204030204" pitchFamily="34" charset="0"/>
              </a:rPr>
              <a:t> with your COVID 19 vaccines if you have completed a COVID-19 vaccine primary series and received the most recent booster dose recommended for you by CDC. </a:t>
            </a:r>
          </a:p>
          <a:p>
            <a:r>
              <a:rPr lang="en-US">
                <a:solidFill>
                  <a:srgbClr val="000000"/>
                </a:solidFill>
                <a:effectLst/>
                <a:ea typeface="Calibri" panose="020F0502020204030204" pitchFamily="34" charset="0"/>
              </a:rPr>
              <a:t>Anyone over the age of 5 </a:t>
            </a:r>
            <a:r>
              <a:rPr lang="en-US">
                <a:solidFill>
                  <a:srgbClr val="000000"/>
                </a:solidFill>
                <a:ea typeface="Calibri" panose="020F0502020204030204" pitchFamily="34" charset="0"/>
              </a:rPr>
              <a:t>is</a:t>
            </a:r>
            <a:r>
              <a:rPr lang="en-US">
                <a:solidFill>
                  <a:srgbClr val="000000"/>
                </a:solidFill>
                <a:effectLst/>
                <a:ea typeface="Calibri" panose="020F0502020204030204" pitchFamily="34" charset="0"/>
              </a:rPr>
              <a:t> currently recommended to receive a bivalent booster. </a:t>
            </a:r>
            <a:endParaRPr lang="en-US">
              <a:effectLst/>
              <a:ea typeface="Calibri" panose="020F0502020204030204" pitchFamily="34" charset="0"/>
            </a:endParaRPr>
          </a:p>
          <a:p>
            <a:endParaRPr lang="en-US"/>
          </a:p>
        </p:txBody>
      </p:sp>
      <p:sp>
        <p:nvSpPr>
          <p:cNvPr id="4" name="Text Placeholder 3">
            <a:extLst>
              <a:ext uri="{FF2B5EF4-FFF2-40B4-BE49-F238E27FC236}">
                <a16:creationId xmlns:a16="http://schemas.microsoft.com/office/drawing/2014/main" id="{3A3DD997-3413-4BCF-9D50-208D920E8B6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7894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8D52-9EB1-4FC4-B751-1BC4A36E103D}"/>
              </a:ext>
            </a:extLst>
          </p:cNvPr>
          <p:cNvSpPr>
            <a:spLocks noGrp="1"/>
          </p:cNvSpPr>
          <p:nvPr>
            <p:ph type="title"/>
          </p:nvPr>
        </p:nvSpPr>
        <p:spPr/>
        <p:txBody>
          <a:bodyPr/>
          <a:lstStyle/>
          <a:p>
            <a:r>
              <a:rPr lang="en-US" sz="3600">
                <a:cs typeface="Arial"/>
              </a:rPr>
              <a:t>Youngest Pediatric Bivalent Products: 6 mos-4 </a:t>
            </a:r>
            <a:r>
              <a:rPr lang="en-US" sz="3600" err="1">
                <a:cs typeface="Arial"/>
              </a:rPr>
              <a:t>yrs</a:t>
            </a:r>
            <a:endParaRPr lang="en-US" sz="3600"/>
          </a:p>
        </p:txBody>
      </p:sp>
      <p:sp>
        <p:nvSpPr>
          <p:cNvPr id="7" name="Text Placeholder 6">
            <a:extLst>
              <a:ext uri="{FF2B5EF4-FFF2-40B4-BE49-F238E27FC236}">
                <a16:creationId xmlns:a16="http://schemas.microsoft.com/office/drawing/2014/main" id="{33EE626D-0C78-47E9-A326-3A1B45A4348C}"/>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F2ACEFE4-7DFB-4E9B-BB46-5BCAB091409C}"/>
              </a:ext>
            </a:extLst>
          </p:cNvPr>
          <p:cNvSpPr>
            <a:spLocks noGrp="1"/>
          </p:cNvSpPr>
          <p:nvPr>
            <p:ph sz="half" idx="2"/>
          </p:nvPr>
        </p:nvSpPr>
        <p:spPr/>
        <p:txBody>
          <a:bodyPr/>
          <a:lstStyle/>
          <a:p>
            <a:pPr>
              <a:spcBef>
                <a:spcPts val="0"/>
              </a:spcBef>
            </a:pPr>
            <a:r>
              <a:rPr lang="en-US">
                <a:solidFill>
                  <a:srgbClr val="000000"/>
                </a:solidFill>
                <a:effectLst/>
                <a:ea typeface="Calibri" panose="020F0502020204030204" pitchFamily="34" charset="0"/>
              </a:rPr>
              <a:t>CDC released </a:t>
            </a:r>
            <a:r>
              <a:rPr lang="en-US">
                <a:solidFill>
                  <a:srgbClr val="000000"/>
                </a:solidFill>
                <a:effectLst/>
                <a:ea typeface="Calibri" panose="020F0502020204030204" pitchFamily="34" charset="0"/>
                <a:hlinkClick r:id="rId2"/>
              </a:rPr>
              <a:t>guidance</a:t>
            </a:r>
            <a:r>
              <a:rPr lang="en-US">
                <a:solidFill>
                  <a:srgbClr val="000000"/>
                </a:solidFill>
                <a:effectLst/>
                <a:ea typeface="Calibri" panose="020F0502020204030204" pitchFamily="34" charset="0"/>
              </a:rPr>
              <a:t> this week </a:t>
            </a:r>
          </a:p>
          <a:p>
            <a:pPr>
              <a:spcBef>
                <a:spcPts val="0"/>
              </a:spcBef>
            </a:pPr>
            <a:r>
              <a:rPr lang="en-US">
                <a:solidFill>
                  <a:srgbClr val="000000"/>
                </a:solidFill>
                <a:ea typeface="Calibri" panose="020F0502020204030204" pitchFamily="34" charset="0"/>
              </a:rPr>
              <a:t>Does appear that there will be a single pre-order wave for the Pfizer and Moderna products</a:t>
            </a:r>
          </a:p>
          <a:p>
            <a:pPr>
              <a:spcBef>
                <a:spcPts val="0"/>
              </a:spcBef>
            </a:pPr>
            <a:r>
              <a:rPr lang="en-US">
                <a:solidFill>
                  <a:srgbClr val="000000"/>
                </a:solidFill>
                <a:effectLst/>
                <a:ea typeface="Calibri" panose="020F0502020204030204" pitchFamily="34" charset="0"/>
              </a:rPr>
              <a:t>Expect that Pfizer will be authorized as part of the primary series</a:t>
            </a:r>
          </a:p>
          <a:p>
            <a:pPr>
              <a:spcBef>
                <a:spcPts val="0"/>
              </a:spcBef>
            </a:pPr>
            <a:r>
              <a:rPr lang="en-US">
                <a:solidFill>
                  <a:srgbClr val="000000"/>
                </a:solidFill>
                <a:cs typeface="Arial"/>
              </a:rPr>
              <a:t>Expect that Moderna will be authorized as a booster dose</a:t>
            </a:r>
          </a:p>
          <a:p>
            <a:pPr>
              <a:spcBef>
                <a:spcPts val="0"/>
              </a:spcBef>
            </a:pPr>
            <a:r>
              <a:rPr lang="en-US">
                <a:solidFill>
                  <a:srgbClr val="000000"/>
                </a:solidFill>
                <a:cs typeface="Arial"/>
              </a:rPr>
              <a:t>More information will be shared as it becomes available</a:t>
            </a:r>
            <a:endParaRPr lang="en-US">
              <a:cs typeface="Arial"/>
            </a:endParaRPr>
          </a:p>
          <a:p>
            <a:endParaRPr lang="en-US"/>
          </a:p>
        </p:txBody>
      </p:sp>
      <p:sp>
        <p:nvSpPr>
          <p:cNvPr id="8" name="Text Placeholder 7">
            <a:extLst>
              <a:ext uri="{FF2B5EF4-FFF2-40B4-BE49-F238E27FC236}">
                <a16:creationId xmlns:a16="http://schemas.microsoft.com/office/drawing/2014/main" id="{0BA087B5-26A2-41F2-A1D7-CAC500DE6DB5}"/>
              </a:ext>
            </a:extLst>
          </p:cNvPr>
          <p:cNvSpPr>
            <a:spLocks noGrp="1"/>
          </p:cNvSpPr>
          <p:nvPr>
            <p:ph type="body" sz="quarter" idx="3"/>
          </p:nvPr>
        </p:nvSpPr>
        <p:spPr/>
        <p:txBody>
          <a:bodyPr/>
          <a:lstStyle/>
          <a:p>
            <a:endParaRPr lang="en-US"/>
          </a:p>
        </p:txBody>
      </p:sp>
      <p:pic>
        <p:nvPicPr>
          <p:cNvPr id="12" name="Content Placeholder 11">
            <a:extLst>
              <a:ext uri="{FF2B5EF4-FFF2-40B4-BE49-F238E27FC236}">
                <a16:creationId xmlns:a16="http://schemas.microsoft.com/office/drawing/2014/main" id="{B559B0AC-BE86-43A1-90F8-F74B00BE3342}"/>
              </a:ext>
            </a:extLst>
          </p:cNvPr>
          <p:cNvPicPr>
            <a:picLocks noGrp="1" noChangeAspect="1"/>
          </p:cNvPicPr>
          <p:nvPr>
            <p:ph sz="quarter" idx="4"/>
          </p:nvPr>
        </p:nvPicPr>
        <p:blipFill>
          <a:blip r:embed="rId3"/>
          <a:stretch>
            <a:fillRect/>
          </a:stretch>
        </p:blipFill>
        <p:spPr>
          <a:xfrm>
            <a:off x="6291074" y="2876179"/>
            <a:ext cx="5291137" cy="1747678"/>
          </a:xfrm>
        </p:spPr>
      </p:pic>
      <p:sp>
        <p:nvSpPr>
          <p:cNvPr id="10" name="Text Placeholder 9">
            <a:extLst>
              <a:ext uri="{FF2B5EF4-FFF2-40B4-BE49-F238E27FC236}">
                <a16:creationId xmlns:a16="http://schemas.microsoft.com/office/drawing/2014/main" id="{01BF7B7D-9D15-4C76-A9E2-401E5DF8CEC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4087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8D52-9EB1-4FC4-B751-1BC4A36E103D}"/>
              </a:ext>
            </a:extLst>
          </p:cNvPr>
          <p:cNvSpPr>
            <a:spLocks noGrp="1"/>
          </p:cNvSpPr>
          <p:nvPr>
            <p:ph type="title"/>
          </p:nvPr>
        </p:nvSpPr>
        <p:spPr/>
        <p:txBody>
          <a:bodyPr/>
          <a:lstStyle/>
          <a:p>
            <a:r>
              <a:rPr lang="en-US" sz="3600">
                <a:cs typeface="Arial"/>
                <a:hlinkClick r:id="rId2"/>
              </a:rPr>
              <a:t>MMWR</a:t>
            </a:r>
            <a:r>
              <a:rPr lang="en-US" sz="3600">
                <a:cs typeface="Arial"/>
              </a:rPr>
              <a:t> – Updated Bivalent COVID-19 Boosters</a:t>
            </a:r>
            <a:endParaRPr lang="en-US" sz="3600"/>
          </a:p>
        </p:txBody>
      </p:sp>
      <p:sp>
        <p:nvSpPr>
          <p:cNvPr id="3" name="Content Placeholder 2">
            <a:extLst>
              <a:ext uri="{FF2B5EF4-FFF2-40B4-BE49-F238E27FC236}">
                <a16:creationId xmlns:a16="http://schemas.microsoft.com/office/drawing/2014/main" id="{F2ACEFE4-7DFB-4E9B-BB46-5BCAB091409C}"/>
              </a:ext>
            </a:extLst>
          </p:cNvPr>
          <p:cNvSpPr>
            <a:spLocks noGrp="1"/>
          </p:cNvSpPr>
          <p:nvPr>
            <p:ph idx="1"/>
          </p:nvPr>
        </p:nvSpPr>
        <p:spPr/>
        <p:txBody>
          <a:bodyPr/>
          <a:lstStyle/>
          <a:p>
            <a:pPr>
              <a:lnSpc>
                <a:spcPct val="150000"/>
              </a:lnSpc>
            </a:pPr>
            <a:endParaRPr lang="en-US" sz="2400"/>
          </a:p>
          <a:p>
            <a:endParaRPr lang="en-US"/>
          </a:p>
        </p:txBody>
      </p:sp>
      <p:sp>
        <p:nvSpPr>
          <p:cNvPr id="4" name="Text Placeholder 3">
            <a:extLst>
              <a:ext uri="{FF2B5EF4-FFF2-40B4-BE49-F238E27FC236}">
                <a16:creationId xmlns:a16="http://schemas.microsoft.com/office/drawing/2014/main" id="{AC95A8FE-82D6-4942-9E2D-56AED2E88F08}"/>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5EC8A1F5-0F31-4B15-810F-20F3C5043D2B}"/>
              </a:ext>
            </a:extLst>
          </p:cNvPr>
          <p:cNvPicPr>
            <a:picLocks noChangeAspect="1"/>
          </p:cNvPicPr>
          <p:nvPr/>
        </p:nvPicPr>
        <p:blipFill>
          <a:blip r:embed="rId3"/>
          <a:stretch>
            <a:fillRect/>
          </a:stretch>
        </p:blipFill>
        <p:spPr>
          <a:xfrm>
            <a:off x="3119809" y="1752809"/>
            <a:ext cx="5952381" cy="3352381"/>
          </a:xfrm>
          <a:prstGeom prst="rect">
            <a:avLst/>
          </a:prstGeom>
        </p:spPr>
      </p:pic>
    </p:spTree>
    <p:extLst>
      <p:ext uri="{BB962C8B-B14F-4D97-AF65-F5344CB8AC3E}">
        <p14:creationId xmlns:p14="http://schemas.microsoft.com/office/powerpoint/2010/main" val="1400916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5. Source"/>
</p:tagLst>
</file>

<file path=ppt/tags/tag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NAME" val="Sti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5.xml><?xml version="1.0" encoding="utf-8"?>
<p:tagLst xmlns:a="http://schemas.openxmlformats.org/drawingml/2006/main" xmlns:r="http://schemas.openxmlformats.org/officeDocument/2006/relationships" xmlns:p="http://schemas.openxmlformats.org/presentationml/2006/main">
  <p:tag name="SHAPENAME" val="Subtitle"/>
</p:tagLst>
</file>

<file path=ppt/tags/tag15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NAME" val="Sti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6.xml><?xml version="1.0" encoding="utf-8"?>
<p:tagLst xmlns:a="http://schemas.openxmlformats.org/drawingml/2006/main" xmlns:r="http://schemas.openxmlformats.org/officeDocument/2006/relationships" xmlns:p="http://schemas.openxmlformats.org/presentationml/2006/main">
  <p:tag name="SHAPENAME" val="Title"/>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3.xml><?xml version="1.0" encoding="utf-8"?>
<p:tagLst xmlns:a="http://schemas.openxmlformats.org/drawingml/2006/main" xmlns:r="http://schemas.openxmlformats.org/officeDocument/2006/relationships" xmlns:p="http://schemas.openxmlformats.org/presentationml/2006/main">
  <p:tag name="SHAPENAME" val="5. Source"/>
</p:tagLst>
</file>

<file path=ppt/tags/tag1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5.xml><?xml version="1.0" encoding="utf-8"?>
<p:tagLst xmlns:a="http://schemas.openxmlformats.org/drawingml/2006/main" xmlns:r="http://schemas.openxmlformats.org/officeDocument/2006/relationships" xmlns:p="http://schemas.openxmlformats.org/presentationml/2006/main">
  <p:tag name="NAME" val="Sti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xml><?xml version="1.0" encoding="utf-8"?>
<p:tagLst xmlns:a="http://schemas.openxmlformats.org/drawingml/2006/main" xmlns:r="http://schemas.openxmlformats.org/officeDocument/2006/relationships" xmlns:p="http://schemas.openxmlformats.org/presentationml/2006/main">
  <p:tag name="SHAPENAME" val="Subtitle"/>
</p:tagLst>
</file>

<file path=ppt/tags/tag42.xml><?xml version="1.0" encoding="utf-8"?>
<p:tagLst xmlns:a="http://schemas.openxmlformats.org/drawingml/2006/main" xmlns:r="http://schemas.openxmlformats.org/officeDocument/2006/relationships" xmlns:p="http://schemas.openxmlformats.org/presentationml/2006/main">
  <p:tag name="SHAPENAME" val="Titl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Custom 4">
      <a:dk1>
        <a:srgbClr val="000000"/>
      </a:dk1>
      <a:lt1>
        <a:srgbClr val="FFFFFF"/>
      </a:lt1>
      <a:dk2>
        <a:srgbClr val="20479E"/>
      </a:dk2>
      <a:lt2>
        <a:srgbClr val="E7E6E6"/>
      </a:lt2>
      <a:accent1>
        <a:srgbClr val="F37D20"/>
      </a:accent1>
      <a:accent2>
        <a:srgbClr val="0087BD"/>
      </a:accent2>
      <a:accent3>
        <a:srgbClr val="FEBC11"/>
      </a:accent3>
      <a:accent4>
        <a:srgbClr val="F26524"/>
      </a:accent4>
      <a:accent5>
        <a:srgbClr val="FFEBA9"/>
      </a:accent5>
      <a:accent6>
        <a:srgbClr val="94DBFF"/>
      </a:accent6>
      <a:hlink>
        <a:srgbClr val="ED7618"/>
      </a:hlink>
      <a:folHlink>
        <a:srgbClr val="D75F1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9" ma:contentTypeDescription="Create a new document." ma:contentTypeScope="" ma:versionID="1400d6d3b182a8a691fbe63cb10025d7">
  <xsd:schema xmlns:xsd="http://www.w3.org/2001/XMLSchema" xmlns:xs="http://www.w3.org/2001/XMLSchema" xmlns:p="http://schemas.microsoft.com/office/2006/metadata/properties" xmlns:ns2="62c82a4d-781b-43f7-9455-28e480f20635" xmlns:ns3="13ac4ded-852d-45e3-b3d7-499fba022b4e" targetNamespace="http://schemas.microsoft.com/office/2006/metadata/properties" ma:root="true" ma:fieldsID="8480758a8a1424518c4ccc6981b4e834" ns2:_="" ns3:_="">
    <xsd:import namespace="62c82a4d-781b-43f7-9455-28e480f20635"/>
    <xsd:import namespace="13ac4ded-852d-45e3-b3d7-499fba022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2A274B-FD11-4F58-AAC8-A77A6350D983}">
  <ds:schemaRefs>
    <ds:schemaRef ds:uri="http://schemas.microsoft.com/sharepoint/v3/contenttype/forms"/>
  </ds:schemaRefs>
</ds:datastoreItem>
</file>

<file path=customXml/itemProps2.xml><?xml version="1.0" encoding="utf-8"?>
<ds:datastoreItem xmlns:ds="http://schemas.openxmlformats.org/officeDocument/2006/customXml" ds:itemID="{1135DEE1-8102-42C4-A452-855501CECF7E}">
  <ds:schemaRefs>
    <ds:schemaRef ds:uri="13ac4ded-852d-45e3-b3d7-499fba022b4e"/>
    <ds:schemaRef ds:uri="62c82a4d-781b-43f7-9455-28e480f20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953E51-DDE0-4548-8DB5-F70065541B2F}">
  <ds:schemaRefs>
    <ds:schemaRef ds:uri="259b0b31-711f-4d4b-8d26-cb66ee627d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 DPH</Template>
  <Application>Microsoft Office PowerPoint</Application>
  <PresentationFormat>Widescreen</PresentationFormat>
  <Slides>15</Slides>
  <Notes>2</Notes>
  <HiddenSlides>0</HiddenSlide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LA DPH</vt:lpstr>
      <vt:lpstr>4_Office Theme</vt:lpstr>
      <vt:lpstr>6_Office Theme</vt:lpstr>
      <vt:lpstr>1_LA DPH</vt:lpstr>
      <vt:lpstr>5_Office Theme</vt:lpstr>
      <vt:lpstr>Office Theme</vt:lpstr>
      <vt:lpstr>COVID-19 Vaccine Updates 11/23/2022</vt:lpstr>
      <vt:lpstr>Vaccine Administration Summary   as of November 21, 2022</vt:lpstr>
      <vt:lpstr>Vaccine Administration</vt:lpstr>
      <vt:lpstr>Vaccine Administration – LA County </vt:lpstr>
      <vt:lpstr>Single Dose Pfizer (12+ years) Bivalent Ordering</vt:lpstr>
      <vt:lpstr>Pfizer Single-Dose Vials</vt:lpstr>
      <vt:lpstr>Reminder: Monovalent Boosters – No Longer Authorized</vt:lpstr>
      <vt:lpstr>Youngest Pediatric Bivalent Products: 6 mos-4 yrs</vt:lpstr>
      <vt:lpstr>MMWR – Updated Bivalent COVID-19 Boosters</vt:lpstr>
      <vt:lpstr>MMWR: Effectiveness of Bivalent mRNA Vaccines in Preventing Symptomatic SARS-CoV-2 Infection — Increasing Community Access to Testing Program, United States, September–November 2022</vt:lpstr>
      <vt:lpstr>California Immunization Coalition Vaccination Communication: Inoculating Against Misinformation</vt:lpstr>
      <vt:lpstr>Upcoming Crucial Conversations Webinar:  Talking with Patients about COVID-19 and Flu Vaccines</vt:lpstr>
      <vt:lpstr>California Medical Association Virtual Grand Rounds</vt:lpstr>
      <vt:lpstr>Holiday Ordering &amp; Delivery Calendar</vt:lpstr>
      <vt:lpstr>Calling all FQHCs &amp; Look-Alikes: RFA due 12/09/22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revision>1</cp:revision>
  <dcterms:created xsi:type="dcterms:W3CDTF">2022-02-22T23:59:23Z</dcterms:created>
  <dcterms:modified xsi:type="dcterms:W3CDTF">2022-11-23T17:37:51Z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