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 id="2147483670" r:id="rId5"/>
    <p:sldMasterId id="2147483681" r:id="rId6"/>
    <p:sldMasterId id="2147483697" r:id="rId7"/>
    <p:sldMasterId id="2147483708" r:id="rId8"/>
    <p:sldMasterId id="2147483748" r:id="rId9"/>
    <p:sldMasterId id="2147483759" r:id="rId10"/>
    <p:sldMasterId id="2147483781" r:id="rId11"/>
    <p:sldMasterId id="2147483660" r:id="rId12"/>
  </p:sldMasterIdLst>
  <p:notesMasterIdLst>
    <p:notesMasterId r:id="rId28"/>
  </p:notesMasterIdLst>
  <p:sldIdLst>
    <p:sldId id="258" r:id="rId13"/>
    <p:sldId id="2147473109" r:id="rId14"/>
    <p:sldId id="2147473136" r:id="rId15"/>
    <p:sldId id="2147473135" r:id="rId16"/>
    <p:sldId id="2147473165" r:id="rId17"/>
    <p:sldId id="2147473164" r:id="rId18"/>
    <p:sldId id="2147473163" r:id="rId19"/>
    <p:sldId id="2147473162" r:id="rId20"/>
    <p:sldId id="2147473155" r:id="rId21"/>
    <p:sldId id="2147473154" r:id="rId22"/>
    <p:sldId id="290" r:id="rId23"/>
    <p:sldId id="287" r:id="rId24"/>
    <p:sldId id="288" r:id="rId25"/>
    <p:sldId id="2147473157" r:id="rId26"/>
    <p:sldId id="29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059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895E9-420B-4C51-9467-909DCAC3E0DC}" v="37" dt="2022-11-09T01:24:29.278"/>
  </p1510:revLst>
</p1510:revInfo>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19" autoAdjust="0"/>
    <p:restoredTop sz="94744" autoAdjust="0"/>
  </p:normalViewPr>
  <p:slideViewPr>
    <p:cSldViewPr snapToGrid="0">
      <p:cViewPr>
        <p:scale>
          <a:sx n="70" d="100"/>
          <a:sy n="70" d="100"/>
        </p:scale>
        <p:origin x="586" y="149"/>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viewProps" Target="view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i Cate" userId="d1317ce3-bed3-4c85-b16f-91ba5bc815f8" providerId="ADAL" clId="{117895E9-420B-4C51-9467-909DCAC3E0DC}"/>
    <pc:docChg chg="custSel addSld delSld modSld sldOrd">
      <pc:chgData name="Wendi Cate" userId="d1317ce3-bed3-4c85-b16f-91ba5bc815f8" providerId="ADAL" clId="{117895E9-420B-4C51-9467-909DCAC3E0DC}" dt="2022-11-09T01:27:01.571" v="698" actId="948"/>
      <pc:docMkLst>
        <pc:docMk/>
      </pc:docMkLst>
      <pc:sldChg chg="modSp mod">
        <pc:chgData name="Wendi Cate" userId="d1317ce3-bed3-4c85-b16f-91ba5bc815f8" providerId="ADAL" clId="{117895E9-420B-4C51-9467-909DCAC3E0DC}" dt="2022-11-08T21:39:45.604" v="0" actId="20577"/>
        <pc:sldMkLst>
          <pc:docMk/>
          <pc:sldMk cId="607406508" sldId="258"/>
        </pc:sldMkLst>
        <pc:spChg chg="mod">
          <ac:chgData name="Wendi Cate" userId="d1317ce3-bed3-4c85-b16f-91ba5bc815f8" providerId="ADAL" clId="{117895E9-420B-4C51-9467-909DCAC3E0DC}" dt="2022-11-08T21:39:45.604" v="0" actId="20577"/>
          <ac:spMkLst>
            <pc:docMk/>
            <pc:sldMk cId="607406508" sldId="258"/>
            <ac:spMk id="2" creationId="{FD889077-D780-4E97-B90A-8319F316B493}"/>
          </ac:spMkLst>
        </pc:spChg>
      </pc:sldChg>
      <pc:sldChg chg="addSp delSp modSp add mod">
        <pc:chgData name="Wendi Cate" userId="d1317ce3-bed3-4c85-b16f-91ba5bc815f8" providerId="ADAL" clId="{117895E9-420B-4C51-9467-909DCAC3E0DC}" dt="2022-11-09T01:27:01.571" v="698" actId="948"/>
        <pc:sldMkLst>
          <pc:docMk/>
          <pc:sldMk cId="1226157262" sldId="287"/>
        </pc:sldMkLst>
        <pc:spChg chg="mod">
          <ac:chgData name="Wendi Cate" userId="d1317ce3-bed3-4c85-b16f-91ba5bc815f8" providerId="ADAL" clId="{117895E9-420B-4C51-9467-909DCAC3E0DC}" dt="2022-11-09T01:22:39.543" v="601" actId="1076"/>
          <ac:spMkLst>
            <pc:docMk/>
            <pc:sldMk cId="1226157262" sldId="287"/>
            <ac:spMk id="2" creationId="{3E1CFBB0-BCD7-3F00-F36F-3081A1572E7F}"/>
          </ac:spMkLst>
        </pc:spChg>
        <pc:spChg chg="add del mod">
          <ac:chgData name="Wendi Cate" userId="d1317ce3-bed3-4c85-b16f-91ba5bc815f8" providerId="ADAL" clId="{117895E9-420B-4C51-9467-909DCAC3E0DC}" dt="2022-11-09T01:24:52.993" v="668"/>
          <ac:spMkLst>
            <pc:docMk/>
            <pc:sldMk cId="1226157262" sldId="287"/>
            <ac:spMk id="3" creationId="{32737E6D-E368-0CAB-A61A-184A6150DB1F}"/>
          </ac:spMkLst>
        </pc:spChg>
        <pc:spChg chg="add mod">
          <ac:chgData name="Wendi Cate" userId="d1317ce3-bed3-4c85-b16f-91ba5bc815f8" providerId="ADAL" clId="{117895E9-420B-4C51-9467-909DCAC3E0DC}" dt="2022-11-09T01:27:01.571" v="698" actId="948"/>
          <ac:spMkLst>
            <pc:docMk/>
            <pc:sldMk cId="1226157262" sldId="287"/>
            <ac:spMk id="6" creationId="{91A98A6D-C3B1-2619-3AEF-54F6465EE659}"/>
          </ac:spMkLst>
        </pc:spChg>
        <pc:graphicFrameChg chg="mod modGraphic">
          <ac:chgData name="Wendi Cate" userId="d1317ce3-bed3-4c85-b16f-91ba5bc815f8" providerId="ADAL" clId="{117895E9-420B-4C51-9467-909DCAC3E0DC}" dt="2022-11-09T01:24:15.709" v="627" actId="122"/>
          <ac:graphicFrameMkLst>
            <pc:docMk/>
            <pc:sldMk cId="1226157262" sldId="287"/>
            <ac:graphicFrameMk id="7" creationId="{B53CF4E6-7F54-1A6A-366B-87259F40203C}"/>
          </ac:graphicFrameMkLst>
        </pc:graphicFrameChg>
      </pc:sldChg>
      <pc:sldChg chg="modSp add mod">
        <pc:chgData name="Wendi Cate" userId="d1317ce3-bed3-4c85-b16f-91ba5bc815f8" providerId="ADAL" clId="{117895E9-420B-4C51-9467-909DCAC3E0DC}" dt="2022-11-09T01:22:21.825" v="598" actId="255"/>
        <pc:sldMkLst>
          <pc:docMk/>
          <pc:sldMk cId="3225031131" sldId="288"/>
        </pc:sldMkLst>
        <pc:spChg chg="mod">
          <ac:chgData name="Wendi Cate" userId="d1317ce3-bed3-4c85-b16f-91ba5bc815f8" providerId="ADAL" clId="{117895E9-420B-4C51-9467-909DCAC3E0DC}" dt="2022-11-09T01:22:21.825" v="598" actId="255"/>
          <ac:spMkLst>
            <pc:docMk/>
            <pc:sldMk cId="3225031131" sldId="288"/>
            <ac:spMk id="2" creationId="{AB11759C-9922-8066-F58B-D8AD36D913E1}"/>
          </ac:spMkLst>
        </pc:spChg>
        <pc:spChg chg="mod">
          <ac:chgData name="Wendi Cate" userId="d1317ce3-bed3-4c85-b16f-91ba5bc815f8" providerId="ADAL" clId="{117895E9-420B-4C51-9467-909DCAC3E0DC}" dt="2022-11-09T01:12:40" v="171" actId="14100"/>
          <ac:spMkLst>
            <pc:docMk/>
            <pc:sldMk cId="3225031131" sldId="288"/>
            <ac:spMk id="3" creationId="{1431F7BA-CAB2-C5D5-E1B4-3E1D850130DE}"/>
          </ac:spMkLst>
        </pc:spChg>
      </pc:sldChg>
      <pc:sldChg chg="modSp add del mod">
        <pc:chgData name="Wendi Cate" userId="d1317ce3-bed3-4c85-b16f-91ba5bc815f8" providerId="ADAL" clId="{117895E9-420B-4C51-9467-909DCAC3E0DC}" dt="2022-11-09T01:20:06.769" v="510" actId="47"/>
        <pc:sldMkLst>
          <pc:docMk/>
          <pc:sldMk cId="1734107187" sldId="289"/>
        </pc:sldMkLst>
        <pc:spChg chg="mod">
          <ac:chgData name="Wendi Cate" userId="d1317ce3-bed3-4c85-b16f-91ba5bc815f8" providerId="ADAL" clId="{117895E9-420B-4C51-9467-909DCAC3E0DC}" dt="2022-11-09T01:13:18.714" v="175" actId="6549"/>
          <ac:spMkLst>
            <pc:docMk/>
            <pc:sldMk cId="1734107187" sldId="289"/>
            <ac:spMk id="3" creationId="{97B693FC-5BAF-AC9B-8479-841A3945D91E}"/>
          </ac:spMkLst>
        </pc:spChg>
      </pc:sldChg>
      <pc:sldChg chg="modSp add mod ord">
        <pc:chgData name="Wendi Cate" userId="d1317ce3-bed3-4c85-b16f-91ba5bc815f8" providerId="ADAL" clId="{117895E9-420B-4C51-9467-909DCAC3E0DC}" dt="2022-11-09T01:22:02.061" v="593"/>
        <pc:sldMkLst>
          <pc:docMk/>
          <pc:sldMk cId="3089620690" sldId="290"/>
        </pc:sldMkLst>
        <pc:spChg chg="mod">
          <ac:chgData name="Wendi Cate" userId="d1317ce3-bed3-4c85-b16f-91ba5bc815f8" providerId="ADAL" clId="{117895E9-420B-4C51-9467-909DCAC3E0DC}" dt="2022-11-09T01:13:50.098" v="180" actId="403"/>
          <ac:spMkLst>
            <pc:docMk/>
            <pc:sldMk cId="3089620690" sldId="290"/>
            <ac:spMk id="2" creationId="{5D7CDFB0-4F71-AF1E-0493-AD6FFBC26F79}"/>
          </ac:spMkLst>
        </pc:spChg>
      </pc:sldChg>
      <pc:sldChg chg="modSp add mod">
        <pc:chgData name="Wendi Cate" userId="d1317ce3-bed3-4c85-b16f-91ba5bc815f8" providerId="ADAL" clId="{117895E9-420B-4C51-9467-909DCAC3E0DC}" dt="2022-11-09T01:13:34.528" v="178" actId="14100"/>
        <pc:sldMkLst>
          <pc:docMk/>
          <pc:sldMk cId="1345269028" sldId="291"/>
        </pc:sldMkLst>
        <pc:spChg chg="mod">
          <ac:chgData name="Wendi Cate" userId="d1317ce3-bed3-4c85-b16f-91ba5bc815f8" providerId="ADAL" clId="{117895E9-420B-4C51-9467-909DCAC3E0DC}" dt="2022-11-09T01:13:34.528" v="178" actId="14100"/>
          <ac:spMkLst>
            <pc:docMk/>
            <pc:sldMk cId="1345269028" sldId="291"/>
            <ac:spMk id="2" creationId="{C7D99090-2A12-211C-82FE-0E2CD3B1EEB0}"/>
          </ac:spMkLst>
        </pc:spChg>
        <pc:spChg chg="mod">
          <ac:chgData name="Wendi Cate" userId="d1317ce3-bed3-4c85-b16f-91ba5bc815f8" providerId="ADAL" clId="{117895E9-420B-4C51-9467-909DCAC3E0DC}" dt="2022-11-09T01:13:31.202" v="177" actId="1076"/>
          <ac:spMkLst>
            <pc:docMk/>
            <pc:sldMk cId="1345269028" sldId="291"/>
            <ac:spMk id="3" creationId="{83EC5BD4-0DD8-0AFD-2CEA-0A04A32B2586}"/>
          </ac:spMkLst>
        </pc:spChg>
      </pc:sldChg>
      <pc:sldChg chg="del">
        <pc:chgData name="Wendi Cate" userId="d1317ce3-bed3-4c85-b16f-91ba5bc815f8" providerId="ADAL" clId="{117895E9-420B-4C51-9467-909DCAC3E0DC}" dt="2022-11-08T22:53:14.886" v="9" actId="47"/>
        <pc:sldMkLst>
          <pc:docMk/>
          <pc:sldMk cId="2968277492" sldId="2147470853"/>
        </pc:sldMkLst>
      </pc:sldChg>
      <pc:sldChg chg="del">
        <pc:chgData name="Wendi Cate" userId="d1317ce3-bed3-4c85-b16f-91ba5bc815f8" providerId="ADAL" clId="{117895E9-420B-4C51-9467-909DCAC3E0DC}" dt="2022-11-09T01:13:57.509" v="181" actId="47"/>
        <pc:sldMkLst>
          <pc:docMk/>
          <pc:sldMk cId="1769613119" sldId="2147473071"/>
        </pc:sldMkLst>
      </pc:sldChg>
      <pc:sldChg chg="del">
        <pc:chgData name="Wendi Cate" userId="d1317ce3-bed3-4c85-b16f-91ba5bc815f8" providerId="ADAL" clId="{117895E9-420B-4C51-9467-909DCAC3E0DC}" dt="2022-11-09T01:14:09.614" v="182" actId="47"/>
        <pc:sldMkLst>
          <pc:docMk/>
          <pc:sldMk cId="2984863609" sldId="2147473073"/>
        </pc:sldMkLst>
      </pc:sldChg>
      <pc:sldChg chg="del">
        <pc:chgData name="Wendi Cate" userId="d1317ce3-bed3-4c85-b16f-91ba5bc815f8" providerId="ADAL" clId="{117895E9-420B-4C51-9467-909DCAC3E0DC}" dt="2022-11-08T22:53:26.993" v="12" actId="47"/>
        <pc:sldMkLst>
          <pc:docMk/>
          <pc:sldMk cId="898560232" sldId="2147473076"/>
        </pc:sldMkLst>
      </pc:sldChg>
      <pc:sldChg chg="del">
        <pc:chgData name="Wendi Cate" userId="d1317ce3-bed3-4c85-b16f-91ba5bc815f8" providerId="ADAL" clId="{117895E9-420B-4C51-9467-909DCAC3E0DC}" dt="2022-11-08T22:53:24.451" v="11" actId="47"/>
        <pc:sldMkLst>
          <pc:docMk/>
          <pc:sldMk cId="334113790" sldId="2147473078"/>
        </pc:sldMkLst>
      </pc:sldChg>
      <pc:sldChg chg="del">
        <pc:chgData name="Wendi Cate" userId="d1317ce3-bed3-4c85-b16f-91ba5bc815f8" providerId="ADAL" clId="{117895E9-420B-4C51-9467-909DCAC3E0DC}" dt="2022-11-08T22:53:18.041" v="10" actId="47"/>
        <pc:sldMkLst>
          <pc:docMk/>
          <pc:sldMk cId="1805343868" sldId="2147473079"/>
        </pc:sldMkLst>
      </pc:sldChg>
      <pc:sldChg chg="del">
        <pc:chgData name="Wendi Cate" userId="d1317ce3-bed3-4c85-b16f-91ba5bc815f8" providerId="ADAL" clId="{117895E9-420B-4C51-9467-909DCAC3E0DC}" dt="2022-11-08T22:52:19.592" v="6" actId="47"/>
        <pc:sldMkLst>
          <pc:docMk/>
          <pc:sldMk cId="434120189" sldId="2147473103"/>
        </pc:sldMkLst>
      </pc:sldChg>
      <pc:sldChg chg="del">
        <pc:chgData name="Wendi Cate" userId="d1317ce3-bed3-4c85-b16f-91ba5bc815f8" providerId="ADAL" clId="{117895E9-420B-4C51-9467-909DCAC3E0DC}" dt="2022-11-08T22:52:17.118" v="5" actId="47"/>
        <pc:sldMkLst>
          <pc:docMk/>
          <pc:sldMk cId="3338807751" sldId="2147473107"/>
        </pc:sldMkLst>
      </pc:sldChg>
      <pc:sldChg chg="del">
        <pc:chgData name="Wendi Cate" userId="d1317ce3-bed3-4c85-b16f-91ba5bc815f8" providerId="ADAL" clId="{117895E9-420B-4C51-9467-909DCAC3E0DC}" dt="2022-11-08T22:52:14.977" v="4" actId="47"/>
        <pc:sldMkLst>
          <pc:docMk/>
          <pc:sldMk cId="809074166" sldId="2147473108"/>
        </pc:sldMkLst>
      </pc:sldChg>
      <pc:sldChg chg="addSp delSp modSp mod">
        <pc:chgData name="Wendi Cate" userId="d1317ce3-bed3-4c85-b16f-91ba5bc815f8" providerId="ADAL" clId="{117895E9-420B-4C51-9467-909DCAC3E0DC}" dt="2022-11-09T00:55:19.086" v="101" actId="14100"/>
        <pc:sldMkLst>
          <pc:docMk/>
          <pc:sldMk cId="2835947587" sldId="2147473109"/>
        </pc:sldMkLst>
        <pc:spChg chg="mod">
          <ac:chgData name="Wendi Cate" userId="d1317ce3-bed3-4c85-b16f-91ba5bc815f8" providerId="ADAL" clId="{117895E9-420B-4C51-9467-909DCAC3E0DC}" dt="2022-11-09T00:02:24.567" v="55" actId="207"/>
          <ac:spMkLst>
            <pc:docMk/>
            <pc:sldMk cId="2835947587" sldId="2147473109"/>
            <ac:spMk id="2" creationId="{30F7035C-9402-4552-B701-231E71F6D484}"/>
          </ac:spMkLst>
        </pc:spChg>
        <pc:spChg chg="add del mod">
          <ac:chgData name="Wendi Cate" userId="d1317ce3-bed3-4c85-b16f-91ba5bc815f8" providerId="ADAL" clId="{117895E9-420B-4C51-9467-909DCAC3E0DC}" dt="2022-11-09T00:00:32.356" v="22" actId="478"/>
          <ac:spMkLst>
            <pc:docMk/>
            <pc:sldMk cId="2835947587" sldId="2147473109"/>
            <ac:spMk id="3" creationId="{F5227437-8397-81A8-14C8-EA63E05E1D5D}"/>
          </ac:spMkLst>
        </pc:spChg>
        <pc:spChg chg="del mod">
          <ac:chgData name="Wendi Cate" userId="d1317ce3-bed3-4c85-b16f-91ba5bc815f8" providerId="ADAL" clId="{117895E9-420B-4C51-9467-909DCAC3E0DC}" dt="2022-11-09T00:00:40.644" v="24" actId="478"/>
          <ac:spMkLst>
            <pc:docMk/>
            <pc:sldMk cId="2835947587" sldId="2147473109"/>
            <ac:spMk id="4" creationId="{A417B9B4-7842-86F4-B22D-3D9527153484}"/>
          </ac:spMkLst>
        </pc:spChg>
        <pc:spChg chg="add del mod">
          <ac:chgData name="Wendi Cate" userId="d1317ce3-bed3-4c85-b16f-91ba5bc815f8" providerId="ADAL" clId="{117895E9-420B-4C51-9467-909DCAC3E0DC}" dt="2022-11-09T00:01:19.878" v="45" actId="478"/>
          <ac:spMkLst>
            <pc:docMk/>
            <pc:sldMk cId="2835947587" sldId="2147473109"/>
            <ac:spMk id="5" creationId="{BE24446F-4AA4-1D3F-9301-82FD8332F7F8}"/>
          </ac:spMkLst>
        </pc:spChg>
        <pc:spChg chg="add mod">
          <ac:chgData name="Wendi Cate" userId="d1317ce3-bed3-4c85-b16f-91ba5bc815f8" providerId="ADAL" clId="{117895E9-420B-4C51-9467-909DCAC3E0DC}" dt="2022-11-09T00:55:12.303" v="99" actId="14100"/>
          <ac:spMkLst>
            <pc:docMk/>
            <pc:sldMk cId="2835947587" sldId="2147473109"/>
            <ac:spMk id="7" creationId="{21F19ECB-7B76-EBF1-8396-A3061326B9CD}"/>
          </ac:spMkLst>
        </pc:spChg>
        <pc:picChg chg="add del mod">
          <ac:chgData name="Wendi Cate" userId="d1317ce3-bed3-4c85-b16f-91ba5bc815f8" providerId="ADAL" clId="{117895E9-420B-4C51-9467-909DCAC3E0DC}" dt="2022-11-09T00:00:36.999" v="23" actId="478"/>
          <ac:picMkLst>
            <pc:docMk/>
            <pc:sldMk cId="2835947587" sldId="2147473109"/>
            <ac:picMk id="1026" creationId="{397383F3-3103-6935-7BE9-BC6C3E3A9CA0}"/>
          </ac:picMkLst>
        </pc:picChg>
        <pc:picChg chg="add mod">
          <ac:chgData name="Wendi Cate" userId="d1317ce3-bed3-4c85-b16f-91ba5bc815f8" providerId="ADAL" clId="{117895E9-420B-4C51-9467-909DCAC3E0DC}" dt="2022-11-09T00:55:19.086" v="101" actId="14100"/>
          <ac:picMkLst>
            <pc:docMk/>
            <pc:sldMk cId="2835947587" sldId="2147473109"/>
            <ac:picMk id="1028" creationId="{F0D2B93F-47F8-9098-3F46-8206A2EF6A69}"/>
          </ac:picMkLst>
        </pc:picChg>
      </pc:sldChg>
      <pc:sldChg chg="del">
        <pc:chgData name="Wendi Cate" userId="d1317ce3-bed3-4c85-b16f-91ba5bc815f8" providerId="ADAL" clId="{117895E9-420B-4C51-9467-909DCAC3E0DC}" dt="2022-11-08T22:52:11.817" v="3" actId="47"/>
        <pc:sldMkLst>
          <pc:docMk/>
          <pc:sldMk cId="3741723467" sldId="2147473110"/>
        </pc:sldMkLst>
      </pc:sldChg>
      <pc:sldChg chg="modSp add mod">
        <pc:chgData name="Wendi Cate" userId="d1317ce3-bed3-4c85-b16f-91ba5bc815f8" providerId="ADAL" clId="{117895E9-420B-4C51-9467-909DCAC3E0DC}" dt="2022-11-09T00:56:07.310" v="110" actId="255"/>
        <pc:sldMkLst>
          <pc:docMk/>
          <pc:sldMk cId="3288374856" sldId="2147473135"/>
        </pc:sldMkLst>
        <pc:spChg chg="mod">
          <ac:chgData name="Wendi Cate" userId="d1317ce3-bed3-4c85-b16f-91ba5bc815f8" providerId="ADAL" clId="{117895E9-420B-4C51-9467-909DCAC3E0DC}" dt="2022-11-09T00:55:56.547" v="109" actId="404"/>
          <ac:spMkLst>
            <pc:docMk/>
            <pc:sldMk cId="3288374856" sldId="2147473135"/>
            <ac:spMk id="2" creationId="{9D15E7E7-7CF1-EA93-A7CF-53BB1995AAD2}"/>
          </ac:spMkLst>
        </pc:spChg>
        <pc:spChg chg="mod">
          <ac:chgData name="Wendi Cate" userId="d1317ce3-bed3-4c85-b16f-91ba5bc815f8" providerId="ADAL" clId="{117895E9-420B-4C51-9467-909DCAC3E0DC}" dt="2022-11-09T00:56:07.310" v="110" actId="255"/>
          <ac:spMkLst>
            <pc:docMk/>
            <pc:sldMk cId="3288374856" sldId="2147473135"/>
            <ac:spMk id="4" creationId="{BAB6528C-7C62-193B-349D-690182A0DB93}"/>
          </ac:spMkLst>
        </pc:spChg>
      </pc:sldChg>
      <pc:sldChg chg="modSp add mod">
        <pc:chgData name="Wendi Cate" userId="d1317ce3-bed3-4c85-b16f-91ba5bc815f8" providerId="ADAL" clId="{117895E9-420B-4C51-9467-909DCAC3E0DC}" dt="2022-11-09T00:55:48.481" v="108" actId="14100"/>
        <pc:sldMkLst>
          <pc:docMk/>
          <pc:sldMk cId="836904562" sldId="2147473136"/>
        </pc:sldMkLst>
        <pc:spChg chg="mod">
          <ac:chgData name="Wendi Cate" userId="d1317ce3-bed3-4c85-b16f-91ba5bc815f8" providerId="ADAL" clId="{117895E9-420B-4C51-9467-909DCAC3E0DC}" dt="2022-11-09T00:55:38.797" v="104" actId="14100"/>
          <ac:spMkLst>
            <pc:docMk/>
            <pc:sldMk cId="836904562" sldId="2147473136"/>
            <ac:spMk id="6" creationId="{35C34286-A3AC-E538-8056-1B3C1DD83730}"/>
          </ac:spMkLst>
        </pc:spChg>
        <pc:spChg chg="mod">
          <ac:chgData name="Wendi Cate" userId="d1317ce3-bed3-4c85-b16f-91ba5bc815f8" providerId="ADAL" clId="{117895E9-420B-4C51-9467-909DCAC3E0DC}" dt="2022-11-09T00:55:43.309" v="105" actId="1076"/>
          <ac:spMkLst>
            <pc:docMk/>
            <pc:sldMk cId="836904562" sldId="2147473136"/>
            <ac:spMk id="10" creationId="{2CB4BFCC-BA97-D84B-34A1-3E003372A2DC}"/>
          </ac:spMkLst>
        </pc:spChg>
        <pc:picChg chg="mod">
          <ac:chgData name="Wendi Cate" userId="d1317ce3-bed3-4c85-b16f-91ba5bc815f8" providerId="ADAL" clId="{117895E9-420B-4C51-9467-909DCAC3E0DC}" dt="2022-11-09T00:55:48.481" v="108" actId="14100"/>
          <ac:picMkLst>
            <pc:docMk/>
            <pc:sldMk cId="836904562" sldId="2147473136"/>
            <ac:picMk id="5" creationId="{E63F60D5-223A-D494-E3D0-CB0EA76A424A}"/>
          </ac:picMkLst>
        </pc:picChg>
      </pc:sldChg>
      <pc:sldChg chg="add del">
        <pc:chgData name="Wendi Cate" userId="d1317ce3-bed3-4c85-b16f-91ba5bc815f8" providerId="ADAL" clId="{117895E9-420B-4C51-9467-909DCAC3E0DC}" dt="2022-11-09T01:14:28.807" v="187" actId="47"/>
        <pc:sldMkLst>
          <pc:docMk/>
          <pc:sldMk cId="844314593" sldId="2147473137"/>
        </pc:sldMkLst>
      </pc:sldChg>
      <pc:sldChg chg="add">
        <pc:chgData name="Wendi Cate" userId="d1317ce3-bed3-4c85-b16f-91ba5bc815f8" providerId="ADAL" clId="{117895E9-420B-4C51-9467-909DCAC3E0DC}" dt="2022-11-08T22:54:28.085" v="16"/>
        <pc:sldMkLst>
          <pc:docMk/>
          <pc:sldMk cId="1808588200" sldId="2147473154"/>
        </pc:sldMkLst>
      </pc:sldChg>
      <pc:sldChg chg="modSp add mod">
        <pc:chgData name="Wendi Cate" userId="d1317ce3-bed3-4c85-b16f-91ba5bc815f8" providerId="ADAL" clId="{117895E9-420B-4C51-9467-909DCAC3E0DC}" dt="2022-11-09T01:11:28.716" v="161" actId="14100"/>
        <pc:sldMkLst>
          <pc:docMk/>
          <pc:sldMk cId="1913260579" sldId="2147473155"/>
        </pc:sldMkLst>
        <pc:spChg chg="mod">
          <ac:chgData name="Wendi Cate" userId="d1317ce3-bed3-4c85-b16f-91ba5bc815f8" providerId="ADAL" clId="{117895E9-420B-4C51-9467-909DCAC3E0DC}" dt="2022-11-09T01:11:28.716" v="161" actId="14100"/>
          <ac:spMkLst>
            <pc:docMk/>
            <pc:sldMk cId="1913260579" sldId="2147473155"/>
            <ac:spMk id="5" creationId="{D3B67E11-515A-A473-3622-7EDC94565C4D}"/>
          </ac:spMkLst>
        </pc:spChg>
        <pc:spChg chg="mod">
          <ac:chgData name="Wendi Cate" userId="d1317ce3-bed3-4c85-b16f-91ba5bc815f8" providerId="ADAL" clId="{117895E9-420B-4C51-9467-909DCAC3E0DC}" dt="2022-11-09T01:11:24.847" v="160" actId="20577"/>
          <ac:spMkLst>
            <pc:docMk/>
            <pc:sldMk cId="1913260579" sldId="2147473155"/>
            <ac:spMk id="6" creationId="{24397A5C-BB42-BB2D-D0EF-CEA3F585CE17}"/>
          </ac:spMkLst>
        </pc:spChg>
      </pc:sldChg>
      <pc:sldChg chg="modSp add mod">
        <pc:chgData name="Wendi Cate" userId="d1317ce3-bed3-4c85-b16f-91ba5bc815f8" providerId="ADAL" clId="{117895E9-420B-4C51-9467-909DCAC3E0DC}" dt="2022-11-09T01:21:36.440" v="591" actId="14100"/>
        <pc:sldMkLst>
          <pc:docMk/>
          <pc:sldMk cId="2729762279" sldId="2147473157"/>
        </pc:sldMkLst>
        <pc:spChg chg="mod">
          <ac:chgData name="Wendi Cate" userId="d1317ce3-bed3-4c85-b16f-91ba5bc815f8" providerId="ADAL" clId="{117895E9-420B-4C51-9467-909DCAC3E0DC}" dt="2022-11-09T01:21:19.124" v="589" actId="14100"/>
          <ac:spMkLst>
            <pc:docMk/>
            <pc:sldMk cId="2729762279" sldId="2147473157"/>
            <ac:spMk id="11" creationId="{926AC3F8-F94D-4E14-9501-AEF75963B604}"/>
          </ac:spMkLst>
        </pc:spChg>
        <pc:spChg chg="mod">
          <ac:chgData name="Wendi Cate" userId="d1317ce3-bed3-4c85-b16f-91ba5bc815f8" providerId="ADAL" clId="{117895E9-420B-4C51-9467-909DCAC3E0DC}" dt="2022-11-09T01:21:36.440" v="591" actId="14100"/>
          <ac:spMkLst>
            <pc:docMk/>
            <pc:sldMk cId="2729762279" sldId="2147473157"/>
            <ac:spMk id="13" creationId="{47EB258B-5A66-4315-84E3-6F29148094CF}"/>
          </ac:spMkLst>
        </pc:spChg>
      </pc:sldChg>
      <pc:sldChg chg="add del">
        <pc:chgData name="Wendi Cate" userId="d1317ce3-bed3-4c85-b16f-91ba5bc815f8" providerId="ADAL" clId="{117895E9-420B-4C51-9467-909DCAC3E0DC}" dt="2022-11-09T01:11:13.773" v="156" actId="47"/>
        <pc:sldMkLst>
          <pc:docMk/>
          <pc:sldMk cId="3878239063" sldId="2147473158"/>
        </pc:sldMkLst>
      </pc:sldChg>
      <pc:sldChg chg="add del">
        <pc:chgData name="Wendi Cate" userId="d1317ce3-bed3-4c85-b16f-91ba5bc815f8" providerId="ADAL" clId="{117895E9-420B-4C51-9467-909DCAC3E0DC}" dt="2022-11-09T01:11:03.737" v="155" actId="47"/>
        <pc:sldMkLst>
          <pc:docMk/>
          <pc:sldMk cId="1119612148" sldId="2147473159"/>
        </pc:sldMkLst>
      </pc:sldChg>
      <pc:sldChg chg="modSp add del mod">
        <pc:chgData name="Wendi Cate" userId="d1317ce3-bed3-4c85-b16f-91ba5bc815f8" providerId="ADAL" clId="{117895E9-420B-4C51-9467-909DCAC3E0DC}" dt="2022-11-09T01:10:55.405" v="154" actId="47"/>
        <pc:sldMkLst>
          <pc:docMk/>
          <pc:sldMk cId="3517315596" sldId="2147473160"/>
        </pc:sldMkLst>
        <pc:spChg chg="mod">
          <ac:chgData name="Wendi Cate" userId="d1317ce3-bed3-4c85-b16f-91ba5bc815f8" providerId="ADAL" clId="{117895E9-420B-4C51-9467-909DCAC3E0DC}" dt="2022-11-09T01:00:36.833" v="152" actId="113"/>
          <ac:spMkLst>
            <pc:docMk/>
            <pc:sldMk cId="3517315596" sldId="2147473160"/>
            <ac:spMk id="2" creationId="{08702DE6-96D9-47F8-A7C8-D6C9DE4A7C97}"/>
          </ac:spMkLst>
        </pc:spChg>
        <pc:spChg chg="mod">
          <ac:chgData name="Wendi Cate" userId="d1317ce3-bed3-4c85-b16f-91ba5bc815f8" providerId="ADAL" clId="{117895E9-420B-4C51-9467-909DCAC3E0DC}" dt="2022-11-09T01:10:51.733" v="153" actId="6549"/>
          <ac:spMkLst>
            <pc:docMk/>
            <pc:sldMk cId="3517315596" sldId="2147473160"/>
            <ac:spMk id="6" creationId="{24397A5C-BB42-BB2D-D0EF-CEA3F585CE17}"/>
          </ac:spMkLst>
        </pc:spChg>
      </pc:sldChg>
      <pc:sldChg chg="add del">
        <pc:chgData name="Wendi Cate" userId="d1317ce3-bed3-4c85-b16f-91ba5bc815f8" providerId="ADAL" clId="{117895E9-420B-4C51-9467-909DCAC3E0DC}" dt="2022-11-09T01:00:18.466" v="151" actId="47"/>
        <pc:sldMkLst>
          <pc:docMk/>
          <pc:sldMk cId="699834696" sldId="2147473161"/>
        </pc:sldMkLst>
      </pc:sldChg>
      <pc:sldChg chg="delSp modSp add mod">
        <pc:chgData name="Wendi Cate" userId="d1317ce3-bed3-4c85-b16f-91ba5bc815f8" providerId="ADAL" clId="{117895E9-420B-4C51-9467-909DCAC3E0DC}" dt="2022-11-09T00:59:58.618" v="150" actId="1076"/>
        <pc:sldMkLst>
          <pc:docMk/>
          <pc:sldMk cId="2029502351" sldId="2147473162"/>
        </pc:sldMkLst>
        <pc:spChg chg="mod">
          <ac:chgData name="Wendi Cate" userId="d1317ce3-bed3-4c85-b16f-91ba5bc815f8" providerId="ADAL" clId="{117895E9-420B-4C51-9467-909DCAC3E0DC}" dt="2022-11-09T00:59:58.618" v="150" actId="1076"/>
          <ac:spMkLst>
            <pc:docMk/>
            <pc:sldMk cId="2029502351" sldId="2147473162"/>
            <ac:spMk id="23" creationId="{3B259623-0775-4402-872D-833671C27435}"/>
          </ac:spMkLst>
        </pc:spChg>
        <pc:spChg chg="del mod">
          <ac:chgData name="Wendi Cate" userId="d1317ce3-bed3-4c85-b16f-91ba5bc815f8" providerId="ADAL" clId="{117895E9-420B-4C51-9467-909DCAC3E0DC}" dt="2022-11-09T00:59:08.722" v="137" actId="478"/>
          <ac:spMkLst>
            <pc:docMk/>
            <pc:sldMk cId="2029502351" sldId="2147473162"/>
            <ac:spMk id="28" creationId="{213DAEE5-4B75-46AC-A993-AA8066E50E88}"/>
          </ac:spMkLst>
        </pc:spChg>
        <pc:spChg chg="mod">
          <ac:chgData name="Wendi Cate" userId="d1317ce3-bed3-4c85-b16f-91ba5bc815f8" providerId="ADAL" clId="{117895E9-420B-4C51-9467-909DCAC3E0DC}" dt="2022-11-09T00:59:44.673" v="147" actId="14100"/>
          <ac:spMkLst>
            <pc:docMk/>
            <pc:sldMk cId="2029502351" sldId="2147473162"/>
            <ac:spMk id="32" creationId="{737E25C7-1245-4DDA-96E8-89F7E016BD7A}"/>
          </ac:spMkLst>
        </pc:spChg>
        <pc:grpChg chg="del">
          <ac:chgData name="Wendi Cate" userId="d1317ce3-bed3-4c85-b16f-91ba5bc815f8" providerId="ADAL" clId="{117895E9-420B-4C51-9467-909DCAC3E0DC}" dt="2022-11-09T00:59:02.899" v="134" actId="478"/>
          <ac:grpSpMkLst>
            <pc:docMk/>
            <pc:sldMk cId="2029502351" sldId="2147473162"/>
            <ac:grpSpMk id="10" creationId="{1C573885-A57C-451C-99FB-4596D913DE99}"/>
          </ac:grpSpMkLst>
        </pc:grpChg>
        <pc:grpChg chg="mod">
          <ac:chgData name="Wendi Cate" userId="d1317ce3-bed3-4c85-b16f-91ba5bc815f8" providerId="ADAL" clId="{117895E9-420B-4C51-9467-909DCAC3E0DC}" dt="2022-11-09T00:59:54.001" v="149" actId="14100"/>
          <ac:grpSpMkLst>
            <pc:docMk/>
            <pc:sldMk cId="2029502351" sldId="2147473162"/>
            <ac:grpSpMk id="18" creationId="{25906D20-0715-4914-ADB3-BE3D569783B0}"/>
          </ac:grpSpMkLst>
        </pc:grpChg>
        <pc:picChg chg="del">
          <ac:chgData name="Wendi Cate" userId="d1317ce3-bed3-4c85-b16f-91ba5bc815f8" providerId="ADAL" clId="{117895E9-420B-4C51-9467-909DCAC3E0DC}" dt="2022-11-09T00:59:10.670" v="138" actId="478"/>
          <ac:picMkLst>
            <pc:docMk/>
            <pc:sldMk cId="2029502351" sldId="2147473162"/>
            <ac:picMk id="24" creationId="{6B3D0F90-A190-4E83-A1E6-C136C1E0B18B}"/>
          </ac:picMkLst>
        </pc:picChg>
      </pc:sldChg>
      <pc:sldChg chg="add">
        <pc:chgData name="Wendi Cate" userId="d1317ce3-bed3-4c85-b16f-91ba5bc815f8" providerId="ADAL" clId="{117895E9-420B-4C51-9467-909DCAC3E0DC}" dt="2022-11-08T22:53:53.833" v="14"/>
        <pc:sldMkLst>
          <pc:docMk/>
          <pc:sldMk cId="1980503700" sldId="2147473163"/>
        </pc:sldMkLst>
      </pc:sldChg>
      <pc:sldChg chg="modSp add mod">
        <pc:chgData name="Wendi Cate" userId="d1317ce3-bed3-4c85-b16f-91ba5bc815f8" providerId="ADAL" clId="{117895E9-420B-4C51-9467-909DCAC3E0DC}" dt="2022-11-09T00:58:49.351" v="133" actId="14100"/>
        <pc:sldMkLst>
          <pc:docMk/>
          <pc:sldMk cId="589823770" sldId="2147473164"/>
        </pc:sldMkLst>
        <pc:picChg chg="mod">
          <ac:chgData name="Wendi Cate" userId="d1317ce3-bed3-4c85-b16f-91ba5bc815f8" providerId="ADAL" clId="{117895E9-420B-4C51-9467-909DCAC3E0DC}" dt="2022-11-09T00:58:49.351" v="133" actId="14100"/>
          <ac:picMkLst>
            <pc:docMk/>
            <pc:sldMk cId="589823770" sldId="2147473164"/>
            <ac:picMk id="25" creationId="{9FA29772-303A-683A-C118-0FC5D3958C2D}"/>
          </ac:picMkLst>
        </pc:picChg>
      </pc:sldChg>
      <pc:sldChg chg="modSp add mod">
        <pc:chgData name="Wendi Cate" userId="d1317ce3-bed3-4c85-b16f-91ba5bc815f8" providerId="ADAL" clId="{117895E9-420B-4C51-9467-909DCAC3E0DC}" dt="2022-11-09T00:58:39.317" v="131" actId="1076"/>
        <pc:sldMkLst>
          <pc:docMk/>
          <pc:sldMk cId="2382972972" sldId="2147473165"/>
        </pc:sldMkLst>
        <pc:spChg chg="mod">
          <ac:chgData name="Wendi Cate" userId="d1317ce3-bed3-4c85-b16f-91ba5bc815f8" providerId="ADAL" clId="{117895E9-420B-4C51-9467-909DCAC3E0DC}" dt="2022-11-09T00:57:29.908" v="121" actId="1076"/>
          <ac:spMkLst>
            <pc:docMk/>
            <pc:sldMk cId="2382972972" sldId="2147473165"/>
            <ac:spMk id="22" creationId="{C3EFCCFA-073D-4B17-98D7-C094631744A0}"/>
          </ac:spMkLst>
        </pc:spChg>
        <pc:spChg chg="mod">
          <ac:chgData name="Wendi Cate" userId="d1317ce3-bed3-4c85-b16f-91ba5bc815f8" providerId="ADAL" clId="{117895E9-420B-4C51-9467-909DCAC3E0DC}" dt="2022-11-09T00:58:00.039" v="123" actId="403"/>
          <ac:spMkLst>
            <pc:docMk/>
            <pc:sldMk cId="2382972972" sldId="2147473165"/>
            <ac:spMk id="23" creationId="{3B259623-0775-4402-872D-833671C27435}"/>
          </ac:spMkLst>
        </pc:spChg>
        <pc:spChg chg="mod">
          <ac:chgData name="Wendi Cate" userId="d1317ce3-bed3-4c85-b16f-91ba5bc815f8" providerId="ADAL" clId="{117895E9-420B-4C51-9467-909DCAC3E0DC}" dt="2022-11-09T00:56:39.714" v="113" actId="403"/>
          <ac:spMkLst>
            <pc:docMk/>
            <pc:sldMk cId="2382972972" sldId="2147473165"/>
            <ac:spMk id="28" creationId="{213DAEE5-4B75-46AC-A993-AA8066E50E88}"/>
          </ac:spMkLst>
        </pc:spChg>
        <pc:spChg chg="mod">
          <ac:chgData name="Wendi Cate" userId="d1317ce3-bed3-4c85-b16f-91ba5bc815f8" providerId="ADAL" clId="{117895E9-420B-4C51-9467-909DCAC3E0DC}" dt="2022-11-09T00:58:39.317" v="131" actId="1076"/>
          <ac:spMkLst>
            <pc:docMk/>
            <pc:sldMk cId="2382972972" sldId="2147473165"/>
            <ac:spMk id="32" creationId="{737E25C7-1245-4DDA-96E8-89F7E016BD7A}"/>
          </ac:spMkLst>
        </pc:spChg>
        <pc:spChg chg="mod">
          <ac:chgData name="Wendi Cate" userId="d1317ce3-bed3-4c85-b16f-91ba5bc815f8" providerId="ADAL" clId="{117895E9-420B-4C51-9467-909DCAC3E0DC}" dt="2022-11-09T00:58:33.589" v="130" actId="1076"/>
          <ac:spMkLst>
            <pc:docMk/>
            <pc:sldMk cId="2382972972" sldId="2147473165"/>
            <ac:spMk id="35" creationId="{A4D47D87-C6ED-4F5E-9F25-52702ECE51E5}"/>
          </ac:spMkLst>
        </pc:spChg>
        <pc:grpChg chg="mod">
          <ac:chgData name="Wendi Cate" userId="d1317ce3-bed3-4c85-b16f-91ba5bc815f8" providerId="ADAL" clId="{117895E9-420B-4C51-9467-909DCAC3E0DC}" dt="2022-11-09T00:58:30.094" v="129" actId="14100"/>
          <ac:grpSpMkLst>
            <pc:docMk/>
            <pc:sldMk cId="2382972972" sldId="2147473165"/>
            <ac:grpSpMk id="18" creationId="{25906D20-0715-4914-ADB3-BE3D569783B0}"/>
          </ac:grpSpMkLst>
        </pc:grpChg>
      </pc:sldChg>
      <pc:sldChg chg="add del">
        <pc:chgData name="Wendi Cate" userId="d1317ce3-bed3-4c85-b16f-91ba5bc815f8" providerId="ADAL" clId="{117895E9-420B-4C51-9467-909DCAC3E0DC}" dt="2022-11-09T01:14:16.910" v="184" actId="47"/>
        <pc:sldMkLst>
          <pc:docMk/>
          <pc:sldMk cId="655093287" sldId="2147473166"/>
        </pc:sldMkLst>
      </pc:sldChg>
      <pc:sldChg chg="add del">
        <pc:chgData name="Wendi Cate" userId="d1317ce3-bed3-4c85-b16f-91ba5bc815f8" providerId="ADAL" clId="{117895E9-420B-4C51-9467-909DCAC3E0DC}" dt="2022-11-09T01:14:13.660" v="183" actId="47"/>
        <pc:sldMkLst>
          <pc:docMk/>
          <pc:sldMk cId="3001258527" sldId="2147473167"/>
        </pc:sldMkLst>
      </pc:sldChg>
      <pc:sldChg chg="add del">
        <pc:chgData name="Wendi Cate" userId="d1317ce3-bed3-4c85-b16f-91ba5bc815f8" providerId="ADAL" clId="{117895E9-420B-4C51-9467-909DCAC3E0DC}" dt="2022-11-09T01:14:19.217" v="185" actId="47"/>
        <pc:sldMkLst>
          <pc:docMk/>
          <pc:sldMk cId="3569752914" sldId="2147473168"/>
        </pc:sldMkLst>
      </pc:sldChg>
      <pc:sldChg chg="add del">
        <pc:chgData name="Wendi Cate" userId="d1317ce3-bed3-4c85-b16f-91ba5bc815f8" providerId="ADAL" clId="{117895E9-420B-4C51-9467-909DCAC3E0DC}" dt="2022-11-09T01:14:22.713" v="186" actId="47"/>
        <pc:sldMkLst>
          <pc:docMk/>
          <pc:sldMk cId="474824178" sldId="2147473169"/>
        </pc:sldMkLst>
      </pc:sldChg>
      <pc:sldChg chg="add del">
        <pc:chgData name="Wendi Cate" userId="d1317ce3-bed3-4c85-b16f-91ba5bc815f8" providerId="ADAL" clId="{117895E9-420B-4C51-9467-909DCAC3E0DC}" dt="2022-11-09T01:14:30.346" v="188" actId="47"/>
        <pc:sldMkLst>
          <pc:docMk/>
          <pc:sldMk cId="3927093814" sldId="21474731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9F7D7-CF78-4B3E-8B53-F19F86D0AB09}"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B5E5E-EEF6-4741-A165-F7F9107A49AA}" type="slidenum">
              <a:rPr lang="en-US" smtClean="0"/>
              <a:t>‹#›</a:t>
            </a:fld>
            <a:endParaRPr lang="en-US"/>
          </a:p>
        </p:txBody>
      </p:sp>
    </p:spTree>
    <p:extLst>
      <p:ext uri="{BB962C8B-B14F-4D97-AF65-F5344CB8AC3E}">
        <p14:creationId xmlns:p14="http://schemas.microsoft.com/office/powerpoint/2010/main" val="200740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C07B47-2B95-4536-B260-5755B027F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98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C07B47-2B95-4536-B260-5755B027F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81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C07B47-2B95-4536-B260-5755B027F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8593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C07B47-2B95-4536-B260-5755B027F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98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C07B47-2B95-4536-B260-5755B027F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136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C07B47-2B95-4536-B260-5755B027F237}" type="slidenum">
              <a:rPr lang="en-US" smtClean="0"/>
              <a:t>10</a:t>
            </a:fld>
            <a:endParaRPr lang="en-US"/>
          </a:p>
        </p:txBody>
      </p:sp>
    </p:spTree>
    <p:extLst>
      <p:ext uri="{BB962C8B-B14F-4D97-AF65-F5344CB8AC3E}">
        <p14:creationId xmlns:p14="http://schemas.microsoft.com/office/powerpoint/2010/main" val="4241258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C07B47-2B95-4536-B260-5755B027F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412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4.wdp"/><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microsoft.com/office/2007/relationships/hdphoto" Target="../media/hdphoto7.wdp"/><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microsoft.com/office/2007/relationships/hdphoto" Target="../media/hdphoto4.wdp"/><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5" Type="http://schemas.microsoft.com/office/2007/relationships/hdphoto" Target="../media/hdphoto4.wdp"/><Relationship Id="rId4"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5" Type="http://schemas.microsoft.com/office/2007/relationships/hdphoto" Target="../media/hdphoto1.wdp"/><Relationship Id="rId4"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5" Type="http://schemas.microsoft.com/office/2007/relationships/hdphoto" Target="../media/hdphoto1.wdp"/><Relationship Id="rId4" Type="http://schemas.openxmlformats.org/officeDocument/2006/relationships/image" Target="../media/image5.png"/></Relationships>
</file>

<file path=ppt/slideLayouts/_rels/slideLayout8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9.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3202109"/>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4084758"/>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30225DD-0EBA-4986-9B94-9CFC1DBDB178}" type="datetimeFigureOut">
              <a:rPr lang="en-US" smtClean="0"/>
              <a:t>11/8/2022</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56596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804D-0B8E-5A46-BBB5-264EB4C89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3D32F-E177-9446-B09D-D533B9555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35A01-1FDF-C045-A5F1-1C9E52D47860}"/>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396193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2971801"/>
            <a:ext cx="7350693" cy="638175"/>
          </a:xfrm>
        </p:spPr>
        <p:txBody>
          <a:bodyPr anchor="t" anchorCtr="0">
            <a:noAutofit/>
          </a:bodyPr>
          <a:lstStyle>
            <a:lvl1pPr algn="l">
              <a:lnSpc>
                <a:spcPct val="1000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70" y="4084758"/>
            <a:ext cx="6124375" cy="520700"/>
          </a:xfrm>
        </p:spPr>
        <p:txBody>
          <a:bodyPr>
            <a:noAutofit/>
          </a:bodyPr>
          <a:lstStyle>
            <a:lvl1pPr marL="0" indent="0" algn="l">
              <a:lnSpc>
                <a:spcPct val="1000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C3ED585-F3FD-3549-A994-39826905F8BC}" type="datetime1">
              <a:rPr lang="en-US" smtClean="0"/>
              <a:t>11/8/2022</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44083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69"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1580193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854195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88171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ct val="100000"/>
              </a:lnSpc>
              <a:defRPr sz="2800" b="0" cap="none" spc="100">
                <a:solidFill>
                  <a:srgbClr val="FFFFFF"/>
                </a:solidFill>
                <a:latin typeface="Arial Black" panose="020B0A04020102020204" pitchFamily="34" charset="0"/>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ct val="1000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4238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788781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596197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210883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362861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371911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ctr" anchorCtr="0"/>
          <a:lstStyle>
            <a:lvl1pPr>
              <a:lnSpc>
                <a:spcPct val="100000"/>
              </a:lnSpc>
              <a:defRPr sz="3200" b="1" baseline="0">
                <a:solidFill>
                  <a:schemeClr val="accent6"/>
                </a:solidFill>
                <a:effectLst>
                  <a:outerShdw blurRad="38100" dist="38100" dir="2700000" algn="tl" rotWithShape="0">
                    <a:schemeClr val="accent4">
                      <a:lumMod val="20000"/>
                      <a:lumOff val="80000"/>
                    </a:schemeClr>
                  </a:outerShdw>
                </a:effectLst>
              </a:defRPr>
            </a:lvl1pPr>
          </a:lstStyle>
          <a:p>
            <a:r>
              <a:rPr lang="en-US"/>
              <a:t>Headline – Myriad Pro, Bold, Shadow</a:t>
            </a:r>
          </a:p>
        </p:txBody>
      </p:sp>
      <p:sp>
        <p:nvSpPr>
          <p:cNvPr id="9" name="Text Placeholder 3"/>
          <p:cNvSpPr>
            <a:spLocks noGrp="1"/>
          </p:cNvSpPr>
          <p:nvPr>
            <p:ph type="body" sz="half" idx="2" hasCustomPrompt="1"/>
          </p:nvPr>
        </p:nvSpPr>
        <p:spPr>
          <a:xfrm>
            <a:off x="407093" y="6164236"/>
            <a:ext cx="11367112" cy="527124"/>
          </a:xfrm>
          <a:prstGeom prst="rect">
            <a:avLst/>
          </a:prstGeom>
        </p:spPr>
        <p:txBody>
          <a:bodyPr/>
          <a:lstStyle>
            <a:lvl1pPr marL="0" indent="0">
              <a:buNone/>
              <a:defRPr sz="1200" i="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Caption or credits for photo – Myriad Pro, 14pt</a:t>
            </a:r>
          </a:p>
        </p:txBody>
      </p:sp>
    </p:spTree>
    <p:extLst>
      <p:ext uri="{BB962C8B-B14F-4D97-AF65-F5344CB8AC3E}">
        <p14:creationId xmlns:p14="http://schemas.microsoft.com/office/powerpoint/2010/main" val="105495023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804D-0B8E-5A46-BBB5-264EB4C89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3D32F-E177-9446-B09D-D533B9555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35A01-1FDF-C045-A5F1-1C9E52D47860}"/>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177794536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0225DD-0EBA-4986-9B94-9CFC1DBDB17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176582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9"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4" y="2527305"/>
            <a:ext cx="4755005" cy="4330699"/>
          </a:xfrm>
          <a:prstGeom prst="rect">
            <a:avLst/>
          </a:prstGeom>
        </p:spPr>
      </p:pic>
      <p:sp>
        <p:nvSpPr>
          <p:cNvPr id="2" name="Title 1"/>
          <p:cNvSpPr>
            <a:spLocks noGrp="1"/>
          </p:cNvSpPr>
          <p:nvPr>
            <p:ph type="ctrTitle"/>
          </p:nvPr>
        </p:nvSpPr>
        <p:spPr>
          <a:xfrm>
            <a:off x="434471" y="3202111"/>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5" y="4084758"/>
            <a:ext cx="6124375" cy="520700"/>
          </a:xfrm>
        </p:spPr>
        <p:txBody>
          <a:bodyPr>
            <a:noAutofit/>
          </a:bodyPr>
          <a:lstStyle>
            <a:lvl1pPr marL="0" indent="0" algn="l">
              <a:lnSpc>
                <a:spcPts val="2300"/>
              </a:lnSpc>
              <a:buNone/>
              <a:defRPr sz="2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700"/>
            <a:ext cx="2844800" cy="365125"/>
          </a:xfrm>
        </p:spPr>
        <p:txBody>
          <a:bodyPr/>
          <a:lstStyle>
            <a:lvl1pPr>
              <a:defRPr sz="1000">
                <a:solidFill>
                  <a:srgbClr val="FFFFFF"/>
                </a:solidFill>
              </a:defRPr>
            </a:lvl1pPr>
          </a:lstStyle>
          <a:p>
            <a:fld id="{AC3ED585-F3FD-3549-A994-39826905F8BC}" type="datetime1">
              <a:rPr lang="en-US" smtClean="0"/>
              <a:t>11/8/2022</a:t>
            </a:fld>
            <a:endParaRPr lang="en-US"/>
          </a:p>
        </p:txBody>
      </p:sp>
      <p:grpSp>
        <p:nvGrpSpPr>
          <p:cNvPr id="10" name="Group 9"/>
          <p:cNvGrpSpPr/>
          <p:nvPr/>
        </p:nvGrpSpPr>
        <p:grpSpPr>
          <a:xfrm>
            <a:off x="16933" y="6787278"/>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713883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5" y="2456579"/>
            <a:ext cx="4435963" cy="4330699"/>
          </a:xfrm>
          <a:prstGeom prst="rect">
            <a:avLst/>
          </a:prstGeom>
        </p:spPr>
      </p:pic>
      <p:sp>
        <p:nvSpPr>
          <p:cNvPr id="2" name="Title 1"/>
          <p:cNvSpPr>
            <a:spLocks noGrp="1"/>
          </p:cNvSpPr>
          <p:nvPr>
            <p:ph type="ctrTitle"/>
          </p:nvPr>
        </p:nvSpPr>
        <p:spPr>
          <a:xfrm>
            <a:off x="434472" y="2846520"/>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5" y="3729165"/>
            <a:ext cx="6124375" cy="520700"/>
          </a:xfrm>
        </p:spPr>
        <p:txBody>
          <a:bodyPr>
            <a:noAutofit/>
          </a:bodyPr>
          <a:lstStyle>
            <a:lvl1pPr marL="0" indent="0" algn="l">
              <a:lnSpc>
                <a:spcPts val="2300"/>
              </a:lnSpc>
              <a:buNone/>
              <a:defRPr sz="2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8"/>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6"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3" y="5342472"/>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2589525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171904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3"/>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p:nvGrpSpPr>
        <p:grpSpPr>
          <a:xfrm>
            <a:off x="597533"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1" y="1765306"/>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712061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7"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898" marR="0" indent="-88898" algn="l" defTabSz="914377"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50"/>
            <a:ext cx="10363200" cy="403455"/>
          </a:xfrm>
        </p:spPr>
        <p:txBody>
          <a:bodyPr anchor="b" anchorCtr="0"/>
          <a:lstStyle>
            <a:lvl1pPr marL="0" indent="0">
              <a:lnSpc>
                <a:spcPts val="2100"/>
              </a:lnSpc>
              <a:buNone/>
              <a:defRPr sz="2000" b="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2" y="2527301"/>
            <a:ext cx="3586041" cy="3266046"/>
          </a:xfrm>
          <a:prstGeom prst="rect">
            <a:avLst/>
          </a:prstGeom>
        </p:spPr>
      </p:pic>
      <p:cxnSp>
        <p:nvCxnSpPr>
          <p:cNvPr id="10" name="Straight Connector 9"/>
          <p:cNvCxnSpPr/>
          <p:nvPr/>
        </p:nvCxnSpPr>
        <p:spPr>
          <a:xfrm>
            <a:off x="3"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9"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5441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88" indent="-201163">
              <a:defRPr sz="2200"/>
            </a:lvl1pPr>
            <a:lvl2pPr marL="530339" indent="-256026">
              <a:defRPr sz="2000"/>
            </a:lvl2pPr>
            <a:lvl3pPr marL="713214" indent="-182875">
              <a:defRPr sz="1800"/>
            </a:lvl3pPr>
            <a:lvl4pPr marL="960096">
              <a:defRPr sz="1600"/>
            </a:lvl4pPr>
            <a:lvl5pPr marL="118869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3">
              <a:defRPr sz="2200"/>
            </a:lvl1pPr>
            <a:lvl2pPr marL="530339" indent="-256026">
              <a:defRPr sz="2000"/>
            </a:lvl2pPr>
            <a:lvl3pPr marL="713214" indent="-182875">
              <a:defRPr sz="1800"/>
            </a:lvl3pPr>
            <a:lvl4pPr marL="960096">
              <a:defRPr sz="1600"/>
            </a:lvl4pPr>
            <a:lvl5pPr marL="118869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02172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12353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0225DD-0EBA-4986-9B94-9CFC1DBDB17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927566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243346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5"/>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9" y="5494342"/>
            <a:ext cx="10850033" cy="296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1" y="5791200"/>
            <a:ext cx="982062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70" y="838204"/>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2972852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AF5B-C2DB-8C4E-AA27-8BEA759F6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9FD92-57F6-A64C-9225-67011BC44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A2AEF-84C8-7A4E-8C35-6C79835FEF52}"/>
              </a:ext>
            </a:extLst>
          </p:cNvPr>
          <p:cNvSpPr>
            <a:spLocks noGrp="1"/>
          </p:cNvSpPr>
          <p:nvPr>
            <p:ph type="dt" sz="half" idx="10"/>
          </p:nvPr>
        </p:nvSpPr>
        <p:spPr/>
        <p:txBody>
          <a:bodyPr/>
          <a:lstStyle/>
          <a:p>
            <a:fld id="{F16692F2-18BC-D248-9BC0-3853100542C8}" type="datetimeFigureOut">
              <a:rPr lang="en-US" smtClean="0"/>
              <a:t>11/8/2022</a:t>
            </a:fld>
            <a:endParaRPr lang="en-US"/>
          </a:p>
        </p:txBody>
      </p:sp>
      <p:sp>
        <p:nvSpPr>
          <p:cNvPr id="5" name="Footer Placeholder 4">
            <a:extLst>
              <a:ext uri="{FF2B5EF4-FFF2-40B4-BE49-F238E27FC236}">
                <a16:creationId xmlns:a16="http://schemas.microsoft.com/office/drawing/2014/main" id="{98953A4C-84AE-C84F-B34A-42158AAA6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0F276-4E5D-9943-8140-5DB78B4AB158}"/>
              </a:ext>
            </a:extLst>
          </p:cNvPr>
          <p:cNvSpPr>
            <a:spLocks noGrp="1"/>
          </p:cNvSpPr>
          <p:nvPr>
            <p:ph type="sldNum" sz="quarter" idx="12"/>
          </p:nvPr>
        </p:nvSpPr>
        <p:spPr/>
        <p:txBody>
          <a:bodyPr/>
          <a:lstStyle/>
          <a:p>
            <a:fld id="{6E0309EB-B379-6341-9AFE-C56C94E0C536}" type="slidenum">
              <a:rPr lang="en-US" smtClean="0"/>
              <a:t>‹#›</a:t>
            </a:fld>
            <a:endParaRPr lang="en-US"/>
          </a:p>
        </p:txBody>
      </p:sp>
    </p:spTree>
    <p:extLst>
      <p:ext uri="{BB962C8B-B14F-4D97-AF65-F5344CB8AC3E}">
        <p14:creationId xmlns:p14="http://schemas.microsoft.com/office/powerpoint/2010/main" val="777527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0225DD-0EBA-4986-9B94-9CFC1DBDB17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156350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3202109"/>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4084758"/>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30225DD-0EBA-4986-9B94-9CFC1DBDB178}" type="datetimeFigureOut">
              <a:rPr lang="en-US" smtClean="0"/>
              <a:t>11/8/2022</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6139753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37223878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0225DD-0EBA-4986-9B94-9CFC1DBDB17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296706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225DD-0EBA-4986-9B94-9CFC1DBDB178}"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B61D-FCC8-4650-870C-D3DAE5269797}"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216806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0225DD-0EBA-4986-9B94-9CFC1DBDB17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38903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0225DD-0EBA-4986-9B94-9CFC1DBDB178}"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FB61D-FCC8-4650-870C-D3DAE5269797}"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23725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225DD-0EBA-4986-9B94-9CFC1DBDB178}"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B61D-FCC8-4650-870C-D3DAE5269797}"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919354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225DD-0EBA-4986-9B94-9CFC1DBDB178}"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B61D-FCC8-4650-870C-D3DAE5269797}" type="slidenum">
              <a:rPr lang="en-US" smtClean="0"/>
              <a:t>‹#›</a:t>
            </a:fld>
            <a:endParaRPr lang="en-US"/>
          </a:p>
        </p:txBody>
      </p:sp>
    </p:spTree>
    <p:extLst>
      <p:ext uri="{BB962C8B-B14F-4D97-AF65-F5344CB8AC3E}">
        <p14:creationId xmlns:p14="http://schemas.microsoft.com/office/powerpoint/2010/main" val="27867719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225DD-0EBA-4986-9B94-9CFC1DBDB178}"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FB61D-FCC8-4650-870C-D3DAE5269797}" type="slidenum">
              <a:rPr lang="en-US" smtClean="0"/>
              <a:t>‹#›</a:t>
            </a:fld>
            <a:endParaRPr lang="en-US"/>
          </a:p>
        </p:txBody>
      </p:sp>
    </p:spTree>
    <p:extLst>
      <p:ext uri="{BB962C8B-B14F-4D97-AF65-F5344CB8AC3E}">
        <p14:creationId xmlns:p14="http://schemas.microsoft.com/office/powerpoint/2010/main" val="11946379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0225DD-0EBA-4986-9B94-9CFC1DBDB178}"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7769360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AF5B-C2DB-8C4E-AA27-8BEA759F6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9FD92-57F6-A64C-9225-67011BC44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A2AEF-84C8-7A4E-8C35-6C79835FEF52}"/>
              </a:ext>
            </a:extLst>
          </p:cNvPr>
          <p:cNvSpPr>
            <a:spLocks noGrp="1"/>
          </p:cNvSpPr>
          <p:nvPr>
            <p:ph type="dt" sz="half" idx="10"/>
          </p:nvPr>
        </p:nvSpPr>
        <p:spPr/>
        <p:txBody>
          <a:bodyPr/>
          <a:lstStyle/>
          <a:p>
            <a:fld id="{F16692F2-18BC-D248-9BC0-3853100542C8}" type="datetimeFigureOut">
              <a:rPr lang="en-US" smtClean="0"/>
              <a:t>11/8/2022</a:t>
            </a:fld>
            <a:endParaRPr lang="en-US"/>
          </a:p>
        </p:txBody>
      </p:sp>
      <p:sp>
        <p:nvSpPr>
          <p:cNvPr id="5" name="Footer Placeholder 4">
            <a:extLst>
              <a:ext uri="{FF2B5EF4-FFF2-40B4-BE49-F238E27FC236}">
                <a16:creationId xmlns:a16="http://schemas.microsoft.com/office/drawing/2014/main" id="{98953A4C-84AE-C84F-B34A-42158AAA6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0F276-4E5D-9943-8140-5DB78B4AB158}"/>
              </a:ext>
            </a:extLst>
          </p:cNvPr>
          <p:cNvSpPr>
            <a:spLocks noGrp="1"/>
          </p:cNvSpPr>
          <p:nvPr>
            <p:ph type="sldNum" sz="quarter" idx="12"/>
          </p:nvPr>
        </p:nvSpPr>
        <p:spPr/>
        <p:txBody>
          <a:bodyPr/>
          <a:lstStyle/>
          <a:p>
            <a:fld id="{6E0309EB-B379-6341-9AFE-C56C94E0C536}" type="slidenum">
              <a:rPr lang="en-US" smtClean="0"/>
              <a:t>‹#›</a:t>
            </a:fld>
            <a:endParaRPr lang="en-US"/>
          </a:p>
        </p:txBody>
      </p:sp>
    </p:spTree>
    <p:extLst>
      <p:ext uri="{BB962C8B-B14F-4D97-AF65-F5344CB8AC3E}">
        <p14:creationId xmlns:p14="http://schemas.microsoft.com/office/powerpoint/2010/main" val="41942090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2971801"/>
            <a:ext cx="7350693" cy="638175"/>
          </a:xfrm>
        </p:spPr>
        <p:txBody>
          <a:bodyPr anchor="t" anchorCtr="0">
            <a:noAutofit/>
          </a:bodyPr>
          <a:lstStyle>
            <a:lvl1pPr algn="l">
              <a:lnSpc>
                <a:spcPct val="1000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70" y="4084758"/>
            <a:ext cx="6124375" cy="520700"/>
          </a:xfrm>
        </p:spPr>
        <p:txBody>
          <a:bodyPr>
            <a:noAutofit/>
          </a:bodyPr>
          <a:lstStyle>
            <a:lvl1pPr marL="0" indent="0" algn="l">
              <a:lnSpc>
                <a:spcPct val="1000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C3ED585-F3FD-3549-A994-39826905F8BC}" type="datetime1">
              <a:rPr lang="en-US" smtClean="0"/>
              <a:t>11/8/2022</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46124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69"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31411852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8484213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25505856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ct val="100000"/>
              </a:lnSpc>
              <a:defRPr sz="2800" b="0" cap="none" spc="100">
                <a:solidFill>
                  <a:srgbClr val="FFFFFF"/>
                </a:solidFill>
                <a:latin typeface="Arial Black" panose="020B0A04020102020204" pitchFamily="34" charset="0"/>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ct val="1000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39587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80643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0225DD-0EBA-4986-9B94-9CFC1DBDB17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2229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6805421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7447919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25472584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ctr" anchorCtr="0"/>
          <a:lstStyle>
            <a:lvl1pPr>
              <a:lnSpc>
                <a:spcPct val="100000"/>
              </a:lnSpc>
              <a:defRPr sz="3200" b="1" baseline="0">
                <a:solidFill>
                  <a:schemeClr val="accent6"/>
                </a:solidFill>
                <a:effectLst>
                  <a:outerShdw blurRad="38100" dist="38100" dir="2700000" algn="tl" rotWithShape="0">
                    <a:schemeClr val="accent4">
                      <a:lumMod val="20000"/>
                      <a:lumOff val="80000"/>
                    </a:schemeClr>
                  </a:outerShdw>
                </a:effectLst>
              </a:defRPr>
            </a:lvl1pPr>
          </a:lstStyle>
          <a:p>
            <a:r>
              <a:rPr lang="en-US"/>
              <a:t>Headline – Myriad Pro, Bold, Shadow</a:t>
            </a:r>
          </a:p>
        </p:txBody>
      </p:sp>
      <p:sp>
        <p:nvSpPr>
          <p:cNvPr id="9" name="Text Placeholder 3"/>
          <p:cNvSpPr>
            <a:spLocks noGrp="1"/>
          </p:cNvSpPr>
          <p:nvPr>
            <p:ph type="body" sz="half" idx="2" hasCustomPrompt="1"/>
          </p:nvPr>
        </p:nvSpPr>
        <p:spPr>
          <a:xfrm>
            <a:off x="407093" y="6164236"/>
            <a:ext cx="11367112" cy="527124"/>
          </a:xfrm>
          <a:prstGeom prst="rect">
            <a:avLst/>
          </a:prstGeom>
        </p:spPr>
        <p:txBody>
          <a:bodyPr/>
          <a:lstStyle>
            <a:lvl1pPr marL="0" indent="0">
              <a:buNone/>
              <a:defRPr sz="1200" i="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Caption or credits for photo – Myriad Pro, 14pt</a:t>
            </a:r>
          </a:p>
        </p:txBody>
      </p:sp>
    </p:spTree>
    <p:extLst>
      <p:ext uri="{BB962C8B-B14F-4D97-AF65-F5344CB8AC3E}">
        <p14:creationId xmlns:p14="http://schemas.microsoft.com/office/powerpoint/2010/main" val="123337651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AF5B-C2DB-8C4E-AA27-8BEA759F6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9FD92-57F6-A64C-9225-67011BC44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A2AEF-84C8-7A4E-8C35-6C79835FEF52}"/>
              </a:ext>
            </a:extLst>
          </p:cNvPr>
          <p:cNvSpPr>
            <a:spLocks noGrp="1"/>
          </p:cNvSpPr>
          <p:nvPr>
            <p:ph type="dt" sz="half" idx="10"/>
          </p:nvPr>
        </p:nvSpPr>
        <p:spPr/>
        <p:txBody>
          <a:bodyPr/>
          <a:lstStyle/>
          <a:p>
            <a:fld id="{F16692F2-18BC-D248-9BC0-3853100542C8}" type="datetimeFigureOut">
              <a:rPr lang="en-US" smtClean="0"/>
              <a:t>11/8/2022</a:t>
            </a:fld>
            <a:endParaRPr lang="en-US"/>
          </a:p>
        </p:txBody>
      </p:sp>
      <p:sp>
        <p:nvSpPr>
          <p:cNvPr id="5" name="Footer Placeholder 4">
            <a:extLst>
              <a:ext uri="{FF2B5EF4-FFF2-40B4-BE49-F238E27FC236}">
                <a16:creationId xmlns:a16="http://schemas.microsoft.com/office/drawing/2014/main" id="{98953A4C-84AE-C84F-B34A-42158AAA6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0F276-4E5D-9943-8140-5DB78B4AB158}"/>
              </a:ext>
            </a:extLst>
          </p:cNvPr>
          <p:cNvSpPr>
            <a:spLocks noGrp="1"/>
          </p:cNvSpPr>
          <p:nvPr>
            <p:ph type="sldNum" sz="quarter" idx="12"/>
          </p:nvPr>
        </p:nvSpPr>
        <p:spPr/>
        <p:txBody>
          <a:bodyPr/>
          <a:lstStyle/>
          <a:p>
            <a:fld id="{6E0309EB-B379-6341-9AFE-C56C94E0C536}" type="slidenum">
              <a:rPr lang="en-US" smtClean="0"/>
              <a:t>‹#›</a:t>
            </a:fld>
            <a:endParaRPr lang="en-US"/>
          </a:p>
        </p:txBody>
      </p:sp>
    </p:spTree>
    <p:extLst>
      <p:ext uri="{BB962C8B-B14F-4D97-AF65-F5344CB8AC3E}">
        <p14:creationId xmlns:p14="http://schemas.microsoft.com/office/powerpoint/2010/main" val="10401305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3202109"/>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26293" y="4084758"/>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C3ED585-F3FD-3549-A994-39826905F8BC}" type="datetime1">
              <a:rPr lang="en-US" smtClean="0"/>
              <a:t>11/8/2022</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grpSp>
    </p:spTree>
    <p:extLst>
      <p:ext uri="{BB962C8B-B14F-4D97-AF65-F5344CB8AC3E}">
        <p14:creationId xmlns:p14="http://schemas.microsoft.com/office/powerpoint/2010/main" val="21490637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26293"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237130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F114C2-7739-024A-AAE4-333F8728754D}"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27297823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dirty="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19586588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699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0225DD-0EBA-4986-9B94-9CFC1DBDB178}"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FB61D-FCC8-4650-870C-D3DAE5269797}"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9474450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15B0A-E3F8-2B42-AC0F-4B63D233AF15}" type="datetime1">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3503069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8923798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615585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endParaRPr lang="en-US" dirty="0"/>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24920532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AF5B-C2DB-8C4E-AA27-8BEA759F6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9FD92-57F6-A64C-9225-67011BC44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A2AEF-84C8-7A4E-8C35-6C79835FEF52}"/>
              </a:ext>
            </a:extLst>
          </p:cNvPr>
          <p:cNvSpPr>
            <a:spLocks noGrp="1"/>
          </p:cNvSpPr>
          <p:nvPr>
            <p:ph type="dt" sz="half" idx="10"/>
          </p:nvPr>
        </p:nvSpPr>
        <p:spPr/>
        <p:txBody>
          <a:bodyPr/>
          <a:lstStyle/>
          <a:p>
            <a:fld id="{F16692F2-18BC-D248-9BC0-3853100542C8}" type="datetimeFigureOut">
              <a:rPr lang="en-US" smtClean="0"/>
              <a:t>11/8/2022</a:t>
            </a:fld>
            <a:endParaRPr lang="en-US"/>
          </a:p>
        </p:txBody>
      </p:sp>
      <p:sp>
        <p:nvSpPr>
          <p:cNvPr id="5" name="Footer Placeholder 4">
            <a:extLst>
              <a:ext uri="{FF2B5EF4-FFF2-40B4-BE49-F238E27FC236}">
                <a16:creationId xmlns:a16="http://schemas.microsoft.com/office/drawing/2014/main" id="{98953A4C-84AE-C84F-B34A-42158AAA6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0F276-4E5D-9943-8140-5DB78B4AB158}"/>
              </a:ext>
            </a:extLst>
          </p:cNvPr>
          <p:cNvSpPr>
            <a:spLocks noGrp="1"/>
          </p:cNvSpPr>
          <p:nvPr>
            <p:ph type="sldNum" sz="quarter" idx="12"/>
          </p:nvPr>
        </p:nvSpPr>
        <p:spPr/>
        <p:txBody>
          <a:bodyPr/>
          <a:lstStyle/>
          <a:p>
            <a:fld id="{6E0309EB-B379-6341-9AFE-C56C94E0C536}" type="slidenum">
              <a:rPr lang="en-US" smtClean="0"/>
              <a:t>‹#›</a:t>
            </a:fld>
            <a:endParaRPr lang="en-US"/>
          </a:p>
        </p:txBody>
      </p:sp>
    </p:spTree>
    <p:extLst>
      <p:ext uri="{BB962C8B-B14F-4D97-AF65-F5344CB8AC3E}">
        <p14:creationId xmlns:p14="http://schemas.microsoft.com/office/powerpoint/2010/main" val="32685919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2971801"/>
            <a:ext cx="7350693" cy="638175"/>
          </a:xfrm>
        </p:spPr>
        <p:txBody>
          <a:bodyPr anchor="t" anchorCtr="0">
            <a:noAutofit/>
          </a:bodyPr>
          <a:lstStyle>
            <a:lvl1pPr algn="l">
              <a:lnSpc>
                <a:spcPct val="100000"/>
              </a:lnSpc>
              <a:defRPr sz="3200" b="0" spc="100">
                <a:solidFill>
                  <a:schemeClr val="bg1"/>
                </a:solidFill>
                <a:latin typeface="Arial Black" panose="020B0A040201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34470" y="4084758"/>
            <a:ext cx="6124375" cy="520700"/>
          </a:xfrm>
        </p:spPr>
        <p:txBody>
          <a:bodyPr>
            <a:noAutofit/>
          </a:bodyPr>
          <a:lstStyle>
            <a:lvl1pPr marL="0" indent="0" algn="l">
              <a:lnSpc>
                <a:spcPct val="1000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C3ED585-F3FD-3549-A994-39826905F8BC}" type="datetime1">
              <a:rPr lang="en-US" smtClean="0"/>
              <a:t>11/8/2022</a:t>
            </a:fld>
            <a:endParaRPr lang="en-US" dirty="0"/>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grpSp>
    </p:spTree>
    <p:extLst>
      <p:ext uri="{BB962C8B-B14F-4D97-AF65-F5344CB8AC3E}">
        <p14:creationId xmlns:p14="http://schemas.microsoft.com/office/powerpoint/2010/main" val="34474054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b="0" spc="100">
                <a:solidFill>
                  <a:schemeClr val="bg1"/>
                </a:solidFill>
                <a:latin typeface="Arial Black" panose="020B0A040201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34469"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6717576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F114C2-7739-024A-AAE4-333F8728754D}" type="datetime1">
              <a:rPr lang="en-US" smtClean="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dirty="0"/>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6867902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dirty="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11/8/2022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dirty="0"/>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24904367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ct val="100000"/>
              </a:lnSpc>
              <a:defRPr sz="2800" b="0" cap="none" spc="100">
                <a:solidFill>
                  <a:srgbClr val="FFFFFF"/>
                </a:solidFill>
                <a:latin typeface="Arial Black" panose="020B0A04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ct val="1000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dirty="0"/>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85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225DD-0EBA-4986-9B94-9CFC1DBDB178}"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B61D-FCC8-4650-870C-D3DAE5269797}" type="slidenum">
              <a:rPr lang="en-US" smtClean="0"/>
              <a:t>‹#›</a:t>
            </a:fld>
            <a:endParaRPr lang="en-US"/>
          </a:p>
        </p:txBody>
      </p:sp>
    </p:spTree>
    <p:extLst>
      <p:ext uri="{BB962C8B-B14F-4D97-AF65-F5344CB8AC3E}">
        <p14:creationId xmlns:p14="http://schemas.microsoft.com/office/powerpoint/2010/main" val="26565929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15B0A-E3F8-2B42-AC0F-4B63D233AF15}" type="datetime1">
              <a:rPr lang="en-US" smtClean="0"/>
              <a:t>11/8/2022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dirty="0"/>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31882071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11/8/2022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dirty="0"/>
          </a:p>
        </p:txBody>
      </p:sp>
    </p:spTree>
    <p:extLst>
      <p:ext uri="{BB962C8B-B14F-4D97-AF65-F5344CB8AC3E}">
        <p14:creationId xmlns:p14="http://schemas.microsoft.com/office/powerpoint/2010/main" val="25098528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11/8/2022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dirty="0"/>
          </a:p>
        </p:txBody>
      </p:sp>
    </p:spTree>
    <p:extLst>
      <p:ext uri="{BB962C8B-B14F-4D97-AF65-F5344CB8AC3E}">
        <p14:creationId xmlns:p14="http://schemas.microsoft.com/office/powerpoint/2010/main" val="21716355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endParaRPr lang="en-US" dirty="0"/>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dirty="0"/>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22230022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ctr" anchorCtr="0"/>
          <a:lstStyle>
            <a:lvl1pPr>
              <a:lnSpc>
                <a:spcPct val="100000"/>
              </a:lnSpc>
              <a:defRPr sz="3200" b="1" baseline="0">
                <a:solidFill>
                  <a:schemeClr val="accent6"/>
                </a:solidFill>
                <a:effectLst>
                  <a:outerShdw blurRad="38100" dist="38100" dir="2700000" algn="tl" rotWithShape="0">
                    <a:schemeClr val="accent4">
                      <a:lumMod val="20000"/>
                      <a:lumOff val="80000"/>
                    </a:schemeClr>
                  </a:outerShdw>
                </a:effectLst>
              </a:defRPr>
            </a:lvl1pPr>
          </a:lstStyle>
          <a:p>
            <a:r>
              <a:rPr lang="en-US" dirty="0"/>
              <a:t>Headline – Myriad Pro, Bold, Shadow</a:t>
            </a:r>
          </a:p>
        </p:txBody>
      </p:sp>
      <p:sp>
        <p:nvSpPr>
          <p:cNvPr id="9" name="Text Placeholder 3"/>
          <p:cNvSpPr>
            <a:spLocks noGrp="1"/>
          </p:cNvSpPr>
          <p:nvPr>
            <p:ph type="body" sz="half" idx="2" hasCustomPrompt="1"/>
          </p:nvPr>
        </p:nvSpPr>
        <p:spPr>
          <a:xfrm>
            <a:off x="407093" y="6164236"/>
            <a:ext cx="11367112" cy="527124"/>
          </a:xfrm>
          <a:prstGeom prst="rect">
            <a:avLst/>
          </a:prstGeom>
        </p:spPr>
        <p:txBody>
          <a:bodyPr/>
          <a:lstStyle>
            <a:lvl1pPr marL="0" indent="0">
              <a:buNone/>
              <a:defRPr sz="1200" i="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1504461640"/>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3202109"/>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26293" y="4084758"/>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C3ED585-F3FD-3549-A994-39826905F8BC}" type="datetime1">
              <a:rPr lang="en-US" smtClean="0"/>
              <a:t>11/8/2022</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grpSp>
    </p:spTree>
    <p:extLst>
      <p:ext uri="{BB962C8B-B14F-4D97-AF65-F5344CB8AC3E}">
        <p14:creationId xmlns:p14="http://schemas.microsoft.com/office/powerpoint/2010/main" val="1799961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26293"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69566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F114C2-7739-024A-AAE4-333F8728754D}"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32751532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dirty="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936522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6141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225DD-0EBA-4986-9B94-9CFC1DBDB178}"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FB61D-FCC8-4650-870C-D3DAE5269797}" type="slidenum">
              <a:rPr lang="en-US" smtClean="0"/>
              <a:t>‹#›</a:t>
            </a:fld>
            <a:endParaRPr lang="en-US"/>
          </a:p>
        </p:txBody>
      </p:sp>
    </p:spTree>
    <p:extLst>
      <p:ext uri="{BB962C8B-B14F-4D97-AF65-F5344CB8AC3E}">
        <p14:creationId xmlns:p14="http://schemas.microsoft.com/office/powerpoint/2010/main" val="39756852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15B0A-E3F8-2B42-AC0F-4B63D233AF15}" type="datetime1">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10016521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42490514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29213592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endParaRPr lang="en-US" dirty="0"/>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15852593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804D-0B8E-5A46-BBB5-264EB4C8979F}"/>
              </a:ext>
            </a:extLst>
          </p:cNvPr>
          <p:cNvSpPr>
            <a:spLocks noGrp="1"/>
          </p:cNvSpPr>
          <p:nvPr>
            <p:ph type="title"/>
          </p:nvPr>
        </p:nvSpPr>
        <p:spPr>
          <a:xfrm>
            <a:off x="275493" y="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B33D32F-E177-9446-B09D-D533B9555434}"/>
              </a:ext>
            </a:extLst>
          </p:cNvPr>
          <p:cNvSpPr>
            <a:spLocks noGrp="1"/>
          </p:cNvSpPr>
          <p:nvPr>
            <p:ph idx="1"/>
          </p:nvPr>
        </p:nvSpPr>
        <p:spPr>
          <a:xfrm>
            <a:off x="512885" y="14035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35A01-1FDF-C045-A5F1-1C9E52D47860}"/>
              </a:ext>
            </a:extLst>
          </p:cNvPr>
          <p:cNvSpPr>
            <a:spLocks noGrp="1"/>
          </p:cNvSpPr>
          <p:nvPr>
            <p:ph type="sldNum" sz="quarter" idx="12"/>
          </p:nvPr>
        </p:nvSpPr>
        <p:spPr/>
        <p:txBody>
          <a:bodyPr/>
          <a:lstStyle/>
          <a:p>
            <a:fld id="{13D703BF-151A-0D40-8508-CABBAD09F9A9}" type="slidenum">
              <a:rPr lang="en-US" smtClean="0"/>
              <a:t>‹#›</a:t>
            </a:fld>
            <a:endParaRPr lang="en-US"/>
          </a:p>
        </p:txBody>
      </p:sp>
      <p:cxnSp>
        <p:nvCxnSpPr>
          <p:cNvPr id="7" name="Straight Connector 6">
            <a:extLst>
              <a:ext uri="{FF2B5EF4-FFF2-40B4-BE49-F238E27FC236}">
                <a16:creationId xmlns:a16="http://schemas.microsoft.com/office/drawing/2014/main" id="{3675A1D2-8A0B-406A-BCCB-0DE6A222988F}"/>
              </a:ext>
            </a:extLst>
          </p:cNvPr>
          <p:cNvCxnSpPr/>
          <p:nvPr userDrawn="1"/>
        </p:nvCxnSpPr>
        <p:spPr>
          <a:xfrm>
            <a:off x="2930" y="1037492"/>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6148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3202109"/>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26293" y="4084758"/>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85F5F43E-A010-434F-9679-E702D5BD44B0}" type="datetimeFigureOut">
              <a:rPr lang="en-US" smtClean="0"/>
              <a:t>11/8/2022</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grpSp>
    </p:spTree>
    <p:extLst>
      <p:ext uri="{BB962C8B-B14F-4D97-AF65-F5344CB8AC3E}">
        <p14:creationId xmlns:p14="http://schemas.microsoft.com/office/powerpoint/2010/main" val="35524655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26293"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9312128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F5F43E-A010-434F-9679-E702D5BD44B0}"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7DBD7-D998-417F-8DEE-1FF8BDE7CFFE}"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12858401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dirty="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F5F43E-A010-434F-9679-E702D5BD44B0}"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B7DBD7-D998-417F-8DEE-1FF8BDE7CFFE}"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9330182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F5F43E-A010-434F-9679-E702D5BD44B0}"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7DBD7-D998-417F-8DEE-1FF8BDE7CFFE}"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6406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0225DD-0EBA-4986-9B94-9CFC1DBDB178}"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40466071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F5F43E-A010-434F-9679-E702D5BD44B0}"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B7DBD7-D998-417F-8DEE-1FF8BDE7CFFE}"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32400913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F5F43E-A010-434F-9679-E702D5BD44B0}"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B7DBD7-D998-417F-8DEE-1FF8BDE7CFFE}" type="slidenum">
              <a:rPr lang="en-US" smtClean="0"/>
              <a:t>‹#›</a:t>
            </a:fld>
            <a:endParaRPr lang="en-US"/>
          </a:p>
        </p:txBody>
      </p:sp>
    </p:spTree>
    <p:extLst>
      <p:ext uri="{BB962C8B-B14F-4D97-AF65-F5344CB8AC3E}">
        <p14:creationId xmlns:p14="http://schemas.microsoft.com/office/powerpoint/2010/main" val="32372664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5F43E-A010-434F-9679-E702D5BD44B0}"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B7DBD7-D998-417F-8DEE-1FF8BDE7CFFE}" type="slidenum">
              <a:rPr lang="en-US" smtClean="0"/>
              <a:t>‹#›</a:t>
            </a:fld>
            <a:endParaRPr lang="en-US"/>
          </a:p>
        </p:txBody>
      </p:sp>
    </p:spTree>
    <p:extLst>
      <p:ext uri="{BB962C8B-B14F-4D97-AF65-F5344CB8AC3E}">
        <p14:creationId xmlns:p14="http://schemas.microsoft.com/office/powerpoint/2010/main" val="18776695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endParaRPr lang="en-US" dirty="0"/>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F5F43E-A010-434F-9679-E702D5BD44B0}"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7DBD7-D998-417F-8DEE-1FF8BDE7CFFE}"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1299860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2.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2.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6.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2.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image" Target="../media/image1.pn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heme" Target="../theme/theme7.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2.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image" Target="../media/image1.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theme" Target="../theme/theme8.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image" Target="../media/image2.png"/><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1.png"/><Relationship Id="rId5" Type="http://schemas.openxmlformats.org/officeDocument/2006/relationships/slideLayout" Target="../slideLayouts/slideLayout89.xml"/><Relationship Id="rId10" Type="http://schemas.openxmlformats.org/officeDocument/2006/relationships/theme" Target="../theme/theme9.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0"/>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225DD-0EBA-4986-9B94-9CFC1DBDB178}" type="datetimeFigureOut">
              <a:rPr lang="en-US" smtClean="0"/>
              <a:t>11/8/2022</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B61D-FCC8-4650-870C-D3DAE5269797}"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130566154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89016"/>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11/8/2022</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85258835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96" r:id="rId11"/>
    <p:sldLayoutId id="2147483744" r:id="rId12"/>
  </p:sldLayoutIdLst>
  <p:hf hdr="0" dt="0"/>
  <p:txStyles>
    <p:titleStyle>
      <a:lvl1pPr algn="l" defTabSz="457200" rtl="0" eaLnBrk="1" latinLnBrk="0" hangingPunct="1">
        <a:spcBef>
          <a:spcPct val="0"/>
        </a:spcBef>
        <a:buNone/>
        <a:defRPr sz="4400" b="0" kern="1200">
          <a:solidFill>
            <a:schemeClr val="tx1"/>
          </a:solidFill>
          <a:latin typeface="Franklin Gothic Demi" panose="020B0703020102020204" pitchFamily="34" charset="0"/>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4"/>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11/8/2022</a:t>
            </a:fld>
            <a:endParaRPr lang="en-US"/>
          </a:p>
        </p:txBody>
      </p:sp>
      <p:sp>
        <p:nvSpPr>
          <p:cNvPr id="5" name="Footer Placeholder 4"/>
          <p:cNvSpPr>
            <a:spLocks noGrp="1"/>
          </p:cNvSpPr>
          <p:nvPr>
            <p:ph type="ftr" sz="quarter" idx="3"/>
          </p:nvPr>
        </p:nvSpPr>
        <p:spPr>
          <a:xfrm>
            <a:off x="6688667"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5"/>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8"/>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11287990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745" r:id="rId11"/>
  </p:sldLayoutIdLst>
  <p:hf hdr="0" dt="0"/>
  <p:txStyles>
    <p:titleStyle>
      <a:lvl1pPr algn="l" defTabSz="457189" rtl="0" eaLnBrk="1" latinLnBrk="0" hangingPunct="1">
        <a:spcBef>
          <a:spcPct val="0"/>
        </a:spcBef>
        <a:buNone/>
        <a:defRPr sz="2800" b="1" kern="1200">
          <a:solidFill>
            <a:schemeClr val="tx1"/>
          </a:solidFill>
          <a:latin typeface="+mj-lt"/>
          <a:ea typeface="+mj-ea"/>
          <a:cs typeface="+mj-cs"/>
        </a:defRPr>
      </a:lvl1pPr>
    </p:titleStyle>
    <p:bodyStyle>
      <a:lvl1pPr marL="256026" indent="-256026" algn="l" defTabSz="457189"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70" indent="-285744" algn="l" defTabSz="457189" rtl="0" eaLnBrk="1" latinLnBrk="0" hangingPunct="1">
        <a:spcBef>
          <a:spcPct val="20000"/>
        </a:spcBef>
        <a:buFont typeface="Arial"/>
        <a:buChar char="–"/>
        <a:defRPr sz="2400" kern="1200">
          <a:solidFill>
            <a:schemeClr val="tx1"/>
          </a:solidFill>
          <a:latin typeface="+mn-lt"/>
          <a:ea typeface="+mn-ea"/>
          <a:cs typeface="+mn-cs"/>
        </a:defRPr>
      </a:lvl2pPr>
      <a:lvl3pPr marL="1142971" indent="-228594" algn="l" defTabSz="457189"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0"/>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225DD-0EBA-4986-9B94-9CFC1DBDB178}" type="datetimeFigureOut">
              <a:rPr lang="en-US" smtClean="0"/>
              <a:t>11/8/2022</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B61D-FCC8-4650-870C-D3DAE5269797}"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5767391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46" r:id="rId10"/>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89016"/>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11/8/2022</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9763397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47" r:id="rId11"/>
  </p:sldLayoutIdLst>
  <p:hf hdr="0" dt="0"/>
  <p:txStyles>
    <p:titleStyle>
      <a:lvl1pPr algn="l" defTabSz="457200" rtl="0" eaLnBrk="1" latinLnBrk="0" hangingPunct="1">
        <a:spcBef>
          <a:spcPct val="0"/>
        </a:spcBef>
        <a:buNone/>
        <a:defRPr sz="4400" b="0" kern="1200">
          <a:solidFill>
            <a:schemeClr val="tx1"/>
          </a:solidFill>
          <a:latin typeface="Franklin Gothic Demi" panose="020B0703020102020204" pitchFamily="34" charset="0"/>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0"/>
            <a:ext cx="10972800" cy="63498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225DD-0EBA-4986-9B94-9CFC1DBDB178}" type="datetimeFigureOut">
              <a:rPr lang="en-US" smtClean="0"/>
              <a:t>11/8/2022</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B61D-FCC8-4650-870C-D3DAE5269797}"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grpSp>
    </p:spTree>
    <p:extLst>
      <p:ext uri="{BB962C8B-B14F-4D97-AF65-F5344CB8AC3E}">
        <p14:creationId xmlns:p14="http://schemas.microsoft.com/office/powerpoint/2010/main" val="399170341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89016"/>
            <a:ext cx="10972800" cy="63498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11/8/2022</a:t>
            </a:fld>
            <a:endParaRPr lang="en-US" dirty="0"/>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dirty="0"/>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grpSp>
    </p:spTree>
    <p:extLst>
      <p:ext uri="{BB962C8B-B14F-4D97-AF65-F5344CB8AC3E}">
        <p14:creationId xmlns:p14="http://schemas.microsoft.com/office/powerpoint/2010/main" val="339292359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Lst>
  <p:hf hdr="0" dt="0"/>
  <p:txStyles>
    <p:titleStyle>
      <a:lvl1pPr algn="l" defTabSz="457200" rtl="0" eaLnBrk="1" latinLnBrk="0" hangingPunct="1">
        <a:spcBef>
          <a:spcPct val="0"/>
        </a:spcBef>
        <a:buNone/>
        <a:defRPr sz="4400" b="0" kern="1200">
          <a:solidFill>
            <a:schemeClr val="tx1"/>
          </a:solidFill>
          <a:latin typeface="Franklin Gothic Demi" panose="020B0703020102020204" pitchFamily="34" charset="0"/>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0"/>
            <a:ext cx="10972800" cy="63498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225DD-0EBA-4986-9B94-9CFC1DBDB178}" type="datetimeFigureOut">
              <a:rPr lang="en-US" smtClean="0"/>
              <a:t>11/8/2022</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B61D-FCC8-4650-870C-D3DAE5269797}"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grpSp>
    </p:spTree>
    <p:extLst>
      <p:ext uri="{BB962C8B-B14F-4D97-AF65-F5344CB8AC3E}">
        <p14:creationId xmlns:p14="http://schemas.microsoft.com/office/powerpoint/2010/main" val="277397999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803" r:id="rId10"/>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0"/>
            <a:ext cx="10972800" cy="63498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5F43E-A010-434F-9679-E702D5BD44B0}" type="datetimeFigureOut">
              <a:rPr lang="en-US" smtClean="0"/>
              <a:t>11/8/2022</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7DBD7-D998-417F-8DEE-1FF8BDE7CFFE}"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grpSp>
    </p:spTree>
    <p:extLst>
      <p:ext uri="{BB962C8B-B14F-4D97-AF65-F5344CB8AC3E}">
        <p14:creationId xmlns:p14="http://schemas.microsoft.com/office/powerpoint/2010/main" val="1667102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3" Type="http://schemas.openxmlformats.org/officeDocument/2006/relationships/hyperlink" Target="mailto:MyTurn.Clinic.HD@cdph.ca.gov" TargetMode="External"/><Relationship Id="rId2" Type="http://schemas.openxmlformats.org/officeDocument/2006/relationships/notesSlide" Target="../notesSlides/notesSlide6.xml"/><Relationship Id="rId1" Type="http://schemas.openxmlformats.org/officeDocument/2006/relationships/slideLayout" Target="../slideLayouts/slideLayout8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hyperlink" Target="mailto:myCAvax.HD@cdph.ca.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2" Type="http://schemas.openxmlformats.org/officeDocument/2006/relationships/hyperlink" Target="https://secure-web.cisco.com/1UqA7hDLD8rs-Ubjxsn-Tpw0ms9l7APobx71eWCMwNqJHLSgec1H89UEX5isbEuKyw07MAh6btd_vfCs_rmsS_fy4Q-qxd116rXuNLTfocwgPGxeTJZrXgng17PvPyJMzNvBgNeGd-DI1Ax5PHJCfyXOEQ2AOVdy2IN0vmKmPnbfY1o7IkwXoGY2wr24PDlTwbqI-wJZCTzDA2L6dcYMs6ADUIhidbzUi9ZMjXwMzUWKCgS1HwQFXfwVr6hTQpdsu3Sv4SuJ5mn_GK8JiuQzcp3wmI-iaKsBiSzVoIAhyKLxYW2FLqenxpRD-UZ0O8U2w7lTeh26og2OCHrM3GEDVzESC8woN_qvDNzzG8v34jKI/https%3A%2F%2Fmodernacovid19global.com%2Fvial-lookup%3F%23vialLookUpTool" TargetMode="External"/><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4.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31.svg"/><Relationship Id="rId4" Type="http://schemas.openxmlformats.org/officeDocument/2006/relationships/image" Target="../media/image18.sv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hyperlink" Target="https://eziz.org/assets/docs/COVID19/IMM-1425.pdf" TargetMode="External"/><Relationship Id="rId2" Type="http://schemas.openxmlformats.org/officeDocument/2006/relationships/hyperlink" Target="https://eziz.org/assets/docs/COVID19/IMM-1410.pdf" TargetMode="External"/><Relationship Id="rId1" Type="http://schemas.openxmlformats.org/officeDocument/2006/relationships/slideLayout" Target="../slideLayouts/slideLayout84.xml"/><Relationship Id="rId5" Type="http://schemas.openxmlformats.org/officeDocument/2006/relationships/image" Target="../media/image29.sv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hyperlink" Target="https://ab1ee995966d418da4b12a48bc7a4390.svc.dynamics.com/t/t/nLjPMQqYaKyQMVa8lGu9rxn7zARe3DhCRdJCxDYHHv8x/0nx5gnrLgsYf99Hr7uUbos4J2D7XCOmVwTxhAspd14Ix" TargetMode="External"/><Relationship Id="rId2" Type="http://schemas.openxmlformats.org/officeDocument/2006/relationships/image" Target="../media/image9.jpe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urldefense.com/v3/__https:/ab1ee995966d418da4b12a48bc7a4390.svc.dynamics.com/t/t/pRjo07CJMUZQZNEeUOQWMhK0Ho8wpKnNHSmGxiPOmAEx/AjiqpFHF8SpDbZY6KOyOGkouVGLDVC7D5lLD6Id05hgx__;!!AvL6XA!x32SCIfcHSvJlvS5ZgDP6JVz4hyn5Vu1G6_Z_9re87daea_ekKMfV7NYbmYC6DjbsU5AvnskF1BrX_bVchAIDxL_M5EQCRMuqH4N$" TargetMode="External"/><Relationship Id="rId2" Type="http://schemas.openxmlformats.org/officeDocument/2006/relationships/image" Target="../media/image10.png"/><Relationship Id="rId1" Type="http://schemas.openxmlformats.org/officeDocument/2006/relationships/slideLayout" Target="../slideLayouts/slideLayout81.xml"/><Relationship Id="rId6" Type="http://schemas.openxmlformats.org/officeDocument/2006/relationships/hyperlink" Target="https://urldefense.com/v3/__https:/ab1ee995966d418da4b12a48bc7a4390.svc.dynamics.com/t/t/wuFIaOOuWbiENNz665xHDIiyigMnsYTM1eFIwQ1v9LMx/AjiqpFHF8SpDbZY6KOyOGkouVGLDVC7D5lLD6Id05hgx__;!!AvL6XA!x32SCIfcHSvJlvS5ZgDP6JVz4hyn5Vu1G6_Z_9re87daea_ekKMfV7NYbmYC6DjbsU5AvnskF1BrX_bVchAIDxL_M5EQCWDazPq9$" TargetMode="External"/><Relationship Id="rId5" Type="http://schemas.openxmlformats.org/officeDocument/2006/relationships/hyperlink" Target="https://urldefense.com/v3/__https:/ab1ee995966d418da4b12a48bc7a4390.svc.dynamics.com/t/t/PXjIjCxygHCgbIsTmxdqOydRfXXx9EqrqkaUCNYDN3sx/AjiqpFHF8SpDbZY6KOyOGkouVGLDVC7D5lLD6Id05hgx__;!!AvL6XA!x32SCIfcHSvJlvS5ZgDP6JVz4hyn5Vu1G6_Z_9re87daea_ekKMfV7NYbmYC6DjbsU5AvnskF1BrX_bVchAIDxL_M5EQCYGd6SY-$" TargetMode="Externa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us06web.zoom.us/webinar/register/WN_f4TgM-mDTpWVg4i6GBjkwA" TargetMode="External"/><Relationship Id="rId1" Type="http://schemas.openxmlformats.org/officeDocument/2006/relationships/slideLayout" Target="../slideLayouts/slideLayout81.xml"/><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84.xml"/><Relationship Id="rId6" Type="http://schemas.openxmlformats.org/officeDocument/2006/relationships/image" Target="../media/image16.svg"/><Relationship Id="rId5" Type="http://schemas.openxmlformats.org/officeDocument/2006/relationships/image" Target="../media/image15.png"/><Relationship Id="rId4" Type="http://schemas.microsoft.com/office/2007/relationships/hdphoto" Target="../media/hdphoto10.wdp"/></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svg"/><Relationship Id="rId2" Type="http://schemas.openxmlformats.org/officeDocument/2006/relationships/notesSlide" Target="../notesSlides/notesSlide2.xml"/><Relationship Id="rId1" Type="http://schemas.openxmlformats.org/officeDocument/2006/relationships/slideLayout" Target="../slideLayouts/slideLayout84.xml"/><Relationship Id="rId6" Type="http://schemas.openxmlformats.org/officeDocument/2006/relationships/image" Target="../media/image20.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84.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8.sv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4.xml"/><Relationship Id="rId6" Type="http://schemas.openxmlformats.org/officeDocument/2006/relationships/image" Target="../media/image18.svg"/><Relationship Id="rId5" Type="http://schemas.openxmlformats.org/officeDocument/2006/relationships/image" Target="../media/image17.png"/><Relationship Id="rId4" Type="http://schemas.microsoft.com/office/2007/relationships/hdphoto" Target="../media/hdphoto10.wdp"/></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84.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89077-D780-4E97-B90A-8319F316B493}"/>
              </a:ext>
            </a:extLst>
          </p:cNvPr>
          <p:cNvSpPr>
            <a:spLocks noGrp="1"/>
          </p:cNvSpPr>
          <p:nvPr>
            <p:ph type="title"/>
          </p:nvPr>
        </p:nvSpPr>
        <p:spPr>
          <a:xfrm>
            <a:off x="432319" y="3234354"/>
            <a:ext cx="10363200" cy="927100"/>
          </a:xfrm>
        </p:spPr>
        <p:txBody>
          <a:bodyPr>
            <a:normAutofit/>
          </a:bodyPr>
          <a:lstStyle/>
          <a:p>
            <a:r>
              <a:rPr lang="en-US" sz="4000" b="1" dirty="0">
                <a:latin typeface="+mj-lt"/>
              </a:rPr>
              <a:t>COVID Vaccine Updates</a:t>
            </a:r>
            <a:br>
              <a:rPr lang="en-US" sz="3600" b="1" dirty="0"/>
            </a:br>
            <a:r>
              <a:rPr lang="en-US" sz="2400" dirty="0">
                <a:cs typeface="Calibri"/>
              </a:rPr>
              <a:t>11/9/2022</a:t>
            </a:r>
            <a:endParaRPr lang="en-US" sz="2000" b="1" dirty="0">
              <a:cs typeface="Calibri"/>
            </a:endParaRPr>
          </a:p>
        </p:txBody>
      </p:sp>
    </p:spTree>
    <p:extLst>
      <p:ext uri="{BB962C8B-B14F-4D97-AF65-F5344CB8AC3E}">
        <p14:creationId xmlns:p14="http://schemas.microsoft.com/office/powerpoint/2010/main" val="60740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512496-CEE0-41FD-92DC-8A1BC7F138B1}"/>
              </a:ext>
            </a:extLst>
          </p:cNvPr>
          <p:cNvSpPr>
            <a:spLocks noGrp="1"/>
          </p:cNvSpPr>
          <p:nvPr>
            <p:ph type="sldNum" sz="quarter" idx="12"/>
          </p:nvPr>
        </p:nvSpPr>
        <p:spPr/>
        <p:txBody>
          <a:bodyPr/>
          <a:lstStyle/>
          <a:p>
            <a:fld id="{13D703BF-151A-0D40-8508-CABBAD09F9A9}" type="slidenum">
              <a:rPr lang="en-US" smtClean="0"/>
              <a:pPr/>
              <a:t>10</a:t>
            </a:fld>
            <a:endParaRPr lang="en-US"/>
          </a:p>
        </p:txBody>
      </p:sp>
      <p:sp>
        <p:nvSpPr>
          <p:cNvPr id="9" name="TextBox 8">
            <a:extLst>
              <a:ext uri="{FF2B5EF4-FFF2-40B4-BE49-F238E27FC236}">
                <a16:creationId xmlns:a16="http://schemas.microsoft.com/office/drawing/2014/main" id="{B95E23AE-04F0-435D-50BA-A65B2962B711}"/>
              </a:ext>
            </a:extLst>
          </p:cNvPr>
          <p:cNvSpPr txBox="1"/>
          <p:nvPr/>
        </p:nvSpPr>
        <p:spPr>
          <a:xfrm>
            <a:off x="3111913" y="2362821"/>
            <a:ext cx="8849271" cy="2585323"/>
          </a:xfrm>
          <a:prstGeom prst="rect">
            <a:avLst/>
          </a:prstGeom>
          <a:noFill/>
        </p:spPr>
        <p:txBody>
          <a:bodyPr wrap="square" lIns="91440" tIns="45720" rIns="91440" bIns="45720" anchor="t">
            <a:spAutoFit/>
          </a:bodyPr>
          <a:lstStyle/>
          <a:p>
            <a:r>
              <a:rPr kumimoji="0" lang="en-US" sz="1800" i="0" u="none" strike="noStrike" kern="0" cap="none" spc="0" normalizeH="0" baseline="0" noProof="0">
                <a:ln>
                  <a:noFill/>
                </a:ln>
                <a:effectLst/>
                <a:uLnTx/>
                <a:uFillTx/>
                <a:latin typeface="Arial" panose="020B0604020202020204"/>
                <a:ea typeface="+mn-ea"/>
                <a:cs typeface="+mn-cs"/>
              </a:rPr>
              <a:t>Beginning </a:t>
            </a:r>
            <a:r>
              <a:rPr kumimoji="0" lang="en-US" sz="1800" b="1" i="0" u="none" strike="noStrike" kern="0" cap="none" spc="0" normalizeH="0" baseline="0" noProof="0">
                <a:ln>
                  <a:noFill/>
                </a:ln>
                <a:effectLst/>
                <a:uLnTx/>
                <a:uFillTx/>
                <a:latin typeface="Arial" panose="020B0604020202020204"/>
                <a:ea typeface="+mn-ea"/>
                <a:cs typeface="+mn-cs"/>
              </a:rPr>
              <a:t>Tuesday</a:t>
            </a:r>
            <a:r>
              <a:rPr kumimoji="0" lang="en-US" sz="1800" i="0" u="none" strike="noStrike" kern="0" cap="none" spc="0" normalizeH="0" baseline="0" noProof="0">
                <a:ln>
                  <a:noFill/>
                </a:ln>
                <a:effectLst/>
                <a:uLnTx/>
                <a:uFillTx/>
                <a:latin typeface="Arial" panose="020B0604020202020204"/>
                <a:ea typeface="+mn-ea"/>
                <a:cs typeface="+mn-cs"/>
              </a:rPr>
              <a:t>, </a:t>
            </a:r>
            <a:r>
              <a:rPr kumimoji="0" lang="en-US" sz="1800" b="1" i="0" u="none" strike="noStrike" kern="0" cap="none" spc="0" normalizeH="0" baseline="0" noProof="0">
                <a:ln>
                  <a:noFill/>
                </a:ln>
                <a:effectLst/>
                <a:uLnTx/>
                <a:uFillTx/>
                <a:latin typeface="Arial" panose="020B0604020202020204"/>
                <a:ea typeface="+mn-ea"/>
                <a:cs typeface="+mn-cs"/>
              </a:rPr>
              <a:t>November </a:t>
            </a:r>
            <a:r>
              <a:rPr lang="en-US" sz="1800" b="1" kern="0">
                <a:latin typeface="Arial" panose="020B0604020202020204"/>
              </a:rPr>
              <a:t>15</a:t>
            </a:r>
            <a:r>
              <a:rPr lang="en-US" sz="1800" kern="0">
                <a:latin typeface="Arial" panose="020B0604020202020204"/>
              </a:rPr>
              <a:t>,</a:t>
            </a:r>
            <a:r>
              <a:rPr lang="en-US" sz="1800" b="1" kern="0">
                <a:latin typeface="Arial" panose="020B0604020202020204"/>
              </a:rPr>
              <a:t> 2022</a:t>
            </a:r>
            <a:r>
              <a:rPr lang="en-US" sz="1800" kern="0">
                <a:latin typeface="Arial" panose="020B0604020202020204"/>
              </a:rPr>
              <a:t>,</a:t>
            </a:r>
            <a:r>
              <a:rPr lang="en-US" sz="1800" b="1" kern="0">
                <a:latin typeface="Arial" panose="020B0604020202020204"/>
              </a:rPr>
              <a:t> </a:t>
            </a:r>
            <a:r>
              <a:rPr lang="en-US" sz="1800" kern="0">
                <a:latin typeface="Arial" panose="020B0604020202020204"/>
              </a:rPr>
              <a:t>contact</a:t>
            </a:r>
            <a:r>
              <a:rPr kumimoji="0" lang="en-US" sz="1800" i="0" u="none" strike="noStrike" kern="0" cap="none" spc="0" normalizeH="0" baseline="0" noProof="0">
                <a:ln>
                  <a:noFill/>
                </a:ln>
                <a:effectLst/>
                <a:uLnTx/>
                <a:uFillTx/>
                <a:latin typeface="Arial" panose="020B0604020202020204"/>
                <a:ea typeface="+mn-ea"/>
                <a:cs typeface="+mn-cs"/>
              </a:rPr>
              <a:t> the </a:t>
            </a:r>
            <a:r>
              <a:rPr kumimoji="0" lang="en-US" sz="1800" b="1" i="0" u="none" strike="noStrike" kern="0" cap="none" spc="0" normalizeH="0" baseline="0" noProof="0">
                <a:ln>
                  <a:noFill/>
                </a:ln>
                <a:effectLst/>
                <a:uLnTx/>
                <a:uFillTx/>
                <a:latin typeface="Arial" panose="020B0604020202020204"/>
                <a:ea typeface="+mn-ea"/>
                <a:cs typeface="+mn-cs"/>
              </a:rPr>
              <a:t>My Turn and myCAvax Help Desk </a:t>
            </a:r>
            <a:r>
              <a:rPr kumimoji="0" lang="en-US" sz="1800" i="0" u="none" strike="noStrike" kern="0" cap="none" spc="0" normalizeH="0" baseline="0" noProof="0">
                <a:ln>
                  <a:noFill/>
                </a:ln>
                <a:effectLst/>
                <a:uLnTx/>
                <a:uFillTx/>
                <a:latin typeface="Arial" panose="020B0604020202020204"/>
                <a:ea typeface="+mn-ea"/>
                <a:cs typeface="+mn-cs"/>
              </a:rPr>
              <a:t>at their new email addresses: </a:t>
            </a:r>
            <a:r>
              <a:rPr lang="en-US" sz="1800" kern="0">
                <a:solidFill>
                  <a:schemeClr val="accent1"/>
                </a:solidFill>
                <a:latin typeface="Arial" panose="020B0604020202020204"/>
                <a:hlinkClick r:id="rId3">
                  <a:extLst>
                    <a:ext uri="{A12FA001-AC4F-418D-AE19-62706E023703}">
                      <ahyp:hlinkClr xmlns:ahyp="http://schemas.microsoft.com/office/drawing/2018/hyperlinkcolor" val="tx"/>
                    </a:ext>
                  </a:extLst>
                </a:hlinkClick>
              </a:rPr>
              <a:t>MyTurn.Clinic.HD@cdph.ca.gov</a:t>
            </a:r>
            <a:r>
              <a:rPr lang="en-US" sz="1800" kern="0">
                <a:latin typeface="Arial" panose="020B0604020202020204"/>
              </a:rPr>
              <a:t> </a:t>
            </a:r>
            <a:r>
              <a:rPr kumimoji="0" lang="en-US" sz="1800" i="0" u="none" strike="noStrike" kern="0" cap="none" spc="0" normalizeH="0" baseline="0" noProof="0">
                <a:ln>
                  <a:noFill/>
                </a:ln>
                <a:effectLst/>
                <a:uLnTx/>
                <a:uFillTx/>
                <a:latin typeface="Arial" panose="020B0604020202020204"/>
                <a:ea typeface="+mn-ea"/>
                <a:cs typeface="+mn-cs"/>
              </a:rPr>
              <a:t>and </a:t>
            </a:r>
            <a:r>
              <a:rPr lang="en-US" sz="1800" kern="0">
                <a:solidFill>
                  <a:schemeClr val="accent1"/>
                </a:solidFill>
                <a:latin typeface="Arial" panose="020B0604020202020204"/>
                <a:hlinkClick r:id="rId4">
                  <a:extLst>
                    <a:ext uri="{A12FA001-AC4F-418D-AE19-62706E023703}">
                      <ahyp:hlinkClr xmlns:ahyp="http://schemas.microsoft.com/office/drawing/2018/hyperlinkcolor" val="tx"/>
                    </a:ext>
                  </a:extLst>
                </a:hlinkClick>
              </a:rPr>
              <a:t>myCAvax.HD@cdph.ca.gov</a:t>
            </a:r>
            <a:r>
              <a:rPr kumimoji="0" lang="en-US" sz="1800" i="0" u="none" strike="noStrike" kern="0" cap="none" spc="0" normalizeH="0" baseline="0" noProof="0">
                <a:ln>
                  <a:noFill/>
                </a:ln>
                <a:effectLst/>
                <a:uLnTx/>
                <a:uFillTx/>
                <a:latin typeface="Arial" panose="020B0604020202020204"/>
                <a:ea typeface="+mn-ea"/>
                <a:cs typeface="+mn-cs"/>
              </a:rPr>
              <a:t>. Please update any county websites and materials that contain the Help Desk contact information with the new email on </a:t>
            </a:r>
            <a:r>
              <a:rPr kumimoji="0" lang="en-US" sz="1800" b="1" i="0" u="none" strike="noStrike" kern="0" cap="none" spc="0" normalizeH="0" baseline="0" noProof="0">
                <a:ln>
                  <a:noFill/>
                </a:ln>
                <a:effectLst/>
                <a:uLnTx/>
                <a:uFillTx/>
                <a:latin typeface="Arial" panose="020B0604020202020204"/>
                <a:ea typeface="+mn-ea"/>
                <a:cs typeface="+mn-cs"/>
              </a:rPr>
              <a:t>November 15th</a:t>
            </a:r>
            <a:r>
              <a:rPr lang="en-US" sz="1800" kern="0">
                <a:latin typeface="Arial" panose="020B0604020202020204"/>
              </a:rPr>
              <a:t>,</a:t>
            </a:r>
            <a:r>
              <a:rPr lang="en-US" sz="1800" b="1" kern="0">
                <a:latin typeface="Arial" panose="020B0604020202020204"/>
              </a:rPr>
              <a:t> 2022</a:t>
            </a:r>
            <a:r>
              <a:rPr lang="en-US" sz="1800" kern="0">
                <a:latin typeface="Arial" panose="020B0604020202020204"/>
              </a:rPr>
              <a:t>. </a:t>
            </a:r>
            <a:endParaRPr lang="en-US" sz="1800" i="0" u="none" strike="noStrike" kern="0" cap="none" spc="0" normalizeH="0" baseline="0" noProof="0">
              <a:ln>
                <a:noFill/>
              </a:ln>
              <a:effectLst/>
              <a:uLnTx/>
              <a:uFillTx/>
              <a:latin typeface="Arial" panose="020B0604020202020204"/>
              <a:cs typeface="Arial"/>
            </a:endParaRPr>
          </a:p>
          <a:p>
            <a:pPr algn="l"/>
            <a:endParaRPr lang="en-US" sz="1800" kern="0">
              <a:latin typeface="Arial" panose="020B0604020202020204"/>
            </a:endParaRPr>
          </a:p>
          <a:p>
            <a:r>
              <a:rPr kumimoji="0" lang="en-US" sz="1800" i="0" u="none" strike="noStrike" kern="0" cap="none" spc="0" normalizeH="0" baseline="0" noProof="0">
                <a:ln>
                  <a:noFill/>
                </a:ln>
                <a:effectLst/>
                <a:uLnTx/>
                <a:uFillTx/>
                <a:latin typeface="Arial" panose="020B0604020202020204"/>
                <a:ea typeface="+mn-ea"/>
                <a:cs typeface="+mn-cs"/>
              </a:rPr>
              <a:t>On </a:t>
            </a:r>
            <a:r>
              <a:rPr kumimoji="0" lang="en-US" sz="1800" b="1" i="0" u="none" strike="noStrike" kern="0" cap="none" spc="0" normalizeH="0" baseline="0" noProof="0">
                <a:ln>
                  <a:noFill/>
                </a:ln>
                <a:effectLst/>
                <a:uLnTx/>
                <a:uFillTx/>
                <a:latin typeface="Arial" panose="020B0604020202020204"/>
                <a:ea typeface="+mn-ea"/>
                <a:cs typeface="+mn-cs"/>
              </a:rPr>
              <a:t>Tuesday</a:t>
            </a:r>
            <a:r>
              <a:rPr kumimoji="0" lang="en-US" sz="1800" i="0" u="none" strike="noStrike" kern="0" cap="none" spc="0" normalizeH="0" baseline="0" noProof="0">
                <a:ln>
                  <a:noFill/>
                </a:ln>
                <a:effectLst/>
                <a:uLnTx/>
                <a:uFillTx/>
                <a:latin typeface="Arial" panose="020B0604020202020204"/>
                <a:ea typeface="+mn-ea"/>
                <a:cs typeface="+mn-cs"/>
              </a:rPr>
              <a:t>,</a:t>
            </a:r>
            <a:r>
              <a:rPr kumimoji="0" lang="en-US" sz="1800" b="1" i="0" u="none" strike="noStrike" kern="0" cap="none" spc="0" normalizeH="0" baseline="0" noProof="0">
                <a:ln>
                  <a:noFill/>
                </a:ln>
                <a:effectLst/>
                <a:uLnTx/>
                <a:uFillTx/>
                <a:latin typeface="Arial" panose="020B0604020202020204"/>
                <a:ea typeface="+mn-ea"/>
                <a:cs typeface="+mn-cs"/>
              </a:rPr>
              <a:t> November </a:t>
            </a:r>
            <a:r>
              <a:rPr lang="en-US" sz="1800" b="1" kern="0">
                <a:latin typeface="Arial" panose="020B0604020202020204"/>
              </a:rPr>
              <a:t>15</a:t>
            </a:r>
            <a:r>
              <a:rPr lang="en-US" sz="1800" kern="0">
                <a:latin typeface="Arial" panose="020B0604020202020204"/>
              </a:rPr>
              <a:t>,</a:t>
            </a:r>
            <a:r>
              <a:rPr lang="en-US" sz="1800" b="1" kern="0">
                <a:latin typeface="Arial" panose="020B0604020202020204"/>
              </a:rPr>
              <a:t> 2022</a:t>
            </a:r>
            <a:r>
              <a:rPr lang="en-US" sz="1800" kern="0">
                <a:latin typeface="Arial" panose="020B0604020202020204"/>
              </a:rPr>
              <a:t>,</a:t>
            </a:r>
            <a:r>
              <a:rPr kumimoji="0" lang="en-US" sz="1800" i="0" u="none" strike="noStrike" kern="0" cap="none" spc="0" normalizeH="0" baseline="0" noProof="0">
                <a:ln>
                  <a:noFill/>
                </a:ln>
                <a:effectLst/>
                <a:uLnTx/>
                <a:uFillTx/>
                <a:latin typeface="Arial" panose="020B0604020202020204"/>
                <a:ea typeface="+mn-ea"/>
                <a:cs typeface="+mn-cs"/>
              </a:rPr>
              <a:t> the existing Accenture email will auto-reply and direct you to contact the new CDPH email addresses. After </a:t>
            </a:r>
            <a:r>
              <a:rPr kumimoji="0" lang="en-US" sz="1800" b="1" i="0" u="none" strike="noStrike" kern="0" cap="none" spc="0" normalizeH="0" baseline="0" noProof="0">
                <a:ln>
                  <a:noFill/>
                </a:ln>
                <a:effectLst/>
                <a:uLnTx/>
                <a:uFillTx/>
                <a:latin typeface="Arial" panose="020B0604020202020204"/>
                <a:ea typeface="+mn-ea"/>
                <a:cs typeface="+mn-cs"/>
              </a:rPr>
              <a:t>Thursday</a:t>
            </a:r>
            <a:r>
              <a:rPr kumimoji="0" lang="en-US" sz="1800" i="0" u="none" strike="noStrike" kern="0" cap="none" spc="0" normalizeH="0" baseline="0" noProof="0">
                <a:ln>
                  <a:noFill/>
                </a:ln>
                <a:effectLst/>
                <a:uLnTx/>
                <a:uFillTx/>
                <a:latin typeface="Arial" panose="020B0604020202020204"/>
                <a:ea typeface="+mn-ea"/>
                <a:cs typeface="+mn-cs"/>
              </a:rPr>
              <a:t>, </a:t>
            </a:r>
            <a:r>
              <a:rPr kumimoji="0" lang="en-US" sz="1800" b="1" i="0" u="none" strike="noStrike" kern="0" cap="none" spc="0" normalizeH="0" baseline="0" noProof="0">
                <a:ln>
                  <a:noFill/>
                </a:ln>
                <a:effectLst/>
                <a:uLnTx/>
                <a:uFillTx/>
                <a:latin typeface="Arial" panose="020B0604020202020204"/>
                <a:ea typeface="+mn-ea"/>
                <a:cs typeface="+mn-cs"/>
              </a:rPr>
              <a:t>December </a:t>
            </a:r>
            <a:r>
              <a:rPr lang="en-US" sz="1800" b="1" kern="0">
                <a:latin typeface="Arial" panose="020B0604020202020204"/>
              </a:rPr>
              <a:t>15</a:t>
            </a:r>
            <a:r>
              <a:rPr kumimoji="0" lang="en-US" sz="1800" i="0" u="none" strike="noStrike" kern="0" cap="none" spc="0" normalizeH="0" baseline="0" noProof="0">
                <a:ln>
                  <a:noFill/>
                </a:ln>
                <a:effectLst/>
                <a:uLnTx/>
                <a:uFillTx/>
                <a:latin typeface="Arial" panose="020B0604020202020204"/>
                <a:ea typeface="+mn-ea"/>
                <a:cs typeface="+mn-cs"/>
              </a:rPr>
              <a:t>,</a:t>
            </a:r>
            <a:r>
              <a:rPr lang="en-US" sz="1800" b="1" kern="0">
                <a:latin typeface="Arial" panose="020B0604020202020204"/>
              </a:rPr>
              <a:t> 2022</a:t>
            </a:r>
            <a:r>
              <a:rPr lang="en-US" sz="1800" kern="0">
                <a:latin typeface="Arial" panose="020B0604020202020204"/>
              </a:rPr>
              <a:t>,</a:t>
            </a:r>
            <a:r>
              <a:rPr kumimoji="0" lang="en-US" sz="1800" i="0" u="none" strike="noStrike" kern="0" cap="none" spc="0" normalizeH="0" baseline="0" noProof="0">
                <a:ln>
                  <a:noFill/>
                </a:ln>
                <a:effectLst/>
                <a:uLnTx/>
                <a:uFillTx/>
                <a:latin typeface="Arial" panose="020B0604020202020204"/>
                <a:ea typeface="+mn-ea"/>
                <a:cs typeface="+mn-cs"/>
              </a:rPr>
              <a:t> the Accenture Help Desk email will be permanently disabled.</a:t>
            </a:r>
            <a:r>
              <a:rPr lang="en-US" sz="1800" kern="0">
                <a:latin typeface="Arial" panose="020B0604020202020204"/>
              </a:rPr>
              <a:t> </a:t>
            </a:r>
            <a:endParaRPr lang="en-US" sz="1800" i="0" u="none" strike="noStrike" kern="0" cap="none" spc="0" normalizeH="0" baseline="0" noProof="0">
              <a:ln>
                <a:noFill/>
              </a:ln>
              <a:effectLst/>
              <a:uLnTx/>
              <a:uFillTx/>
              <a:latin typeface="Arial" panose="020B0604020202020204"/>
              <a:cs typeface="Arial"/>
            </a:endParaRPr>
          </a:p>
        </p:txBody>
      </p:sp>
      <p:sp>
        <p:nvSpPr>
          <p:cNvPr id="26" name="Title 1">
            <a:extLst>
              <a:ext uri="{FF2B5EF4-FFF2-40B4-BE49-F238E27FC236}">
                <a16:creationId xmlns:a16="http://schemas.microsoft.com/office/drawing/2014/main" id="{94857DE4-C23C-47B6-9E5B-946FE14576BD}"/>
              </a:ext>
            </a:extLst>
          </p:cNvPr>
          <p:cNvSpPr>
            <a:spLocks noGrp="1"/>
          </p:cNvSpPr>
          <p:nvPr>
            <p:ph type="title"/>
          </p:nvPr>
        </p:nvSpPr>
        <p:spPr>
          <a:xfrm>
            <a:off x="339288" y="0"/>
            <a:ext cx="10515600" cy="1047964"/>
          </a:xfrm>
        </p:spPr>
        <p:txBody>
          <a:bodyPr>
            <a:normAutofit/>
          </a:bodyPr>
          <a:lstStyle/>
          <a:p>
            <a:r>
              <a:rPr lang="en-US" sz="3200" dirty="0">
                <a:latin typeface="Arial" panose="020B0604020202020204"/>
                <a:ea typeface="+mn-lt"/>
                <a:cs typeface="+mn-lt"/>
              </a:rPr>
              <a:t>Coming Soon: New Help Desk Email Addresses</a:t>
            </a:r>
            <a:endParaRPr lang="en-US" sz="2400" b="1" dirty="0">
              <a:solidFill>
                <a:schemeClr val="accent1"/>
              </a:solidFill>
            </a:endParaRPr>
          </a:p>
        </p:txBody>
      </p:sp>
      <p:sp>
        <p:nvSpPr>
          <p:cNvPr id="27" name="Rectangle 26">
            <a:extLst>
              <a:ext uri="{FF2B5EF4-FFF2-40B4-BE49-F238E27FC236}">
                <a16:creationId xmlns:a16="http://schemas.microsoft.com/office/drawing/2014/main" id="{DB75C3F2-ECB1-478A-A47A-4D5F9A06B303}"/>
              </a:ext>
            </a:extLst>
          </p:cNvPr>
          <p:cNvSpPr/>
          <p:nvPr/>
        </p:nvSpPr>
        <p:spPr>
          <a:xfrm>
            <a:off x="0" y="126060"/>
            <a:ext cx="125605" cy="763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5193461B-7081-408C-937B-324A18F1DE5E}"/>
              </a:ext>
            </a:extLst>
          </p:cNvPr>
          <p:cNvGrpSpPr/>
          <p:nvPr/>
        </p:nvGrpSpPr>
        <p:grpSpPr>
          <a:xfrm rot="5400000">
            <a:off x="-672573" y="2165317"/>
            <a:ext cx="4322736" cy="2977593"/>
            <a:chOff x="3718494" y="3068819"/>
            <a:chExt cx="4755012" cy="3789181"/>
          </a:xfrm>
        </p:grpSpPr>
        <p:sp>
          <p:nvSpPr>
            <p:cNvPr id="91" name="Freeform 357">
              <a:extLst>
                <a:ext uri="{FF2B5EF4-FFF2-40B4-BE49-F238E27FC236}">
                  <a16:creationId xmlns:a16="http://schemas.microsoft.com/office/drawing/2014/main" id="{0F7F279C-AFC5-4A15-9A31-DA8C8C20001A}"/>
                </a:ext>
              </a:extLst>
            </p:cNvPr>
            <p:cNvSpPr>
              <a:spLocks/>
            </p:cNvSpPr>
            <p:nvPr/>
          </p:nvSpPr>
          <p:spPr bwMode="auto">
            <a:xfrm>
              <a:off x="4218522" y="4726704"/>
              <a:ext cx="684448" cy="1091314"/>
            </a:xfrm>
            <a:custGeom>
              <a:avLst/>
              <a:gdLst>
                <a:gd name="T0" fmla="*/ 179 w 360"/>
                <a:gd name="T1" fmla="*/ 0 h 574"/>
                <a:gd name="T2" fmla="*/ 360 w 360"/>
                <a:gd name="T3" fmla="*/ 102 h 574"/>
                <a:gd name="T4" fmla="*/ 360 w 360"/>
                <a:gd name="T5" fmla="*/ 574 h 574"/>
                <a:gd name="T6" fmla="*/ 0 w 360"/>
                <a:gd name="T7" fmla="*/ 574 h 574"/>
                <a:gd name="T8" fmla="*/ 0 w 360"/>
                <a:gd name="T9" fmla="*/ 102 h 574"/>
                <a:gd name="T10" fmla="*/ 179 w 360"/>
                <a:gd name="T11" fmla="*/ 0 h 574"/>
              </a:gdLst>
              <a:ahLst/>
              <a:cxnLst>
                <a:cxn ang="0">
                  <a:pos x="T0" y="T1"/>
                </a:cxn>
                <a:cxn ang="0">
                  <a:pos x="T2" y="T3"/>
                </a:cxn>
                <a:cxn ang="0">
                  <a:pos x="T4" y="T5"/>
                </a:cxn>
                <a:cxn ang="0">
                  <a:pos x="T6" y="T7"/>
                </a:cxn>
                <a:cxn ang="0">
                  <a:pos x="T8" y="T9"/>
                </a:cxn>
                <a:cxn ang="0">
                  <a:pos x="T10" y="T11"/>
                </a:cxn>
              </a:cxnLst>
              <a:rect l="0" t="0" r="r" b="b"/>
              <a:pathLst>
                <a:path w="360" h="574">
                  <a:moveTo>
                    <a:pt x="179" y="0"/>
                  </a:moveTo>
                  <a:lnTo>
                    <a:pt x="360" y="102"/>
                  </a:lnTo>
                  <a:lnTo>
                    <a:pt x="360" y="574"/>
                  </a:lnTo>
                  <a:lnTo>
                    <a:pt x="0" y="574"/>
                  </a:lnTo>
                  <a:lnTo>
                    <a:pt x="0" y="102"/>
                  </a:lnTo>
                  <a:lnTo>
                    <a:pt x="179" y="0"/>
                  </a:lnTo>
                  <a:close/>
                </a:path>
              </a:pathLst>
            </a:custGeom>
            <a:solidFill>
              <a:srgbClr val="F1662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endParaRPr>
            </a:p>
          </p:txBody>
        </p:sp>
        <p:sp>
          <p:nvSpPr>
            <p:cNvPr id="92" name="Freeform 358">
              <a:extLst>
                <a:ext uri="{FF2B5EF4-FFF2-40B4-BE49-F238E27FC236}">
                  <a16:creationId xmlns:a16="http://schemas.microsoft.com/office/drawing/2014/main" id="{5744C62E-6CA3-4EF7-A53B-7678A8B42C25}"/>
                </a:ext>
              </a:extLst>
            </p:cNvPr>
            <p:cNvSpPr>
              <a:spLocks/>
            </p:cNvSpPr>
            <p:nvPr/>
          </p:nvSpPr>
          <p:spPr bwMode="auto">
            <a:xfrm>
              <a:off x="4986624" y="3595464"/>
              <a:ext cx="682547" cy="2222555"/>
            </a:xfrm>
            <a:custGeom>
              <a:avLst/>
              <a:gdLst>
                <a:gd name="T0" fmla="*/ 180 w 359"/>
                <a:gd name="T1" fmla="*/ 0 h 1169"/>
                <a:gd name="T2" fmla="*/ 359 w 359"/>
                <a:gd name="T3" fmla="*/ 102 h 1169"/>
                <a:gd name="T4" fmla="*/ 359 w 359"/>
                <a:gd name="T5" fmla="*/ 1169 h 1169"/>
                <a:gd name="T6" fmla="*/ 0 w 359"/>
                <a:gd name="T7" fmla="*/ 1169 h 1169"/>
                <a:gd name="T8" fmla="*/ 0 w 359"/>
                <a:gd name="T9" fmla="*/ 102 h 1169"/>
                <a:gd name="T10" fmla="*/ 180 w 359"/>
                <a:gd name="T11" fmla="*/ 0 h 1169"/>
              </a:gdLst>
              <a:ahLst/>
              <a:cxnLst>
                <a:cxn ang="0">
                  <a:pos x="T0" y="T1"/>
                </a:cxn>
                <a:cxn ang="0">
                  <a:pos x="T2" y="T3"/>
                </a:cxn>
                <a:cxn ang="0">
                  <a:pos x="T4" y="T5"/>
                </a:cxn>
                <a:cxn ang="0">
                  <a:pos x="T6" y="T7"/>
                </a:cxn>
                <a:cxn ang="0">
                  <a:pos x="T8" y="T9"/>
                </a:cxn>
                <a:cxn ang="0">
                  <a:pos x="T10" y="T11"/>
                </a:cxn>
              </a:cxnLst>
              <a:rect l="0" t="0" r="r" b="b"/>
              <a:pathLst>
                <a:path w="359" h="1169">
                  <a:moveTo>
                    <a:pt x="180" y="0"/>
                  </a:moveTo>
                  <a:lnTo>
                    <a:pt x="359" y="102"/>
                  </a:lnTo>
                  <a:lnTo>
                    <a:pt x="359" y="1169"/>
                  </a:lnTo>
                  <a:lnTo>
                    <a:pt x="0" y="1169"/>
                  </a:lnTo>
                  <a:lnTo>
                    <a:pt x="0" y="102"/>
                  </a:lnTo>
                  <a:lnTo>
                    <a:pt x="180" y="0"/>
                  </a:lnTo>
                  <a:close/>
                </a:path>
              </a:pathLst>
            </a:custGeom>
            <a:solidFill>
              <a:srgbClr val="FDBB1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endParaRPr>
            </a:p>
          </p:txBody>
        </p:sp>
        <p:sp>
          <p:nvSpPr>
            <p:cNvPr id="93" name="Freeform 359">
              <a:extLst>
                <a:ext uri="{FF2B5EF4-FFF2-40B4-BE49-F238E27FC236}">
                  <a16:creationId xmlns:a16="http://schemas.microsoft.com/office/drawing/2014/main" id="{0C5136D6-077B-4A5A-98D0-698402FBEC65}"/>
                </a:ext>
              </a:extLst>
            </p:cNvPr>
            <p:cNvSpPr>
              <a:spLocks/>
            </p:cNvSpPr>
            <p:nvPr/>
          </p:nvSpPr>
          <p:spPr bwMode="auto">
            <a:xfrm>
              <a:off x="5756628" y="4047962"/>
              <a:ext cx="682547" cy="1770059"/>
            </a:xfrm>
            <a:custGeom>
              <a:avLst/>
              <a:gdLst>
                <a:gd name="T0" fmla="*/ 179 w 359"/>
                <a:gd name="T1" fmla="*/ 0 h 931"/>
                <a:gd name="T2" fmla="*/ 359 w 359"/>
                <a:gd name="T3" fmla="*/ 102 h 931"/>
                <a:gd name="T4" fmla="*/ 359 w 359"/>
                <a:gd name="T5" fmla="*/ 931 h 931"/>
                <a:gd name="T6" fmla="*/ 0 w 359"/>
                <a:gd name="T7" fmla="*/ 931 h 931"/>
                <a:gd name="T8" fmla="*/ 0 w 359"/>
                <a:gd name="T9" fmla="*/ 102 h 931"/>
                <a:gd name="T10" fmla="*/ 179 w 359"/>
                <a:gd name="T11" fmla="*/ 0 h 931"/>
              </a:gdLst>
              <a:ahLst/>
              <a:cxnLst>
                <a:cxn ang="0">
                  <a:pos x="T0" y="T1"/>
                </a:cxn>
                <a:cxn ang="0">
                  <a:pos x="T2" y="T3"/>
                </a:cxn>
                <a:cxn ang="0">
                  <a:pos x="T4" y="T5"/>
                </a:cxn>
                <a:cxn ang="0">
                  <a:pos x="T6" y="T7"/>
                </a:cxn>
                <a:cxn ang="0">
                  <a:pos x="T8" y="T9"/>
                </a:cxn>
                <a:cxn ang="0">
                  <a:pos x="T10" y="T11"/>
                </a:cxn>
              </a:cxnLst>
              <a:rect l="0" t="0" r="r" b="b"/>
              <a:pathLst>
                <a:path w="359" h="931">
                  <a:moveTo>
                    <a:pt x="179" y="0"/>
                  </a:moveTo>
                  <a:lnTo>
                    <a:pt x="359" y="102"/>
                  </a:lnTo>
                  <a:lnTo>
                    <a:pt x="359" y="931"/>
                  </a:lnTo>
                  <a:lnTo>
                    <a:pt x="0" y="931"/>
                  </a:lnTo>
                  <a:lnTo>
                    <a:pt x="0" y="102"/>
                  </a:lnTo>
                  <a:lnTo>
                    <a:pt x="179" y="0"/>
                  </a:lnTo>
                  <a:close/>
                </a:path>
              </a:pathLst>
            </a:custGeom>
            <a:solidFill>
              <a:srgbClr val="0285B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endParaRPr>
            </a:p>
          </p:txBody>
        </p:sp>
        <p:sp>
          <p:nvSpPr>
            <p:cNvPr id="94" name="Freeform 360">
              <a:extLst>
                <a:ext uri="{FF2B5EF4-FFF2-40B4-BE49-F238E27FC236}">
                  <a16:creationId xmlns:a16="http://schemas.microsoft.com/office/drawing/2014/main" id="{77061E71-1BD5-4821-A7E7-2A6BFB433560}"/>
                </a:ext>
              </a:extLst>
            </p:cNvPr>
            <p:cNvSpPr>
              <a:spLocks/>
            </p:cNvSpPr>
            <p:nvPr/>
          </p:nvSpPr>
          <p:spPr bwMode="auto">
            <a:xfrm>
              <a:off x="7292833" y="4397790"/>
              <a:ext cx="680645" cy="1420230"/>
            </a:xfrm>
            <a:custGeom>
              <a:avLst/>
              <a:gdLst>
                <a:gd name="T0" fmla="*/ 179 w 358"/>
                <a:gd name="T1" fmla="*/ 0 h 747"/>
                <a:gd name="T2" fmla="*/ 358 w 358"/>
                <a:gd name="T3" fmla="*/ 103 h 747"/>
                <a:gd name="T4" fmla="*/ 358 w 358"/>
                <a:gd name="T5" fmla="*/ 747 h 747"/>
                <a:gd name="T6" fmla="*/ 0 w 358"/>
                <a:gd name="T7" fmla="*/ 747 h 747"/>
                <a:gd name="T8" fmla="*/ 0 w 358"/>
                <a:gd name="T9" fmla="*/ 103 h 747"/>
                <a:gd name="T10" fmla="*/ 179 w 358"/>
                <a:gd name="T11" fmla="*/ 0 h 747"/>
              </a:gdLst>
              <a:ahLst/>
              <a:cxnLst>
                <a:cxn ang="0">
                  <a:pos x="T0" y="T1"/>
                </a:cxn>
                <a:cxn ang="0">
                  <a:pos x="T2" y="T3"/>
                </a:cxn>
                <a:cxn ang="0">
                  <a:pos x="T4" y="T5"/>
                </a:cxn>
                <a:cxn ang="0">
                  <a:pos x="T6" y="T7"/>
                </a:cxn>
                <a:cxn ang="0">
                  <a:pos x="T8" y="T9"/>
                </a:cxn>
                <a:cxn ang="0">
                  <a:pos x="T10" y="T11"/>
                </a:cxn>
              </a:cxnLst>
              <a:rect l="0" t="0" r="r" b="b"/>
              <a:pathLst>
                <a:path w="358" h="747">
                  <a:moveTo>
                    <a:pt x="179" y="0"/>
                  </a:moveTo>
                  <a:lnTo>
                    <a:pt x="358" y="103"/>
                  </a:lnTo>
                  <a:lnTo>
                    <a:pt x="358" y="747"/>
                  </a:lnTo>
                  <a:lnTo>
                    <a:pt x="0" y="747"/>
                  </a:lnTo>
                  <a:lnTo>
                    <a:pt x="0" y="103"/>
                  </a:lnTo>
                  <a:lnTo>
                    <a:pt x="179" y="0"/>
                  </a:lnTo>
                  <a:close/>
                </a:path>
              </a:pathLst>
            </a:custGeom>
            <a:solidFill>
              <a:srgbClr val="F1662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endParaRPr>
            </a:p>
          </p:txBody>
        </p:sp>
        <p:sp>
          <p:nvSpPr>
            <p:cNvPr id="95" name="Freeform 361">
              <a:extLst>
                <a:ext uri="{FF2B5EF4-FFF2-40B4-BE49-F238E27FC236}">
                  <a16:creationId xmlns:a16="http://schemas.microsoft.com/office/drawing/2014/main" id="{C64CA1B2-75B7-4AB8-ACC1-3286815FC610}"/>
                </a:ext>
              </a:extLst>
            </p:cNvPr>
            <p:cNvSpPr>
              <a:spLocks/>
            </p:cNvSpPr>
            <p:nvPr/>
          </p:nvSpPr>
          <p:spPr bwMode="auto">
            <a:xfrm>
              <a:off x="6522830" y="3068819"/>
              <a:ext cx="684448" cy="2749200"/>
            </a:xfrm>
            <a:custGeom>
              <a:avLst/>
              <a:gdLst>
                <a:gd name="T0" fmla="*/ 181 w 360"/>
                <a:gd name="T1" fmla="*/ 0 h 1446"/>
                <a:gd name="T2" fmla="*/ 360 w 360"/>
                <a:gd name="T3" fmla="*/ 102 h 1446"/>
                <a:gd name="T4" fmla="*/ 360 w 360"/>
                <a:gd name="T5" fmla="*/ 1446 h 1446"/>
                <a:gd name="T6" fmla="*/ 0 w 360"/>
                <a:gd name="T7" fmla="*/ 1446 h 1446"/>
                <a:gd name="T8" fmla="*/ 0 w 360"/>
                <a:gd name="T9" fmla="*/ 102 h 1446"/>
                <a:gd name="T10" fmla="*/ 181 w 360"/>
                <a:gd name="T11" fmla="*/ 0 h 1446"/>
              </a:gdLst>
              <a:ahLst/>
              <a:cxnLst>
                <a:cxn ang="0">
                  <a:pos x="T0" y="T1"/>
                </a:cxn>
                <a:cxn ang="0">
                  <a:pos x="T2" y="T3"/>
                </a:cxn>
                <a:cxn ang="0">
                  <a:pos x="T4" y="T5"/>
                </a:cxn>
                <a:cxn ang="0">
                  <a:pos x="T6" y="T7"/>
                </a:cxn>
                <a:cxn ang="0">
                  <a:pos x="T8" y="T9"/>
                </a:cxn>
                <a:cxn ang="0">
                  <a:pos x="T10" y="T11"/>
                </a:cxn>
              </a:cxnLst>
              <a:rect l="0" t="0" r="r" b="b"/>
              <a:pathLst>
                <a:path w="360" h="1446">
                  <a:moveTo>
                    <a:pt x="181" y="0"/>
                  </a:moveTo>
                  <a:lnTo>
                    <a:pt x="360" y="102"/>
                  </a:lnTo>
                  <a:lnTo>
                    <a:pt x="360" y="1446"/>
                  </a:lnTo>
                  <a:lnTo>
                    <a:pt x="0" y="1446"/>
                  </a:lnTo>
                  <a:lnTo>
                    <a:pt x="0" y="102"/>
                  </a:lnTo>
                  <a:lnTo>
                    <a:pt x="181" y="0"/>
                  </a:lnTo>
                  <a:close/>
                </a:path>
              </a:pathLst>
            </a:custGeom>
            <a:solidFill>
              <a:srgbClr val="F47B2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endParaRPr>
            </a:p>
          </p:txBody>
        </p:sp>
        <p:sp>
          <p:nvSpPr>
            <p:cNvPr id="96" name="Freeform 373">
              <a:extLst>
                <a:ext uri="{FF2B5EF4-FFF2-40B4-BE49-F238E27FC236}">
                  <a16:creationId xmlns:a16="http://schemas.microsoft.com/office/drawing/2014/main" id="{A45ED089-DC79-42B1-80DA-F97D0FFBBD6B}"/>
                </a:ext>
              </a:extLst>
            </p:cNvPr>
            <p:cNvSpPr>
              <a:spLocks/>
            </p:cNvSpPr>
            <p:nvPr/>
          </p:nvSpPr>
          <p:spPr bwMode="auto">
            <a:xfrm>
              <a:off x="3718494" y="5818019"/>
              <a:ext cx="1184476" cy="604596"/>
            </a:xfrm>
            <a:custGeom>
              <a:avLst/>
              <a:gdLst>
                <a:gd name="T0" fmla="*/ 263 w 623"/>
                <a:gd name="T1" fmla="*/ 0 h 318"/>
                <a:gd name="T2" fmla="*/ 623 w 623"/>
                <a:gd name="T3" fmla="*/ 0 h 318"/>
                <a:gd name="T4" fmla="*/ 464 w 623"/>
                <a:gd name="T5" fmla="*/ 318 h 318"/>
                <a:gd name="T6" fmla="*/ 0 w 623"/>
                <a:gd name="T7" fmla="*/ 318 h 318"/>
                <a:gd name="T8" fmla="*/ 263 w 623"/>
                <a:gd name="T9" fmla="*/ 0 h 318"/>
              </a:gdLst>
              <a:ahLst/>
              <a:cxnLst>
                <a:cxn ang="0">
                  <a:pos x="T0" y="T1"/>
                </a:cxn>
                <a:cxn ang="0">
                  <a:pos x="T2" y="T3"/>
                </a:cxn>
                <a:cxn ang="0">
                  <a:pos x="T4" y="T5"/>
                </a:cxn>
                <a:cxn ang="0">
                  <a:pos x="T6" y="T7"/>
                </a:cxn>
                <a:cxn ang="0">
                  <a:pos x="T8" y="T9"/>
                </a:cxn>
              </a:cxnLst>
              <a:rect l="0" t="0" r="r" b="b"/>
              <a:pathLst>
                <a:path w="623" h="318">
                  <a:moveTo>
                    <a:pt x="263" y="0"/>
                  </a:moveTo>
                  <a:lnTo>
                    <a:pt x="623" y="0"/>
                  </a:lnTo>
                  <a:lnTo>
                    <a:pt x="464" y="318"/>
                  </a:lnTo>
                  <a:lnTo>
                    <a:pt x="0" y="318"/>
                  </a:lnTo>
                  <a:lnTo>
                    <a:pt x="263" y="0"/>
                  </a:lnTo>
                  <a:close/>
                </a:path>
              </a:pathLst>
            </a:custGeom>
            <a:gradFill flip="none" rotWithShape="1">
              <a:gsLst>
                <a:gs pos="0">
                  <a:srgbClr val="F16623">
                    <a:shade val="30000"/>
                    <a:satMod val="115000"/>
                  </a:srgbClr>
                </a:gs>
                <a:gs pos="50000">
                  <a:srgbClr val="F16623">
                    <a:shade val="67500"/>
                    <a:satMod val="115000"/>
                  </a:srgbClr>
                </a:gs>
                <a:gs pos="100000">
                  <a:srgbClr val="F16623">
                    <a:shade val="100000"/>
                    <a:satMod val="115000"/>
                  </a:srgbClr>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endParaRPr>
            </a:p>
          </p:txBody>
        </p:sp>
        <p:sp>
          <p:nvSpPr>
            <p:cNvPr id="97" name="Freeform 374">
              <a:extLst>
                <a:ext uri="{FF2B5EF4-FFF2-40B4-BE49-F238E27FC236}">
                  <a16:creationId xmlns:a16="http://schemas.microsoft.com/office/drawing/2014/main" id="{EDA2D84A-C9D4-4810-AF32-7BBF9C3FCD69}"/>
                </a:ext>
              </a:extLst>
            </p:cNvPr>
            <p:cNvSpPr>
              <a:spLocks/>
            </p:cNvSpPr>
            <p:nvPr/>
          </p:nvSpPr>
          <p:spPr bwMode="auto">
            <a:xfrm>
              <a:off x="4688128" y="5818019"/>
              <a:ext cx="981042" cy="604596"/>
            </a:xfrm>
            <a:custGeom>
              <a:avLst/>
              <a:gdLst>
                <a:gd name="T0" fmla="*/ 157 w 516"/>
                <a:gd name="T1" fmla="*/ 0 h 318"/>
                <a:gd name="T2" fmla="*/ 516 w 516"/>
                <a:gd name="T3" fmla="*/ 0 h 318"/>
                <a:gd name="T4" fmla="*/ 464 w 516"/>
                <a:gd name="T5" fmla="*/ 318 h 318"/>
                <a:gd name="T6" fmla="*/ 0 w 516"/>
                <a:gd name="T7" fmla="*/ 318 h 318"/>
                <a:gd name="T8" fmla="*/ 157 w 516"/>
                <a:gd name="T9" fmla="*/ 0 h 318"/>
              </a:gdLst>
              <a:ahLst/>
              <a:cxnLst>
                <a:cxn ang="0">
                  <a:pos x="T0" y="T1"/>
                </a:cxn>
                <a:cxn ang="0">
                  <a:pos x="T2" y="T3"/>
                </a:cxn>
                <a:cxn ang="0">
                  <a:pos x="T4" y="T5"/>
                </a:cxn>
                <a:cxn ang="0">
                  <a:pos x="T6" y="T7"/>
                </a:cxn>
                <a:cxn ang="0">
                  <a:pos x="T8" y="T9"/>
                </a:cxn>
              </a:cxnLst>
              <a:rect l="0" t="0" r="r" b="b"/>
              <a:pathLst>
                <a:path w="516" h="318">
                  <a:moveTo>
                    <a:pt x="157" y="0"/>
                  </a:moveTo>
                  <a:lnTo>
                    <a:pt x="516" y="0"/>
                  </a:lnTo>
                  <a:lnTo>
                    <a:pt x="464" y="318"/>
                  </a:lnTo>
                  <a:lnTo>
                    <a:pt x="0" y="318"/>
                  </a:lnTo>
                  <a:lnTo>
                    <a:pt x="157" y="0"/>
                  </a:lnTo>
                  <a:close/>
                </a:path>
              </a:pathLst>
            </a:custGeom>
            <a:gradFill flip="none" rotWithShape="1">
              <a:gsLst>
                <a:gs pos="0">
                  <a:srgbClr val="FDBB11">
                    <a:shade val="30000"/>
                    <a:satMod val="115000"/>
                  </a:srgbClr>
                </a:gs>
                <a:gs pos="50000">
                  <a:srgbClr val="FDBB11">
                    <a:shade val="67500"/>
                    <a:satMod val="115000"/>
                  </a:srgbClr>
                </a:gs>
                <a:gs pos="100000">
                  <a:srgbClr val="FDBB11">
                    <a:shade val="100000"/>
                    <a:satMod val="115000"/>
                  </a:srgbClr>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endParaRPr>
            </a:p>
          </p:txBody>
        </p:sp>
        <p:sp>
          <p:nvSpPr>
            <p:cNvPr id="98" name="Freeform 375">
              <a:extLst>
                <a:ext uri="{FF2B5EF4-FFF2-40B4-BE49-F238E27FC236}">
                  <a16:creationId xmlns:a16="http://schemas.microsoft.com/office/drawing/2014/main" id="{93BE9713-95A9-49CA-9BD6-06B01AD164EA}"/>
                </a:ext>
              </a:extLst>
            </p:cNvPr>
            <p:cNvSpPr>
              <a:spLocks/>
            </p:cNvSpPr>
            <p:nvPr/>
          </p:nvSpPr>
          <p:spPr bwMode="auto">
            <a:xfrm>
              <a:off x="7292833" y="5818019"/>
              <a:ext cx="1180673" cy="604596"/>
            </a:xfrm>
            <a:custGeom>
              <a:avLst/>
              <a:gdLst>
                <a:gd name="T0" fmla="*/ 0 w 621"/>
                <a:gd name="T1" fmla="*/ 0 h 318"/>
                <a:gd name="T2" fmla="*/ 358 w 621"/>
                <a:gd name="T3" fmla="*/ 0 h 318"/>
                <a:gd name="T4" fmla="*/ 621 w 621"/>
                <a:gd name="T5" fmla="*/ 318 h 318"/>
                <a:gd name="T6" fmla="*/ 157 w 621"/>
                <a:gd name="T7" fmla="*/ 318 h 318"/>
                <a:gd name="T8" fmla="*/ 0 w 621"/>
                <a:gd name="T9" fmla="*/ 0 h 318"/>
              </a:gdLst>
              <a:ahLst/>
              <a:cxnLst>
                <a:cxn ang="0">
                  <a:pos x="T0" y="T1"/>
                </a:cxn>
                <a:cxn ang="0">
                  <a:pos x="T2" y="T3"/>
                </a:cxn>
                <a:cxn ang="0">
                  <a:pos x="T4" y="T5"/>
                </a:cxn>
                <a:cxn ang="0">
                  <a:pos x="T6" y="T7"/>
                </a:cxn>
                <a:cxn ang="0">
                  <a:pos x="T8" y="T9"/>
                </a:cxn>
              </a:cxnLst>
              <a:rect l="0" t="0" r="r" b="b"/>
              <a:pathLst>
                <a:path w="621" h="318">
                  <a:moveTo>
                    <a:pt x="0" y="0"/>
                  </a:moveTo>
                  <a:lnTo>
                    <a:pt x="358" y="0"/>
                  </a:lnTo>
                  <a:lnTo>
                    <a:pt x="621" y="318"/>
                  </a:lnTo>
                  <a:lnTo>
                    <a:pt x="157" y="318"/>
                  </a:lnTo>
                  <a:lnTo>
                    <a:pt x="0" y="0"/>
                  </a:lnTo>
                  <a:close/>
                </a:path>
              </a:pathLst>
            </a:custGeom>
            <a:gradFill flip="none" rotWithShape="1">
              <a:gsLst>
                <a:gs pos="0">
                  <a:srgbClr val="F16623">
                    <a:shade val="30000"/>
                    <a:satMod val="115000"/>
                  </a:srgbClr>
                </a:gs>
                <a:gs pos="50000">
                  <a:srgbClr val="F16623">
                    <a:shade val="67500"/>
                    <a:satMod val="115000"/>
                  </a:srgbClr>
                </a:gs>
                <a:gs pos="100000">
                  <a:srgbClr val="F16623">
                    <a:shade val="100000"/>
                    <a:satMod val="115000"/>
                  </a:srgbClr>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endParaRPr>
            </a:p>
          </p:txBody>
        </p:sp>
        <p:sp>
          <p:nvSpPr>
            <p:cNvPr id="99" name="Freeform 376">
              <a:extLst>
                <a:ext uri="{FF2B5EF4-FFF2-40B4-BE49-F238E27FC236}">
                  <a16:creationId xmlns:a16="http://schemas.microsoft.com/office/drawing/2014/main" id="{AFE3866B-9377-4E88-A5D8-511FF9573266}"/>
                </a:ext>
              </a:extLst>
            </p:cNvPr>
            <p:cNvSpPr>
              <a:spLocks/>
            </p:cNvSpPr>
            <p:nvPr/>
          </p:nvSpPr>
          <p:spPr bwMode="auto">
            <a:xfrm>
              <a:off x="6522830" y="5818019"/>
              <a:ext cx="982944" cy="604596"/>
            </a:xfrm>
            <a:custGeom>
              <a:avLst/>
              <a:gdLst>
                <a:gd name="T0" fmla="*/ 0 w 517"/>
                <a:gd name="T1" fmla="*/ 0 h 318"/>
                <a:gd name="T2" fmla="*/ 360 w 517"/>
                <a:gd name="T3" fmla="*/ 0 h 318"/>
                <a:gd name="T4" fmla="*/ 517 w 517"/>
                <a:gd name="T5" fmla="*/ 318 h 318"/>
                <a:gd name="T6" fmla="*/ 54 w 517"/>
                <a:gd name="T7" fmla="*/ 318 h 318"/>
                <a:gd name="T8" fmla="*/ 0 w 517"/>
                <a:gd name="T9" fmla="*/ 0 h 318"/>
              </a:gdLst>
              <a:ahLst/>
              <a:cxnLst>
                <a:cxn ang="0">
                  <a:pos x="T0" y="T1"/>
                </a:cxn>
                <a:cxn ang="0">
                  <a:pos x="T2" y="T3"/>
                </a:cxn>
                <a:cxn ang="0">
                  <a:pos x="T4" y="T5"/>
                </a:cxn>
                <a:cxn ang="0">
                  <a:pos x="T6" y="T7"/>
                </a:cxn>
                <a:cxn ang="0">
                  <a:pos x="T8" y="T9"/>
                </a:cxn>
              </a:cxnLst>
              <a:rect l="0" t="0" r="r" b="b"/>
              <a:pathLst>
                <a:path w="517" h="318">
                  <a:moveTo>
                    <a:pt x="0" y="0"/>
                  </a:moveTo>
                  <a:lnTo>
                    <a:pt x="360" y="0"/>
                  </a:lnTo>
                  <a:lnTo>
                    <a:pt x="517" y="318"/>
                  </a:lnTo>
                  <a:lnTo>
                    <a:pt x="54" y="318"/>
                  </a:lnTo>
                  <a:lnTo>
                    <a:pt x="0" y="0"/>
                  </a:lnTo>
                  <a:close/>
                </a:path>
              </a:pathLst>
            </a:custGeom>
            <a:gradFill flip="none" rotWithShape="1">
              <a:gsLst>
                <a:gs pos="0">
                  <a:srgbClr val="F47B20">
                    <a:shade val="30000"/>
                    <a:satMod val="115000"/>
                  </a:srgbClr>
                </a:gs>
                <a:gs pos="50000">
                  <a:srgbClr val="F47B20">
                    <a:shade val="67500"/>
                    <a:satMod val="115000"/>
                  </a:srgbClr>
                </a:gs>
                <a:gs pos="100000">
                  <a:srgbClr val="F47B20">
                    <a:shade val="100000"/>
                    <a:satMod val="115000"/>
                  </a:srgbClr>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endParaRPr>
            </a:p>
          </p:txBody>
        </p:sp>
        <p:sp>
          <p:nvSpPr>
            <p:cNvPr id="100" name="Freeform 377">
              <a:extLst>
                <a:ext uri="{FF2B5EF4-FFF2-40B4-BE49-F238E27FC236}">
                  <a16:creationId xmlns:a16="http://schemas.microsoft.com/office/drawing/2014/main" id="{1B5AA705-1FFF-4A5F-BEF0-F0FA9FF98449}"/>
                </a:ext>
              </a:extLst>
            </p:cNvPr>
            <p:cNvSpPr>
              <a:spLocks/>
            </p:cNvSpPr>
            <p:nvPr/>
          </p:nvSpPr>
          <p:spPr bwMode="auto">
            <a:xfrm>
              <a:off x="5655862" y="5818019"/>
              <a:ext cx="882177" cy="604596"/>
            </a:xfrm>
            <a:custGeom>
              <a:avLst/>
              <a:gdLst>
                <a:gd name="T0" fmla="*/ 53 w 464"/>
                <a:gd name="T1" fmla="*/ 0 h 318"/>
                <a:gd name="T2" fmla="*/ 412 w 464"/>
                <a:gd name="T3" fmla="*/ 0 h 318"/>
                <a:gd name="T4" fmla="*/ 464 w 464"/>
                <a:gd name="T5" fmla="*/ 318 h 318"/>
                <a:gd name="T6" fmla="*/ 0 w 464"/>
                <a:gd name="T7" fmla="*/ 318 h 318"/>
                <a:gd name="T8" fmla="*/ 53 w 464"/>
                <a:gd name="T9" fmla="*/ 0 h 318"/>
              </a:gdLst>
              <a:ahLst/>
              <a:cxnLst>
                <a:cxn ang="0">
                  <a:pos x="T0" y="T1"/>
                </a:cxn>
                <a:cxn ang="0">
                  <a:pos x="T2" y="T3"/>
                </a:cxn>
                <a:cxn ang="0">
                  <a:pos x="T4" y="T5"/>
                </a:cxn>
                <a:cxn ang="0">
                  <a:pos x="T6" y="T7"/>
                </a:cxn>
                <a:cxn ang="0">
                  <a:pos x="T8" y="T9"/>
                </a:cxn>
              </a:cxnLst>
              <a:rect l="0" t="0" r="r" b="b"/>
              <a:pathLst>
                <a:path w="464" h="318">
                  <a:moveTo>
                    <a:pt x="53" y="0"/>
                  </a:moveTo>
                  <a:lnTo>
                    <a:pt x="412" y="0"/>
                  </a:lnTo>
                  <a:lnTo>
                    <a:pt x="464" y="318"/>
                  </a:lnTo>
                  <a:lnTo>
                    <a:pt x="0" y="318"/>
                  </a:lnTo>
                  <a:lnTo>
                    <a:pt x="53" y="0"/>
                  </a:lnTo>
                  <a:close/>
                </a:path>
              </a:pathLst>
            </a:custGeom>
            <a:gradFill flip="none" rotWithShape="1">
              <a:gsLst>
                <a:gs pos="0">
                  <a:srgbClr val="0285BC">
                    <a:shade val="30000"/>
                    <a:satMod val="115000"/>
                  </a:srgbClr>
                </a:gs>
                <a:gs pos="50000">
                  <a:srgbClr val="0285BC">
                    <a:shade val="67500"/>
                    <a:satMod val="115000"/>
                  </a:srgbClr>
                </a:gs>
                <a:gs pos="100000">
                  <a:srgbClr val="0285BC">
                    <a:shade val="100000"/>
                    <a:satMod val="115000"/>
                  </a:srgbClr>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endParaRPr>
            </a:p>
          </p:txBody>
        </p:sp>
        <p:sp>
          <p:nvSpPr>
            <p:cNvPr id="101" name="Rectangle 402">
              <a:extLst>
                <a:ext uri="{FF2B5EF4-FFF2-40B4-BE49-F238E27FC236}">
                  <a16:creationId xmlns:a16="http://schemas.microsoft.com/office/drawing/2014/main" id="{9AAD253B-E0A6-4281-92C7-ADB9FDB4EE98}"/>
                </a:ext>
              </a:extLst>
            </p:cNvPr>
            <p:cNvSpPr>
              <a:spLocks noChangeArrowheads="1"/>
            </p:cNvSpPr>
            <p:nvPr/>
          </p:nvSpPr>
          <p:spPr bwMode="auto">
            <a:xfrm>
              <a:off x="3718494" y="6422614"/>
              <a:ext cx="882177" cy="435386"/>
            </a:xfrm>
            <a:prstGeom prst="rect">
              <a:avLst/>
            </a:prstGeom>
            <a:solidFill>
              <a:srgbClr val="F16623"/>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endParaRPr>
            </a:p>
          </p:txBody>
        </p:sp>
        <p:sp>
          <p:nvSpPr>
            <p:cNvPr id="102" name="Rectangle 403">
              <a:extLst>
                <a:ext uri="{FF2B5EF4-FFF2-40B4-BE49-F238E27FC236}">
                  <a16:creationId xmlns:a16="http://schemas.microsoft.com/office/drawing/2014/main" id="{C0379994-288A-4466-9028-38E1C6A1F360}"/>
                </a:ext>
              </a:extLst>
            </p:cNvPr>
            <p:cNvSpPr>
              <a:spLocks noChangeArrowheads="1"/>
            </p:cNvSpPr>
            <p:nvPr/>
          </p:nvSpPr>
          <p:spPr bwMode="auto">
            <a:xfrm>
              <a:off x="7593229" y="6422614"/>
              <a:ext cx="880277" cy="435386"/>
            </a:xfrm>
            <a:prstGeom prst="rect">
              <a:avLst/>
            </a:prstGeom>
            <a:solidFill>
              <a:srgbClr val="F16623"/>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endParaRPr>
            </a:p>
          </p:txBody>
        </p:sp>
        <p:sp>
          <p:nvSpPr>
            <p:cNvPr id="103" name="Rectangle 404">
              <a:extLst>
                <a:ext uri="{FF2B5EF4-FFF2-40B4-BE49-F238E27FC236}">
                  <a16:creationId xmlns:a16="http://schemas.microsoft.com/office/drawing/2014/main" id="{6D30024E-0CC1-409D-B761-F4295FD1639A}"/>
                </a:ext>
              </a:extLst>
            </p:cNvPr>
            <p:cNvSpPr>
              <a:spLocks noChangeArrowheads="1"/>
            </p:cNvSpPr>
            <p:nvPr/>
          </p:nvSpPr>
          <p:spPr bwMode="auto">
            <a:xfrm>
              <a:off x="4688128" y="6422614"/>
              <a:ext cx="882177" cy="435386"/>
            </a:xfrm>
            <a:prstGeom prst="rect">
              <a:avLst/>
            </a:prstGeom>
            <a:solidFill>
              <a:srgbClr val="FDBB1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endParaRPr>
            </a:p>
          </p:txBody>
        </p:sp>
        <p:sp>
          <p:nvSpPr>
            <p:cNvPr id="104" name="Rectangle 405">
              <a:extLst>
                <a:ext uri="{FF2B5EF4-FFF2-40B4-BE49-F238E27FC236}">
                  <a16:creationId xmlns:a16="http://schemas.microsoft.com/office/drawing/2014/main" id="{02D70A5A-195D-44F0-A58D-6C0A053E2AD6}"/>
                </a:ext>
              </a:extLst>
            </p:cNvPr>
            <p:cNvSpPr>
              <a:spLocks noChangeArrowheads="1"/>
            </p:cNvSpPr>
            <p:nvPr/>
          </p:nvSpPr>
          <p:spPr bwMode="auto">
            <a:xfrm>
              <a:off x="6625497" y="6422614"/>
              <a:ext cx="880277" cy="435386"/>
            </a:xfrm>
            <a:prstGeom prst="rect">
              <a:avLst/>
            </a:prstGeom>
            <a:solidFill>
              <a:srgbClr val="F47B2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endParaRPr>
            </a:p>
          </p:txBody>
        </p:sp>
        <p:sp>
          <p:nvSpPr>
            <p:cNvPr id="105" name="Rectangle 407">
              <a:extLst>
                <a:ext uri="{FF2B5EF4-FFF2-40B4-BE49-F238E27FC236}">
                  <a16:creationId xmlns:a16="http://schemas.microsoft.com/office/drawing/2014/main" id="{CCB6C82D-281F-4B58-9F31-34773023E5B3}"/>
                </a:ext>
              </a:extLst>
            </p:cNvPr>
            <p:cNvSpPr>
              <a:spLocks noChangeArrowheads="1"/>
            </p:cNvSpPr>
            <p:nvPr/>
          </p:nvSpPr>
          <p:spPr bwMode="auto">
            <a:xfrm>
              <a:off x="5655862" y="6422614"/>
              <a:ext cx="882177" cy="435386"/>
            </a:xfrm>
            <a:prstGeom prst="rect">
              <a:avLst/>
            </a:prstGeom>
            <a:solidFill>
              <a:srgbClr val="0285B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endParaRPr>
            </a:p>
          </p:txBody>
        </p:sp>
      </p:grpSp>
      <p:pic>
        <p:nvPicPr>
          <p:cNvPr id="108" name="Graphic 107" descr="Bell with solid fill">
            <a:extLst>
              <a:ext uri="{FF2B5EF4-FFF2-40B4-BE49-F238E27FC236}">
                <a16:creationId xmlns:a16="http://schemas.microsoft.com/office/drawing/2014/main" id="{4E3F7CB1-ADD6-4C1B-8358-D53AF0CE5F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77211" y="229032"/>
            <a:ext cx="557729" cy="557729"/>
          </a:xfrm>
          <a:prstGeom prst="rect">
            <a:avLst/>
          </a:prstGeom>
        </p:spPr>
      </p:pic>
    </p:spTree>
    <p:extLst>
      <p:ext uri="{BB962C8B-B14F-4D97-AF65-F5344CB8AC3E}">
        <p14:creationId xmlns:p14="http://schemas.microsoft.com/office/powerpoint/2010/main" val="1808588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DFB0-4F71-AF1E-0493-AD6FFBC26F79}"/>
              </a:ext>
            </a:extLst>
          </p:cNvPr>
          <p:cNvSpPr>
            <a:spLocks noGrp="1"/>
          </p:cNvSpPr>
          <p:nvPr>
            <p:ph type="title"/>
          </p:nvPr>
        </p:nvSpPr>
        <p:spPr>
          <a:xfrm>
            <a:off x="355600" y="-152400"/>
            <a:ext cx="10515600" cy="1325563"/>
          </a:xfrm>
        </p:spPr>
        <p:txBody>
          <a:bodyPr/>
          <a:lstStyle/>
          <a:p>
            <a:r>
              <a:rPr lang="en-US" sz="3200" dirty="0">
                <a:ea typeface="+mj-lt"/>
                <a:cs typeface="+mj-lt"/>
              </a:rPr>
              <a:t>Upcoming Vaccine Expiry</a:t>
            </a:r>
            <a:endParaRPr lang="en-US" sz="3200" dirty="0"/>
          </a:p>
        </p:txBody>
      </p:sp>
      <p:sp>
        <p:nvSpPr>
          <p:cNvPr id="3" name="Content Placeholder 2">
            <a:extLst>
              <a:ext uri="{FF2B5EF4-FFF2-40B4-BE49-F238E27FC236}">
                <a16:creationId xmlns:a16="http://schemas.microsoft.com/office/drawing/2014/main" id="{224340E1-35E9-486D-EB07-F26DB49BF078}"/>
              </a:ext>
            </a:extLst>
          </p:cNvPr>
          <p:cNvSpPr>
            <a:spLocks noGrp="1"/>
          </p:cNvSpPr>
          <p:nvPr>
            <p:ph idx="1"/>
          </p:nvPr>
        </p:nvSpPr>
        <p:spPr>
          <a:xfrm>
            <a:off x="838200" y="1690688"/>
            <a:ext cx="10515600" cy="4351338"/>
          </a:xfrm>
        </p:spPr>
        <p:txBody>
          <a:bodyPr vert="horz" lIns="91440" tIns="45720" rIns="91440" bIns="45720" rtlCol="0" anchor="t">
            <a:normAutofit/>
          </a:bodyPr>
          <a:lstStyle/>
          <a:p>
            <a:pPr marL="0" indent="0">
              <a:lnSpc>
                <a:spcPct val="100000"/>
              </a:lnSpc>
              <a:buNone/>
            </a:pPr>
            <a:r>
              <a:rPr lang="en-US" dirty="0">
                <a:ea typeface="+mn-lt"/>
                <a:cs typeface="+mn-lt"/>
              </a:rPr>
              <a:t>Many lots of Pfizer and Moderna are expiring in the coming weeks, so:</a:t>
            </a:r>
            <a:endParaRPr lang="en-US" dirty="0">
              <a:cs typeface="Arial"/>
            </a:endParaRPr>
          </a:p>
          <a:p>
            <a:pPr>
              <a:lnSpc>
                <a:spcPct val="100000"/>
              </a:lnSpc>
            </a:pPr>
            <a:r>
              <a:rPr lang="en-US" sz="2400" dirty="0">
                <a:ea typeface="+mn-lt"/>
                <a:cs typeface="+mn-lt"/>
              </a:rPr>
              <a:t>Pay close attention to the expiration dates of your vaccines.</a:t>
            </a:r>
            <a:endParaRPr lang="en-US" sz="2400" dirty="0"/>
          </a:p>
          <a:p>
            <a:pPr>
              <a:lnSpc>
                <a:spcPct val="100000"/>
              </a:lnSpc>
            </a:pPr>
            <a:r>
              <a:rPr lang="en-US" sz="2400" dirty="0">
                <a:ea typeface="+mn-lt"/>
                <a:cs typeface="+mn-lt"/>
              </a:rPr>
              <a:t>Always double check expiration date before administering the vaccine.</a:t>
            </a:r>
            <a:endParaRPr lang="en-US" sz="2400" dirty="0"/>
          </a:p>
          <a:p>
            <a:pPr>
              <a:lnSpc>
                <a:spcPct val="100000"/>
              </a:lnSpc>
            </a:pPr>
            <a:r>
              <a:rPr lang="en-US" sz="2400" dirty="0">
                <a:ea typeface="+mn-lt"/>
                <a:cs typeface="+mn-lt"/>
              </a:rPr>
              <a:t>Always quarantine or dispose of any expired vaccine to avoid accidental administration.</a:t>
            </a:r>
            <a:endParaRPr lang="en-US" sz="2400" dirty="0"/>
          </a:p>
          <a:p>
            <a:pPr marL="0" indent="0">
              <a:buNone/>
            </a:pPr>
            <a:endParaRPr lang="en-US" dirty="0">
              <a:cs typeface="Arial"/>
            </a:endParaRPr>
          </a:p>
        </p:txBody>
      </p:sp>
      <p:sp>
        <p:nvSpPr>
          <p:cNvPr id="4" name="Slide Number Placeholder 3">
            <a:extLst>
              <a:ext uri="{FF2B5EF4-FFF2-40B4-BE49-F238E27FC236}">
                <a16:creationId xmlns:a16="http://schemas.microsoft.com/office/drawing/2014/main" id="{14C4341B-9F41-81F4-14D9-0C2E00AEBAFF}"/>
              </a:ext>
            </a:extLst>
          </p:cNvPr>
          <p:cNvSpPr>
            <a:spLocks noGrp="1"/>
          </p:cNvSpPr>
          <p:nvPr>
            <p:ph type="sldNum" sz="quarter" idx="12"/>
          </p:nvPr>
        </p:nvSpPr>
        <p:spPr/>
        <p:txBody>
          <a:bodyPr/>
          <a:lstStyle/>
          <a:p>
            <a:fld id="{13D703BF-151A-0D40-8508-CABBAD09F9A9}" type="slidenum">
              <a:rPr lang="en-US" smtClean="0"/>
              <a:t>11</a:t>
            </a:fld>
            <a:endParaRPr lang="en-US"/>
          </a:p>
        </p:txBody>
      </p:sp>
      <p:pic>
        <p:nvPicPr>
          <p:cNvPr id="6" name="Graphic 5" descr="Checklist with solid fill">
            <a:extLst>
              <a:ext uri="{FF2B5EF4-FFF2-40B4-BE49-F238E27FC236}">
                <a16:creationId xmlns:a16="http://schemas.microsoft.com/office/drawing/2014/main" id="{146D4463-60CB-E429-D62C-F6E80D1744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18656" y="4266266"/>
            <a:ext cx="1802092" cy="1802092"/>
          </a:xfrm>
          <a:prstGeom prst="rect">
            <a:avLst/>
          </a:prstGeom>
        </p:spPr>
      </p:pic>
    </p:spTree>
    <p:extLst>
      <p:ext uri="{BB962C8B-B14F-4D97-AF65-F5344CB8AC3E}">
        <p14:creationId xmlns:p14="http://schemas.microsoft.com/office/powerpoint/2010/main" val="3089620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FBB0-BCD7-3F00-F36F-3081A1572E7F}"/>
              </a:ext>
            </a:extLst>
          </p:cNvPr>
          <p:cNvSpPr>
            <a:spLocks noGrp="1"/>
          </p:cNvSpPr>
          <p:nvPr>
            <p:ph type="title"/>
          </p:nvPr>
        </p:nvSpPr>
        <p:spPr>
          <a:xfrm>
            <a:off x="144867" y="809879"/>
            <a:ext cx="10515600" cy="540732"/>
          </a:xfrm>
        </p:spPr>
        <p:txBody>
          <a:bodyPr/>
          <a:lstStyle/>
          <a:p>
            <a:r>
              <a:rPr lang="en-US" sz="3200" dirty="0">
                <a:ea typeface="+mj-lt"/>
                <a:cs typeface="+mj-lt"/>
              </a:rPr>
              <a:t>Moderna Monovalent Adult 12+ Years Shelf-Life Extension</a:t>
            </a:r>
            <a:endParaRPr lang="en-US" sz="3200" dirty="0"/>
          </a:p>
        </p:txBody>
      </p:sp>
      <p:graphicFrame>
        <p:nvGraphicFramePr>
          <p:cNvPr id="7" name="Content Placeholder 6">
            <a:extLst>
              <a:ext uri="{FF2B5EF4-FFF2-40B4-BE49-F238E27FC236}">
                <a16:creationId xmlns:a16="http://schemas.microsoft.com/office/drawing/2014/main" id="{B53CF4E6-7F54-1A6A-366B-87259F40203C}"/>
              </a:ext>
            </a:extLst>
          </p:cNvPr>
          <p:cNvGraphicFramePr>
            <a:graphicFrameLocks noGrp="1"/>
          </p:cNvGraphicFramePr>
          <p:nvPr>
            <p:ph idx="1"/>
            <p:extLst>
              <p:ext uri="{D42A27DB-BD31-4B8C-83A1-F6EECF244321}">
                <p14:modId xmlns:p14="http://schemas.microsoft.com/office/powerpoint/2010/main" val="1206495939"/>
              </p:ext>
            </p:extLst>
          </p:nvPr>
        </p:nvGraphicFramePr>
        <p:xfrm>
          <a:off x="4561114" y="1825625"/>
          <a:ext cx="7217228" cy="4306833"/>
        </p:xfrm>
        <a:graphic>
          <a:graphicData uri="http://schemas.openxmlformats.org/drawingml/2006/table">
            <a:tbl>
              <a:tblPr firstRow="1" firstCol="1" bandRow="1">
                <a:tableStyleId>{5C22544A-7EE6-4342-B048-85BDC9FD1C3A}</a:tableStyleId>
              </a:tblPr>
              <a:tblGrid>
                <a:gridCol w="2394177">
                  <a:extLst>
                    <a:ext uri="{9D8B030D-6E8A-4147-A177-3AD203B41FA5}">
                      <a16:colId xmlns:a16="http://schemas.microsoft.com/office/drawing/2014/main" val="2090946059"/>
                    </a:ext>
                  </a:extLst>
                </a:gridCol>
                <a:gridCol w="2428875">
                  <a:extLst>
                    <a:ext uri="{9D8B030D-6E8A-4147-A177-3AD203B41FA5}">
                      <a16:colId xmlns:a16="http://schemas.microsoft.com/office/drawing/2014/main" val="483546233"/>
                    </a:ext>
                  </a:extLst>
                </a:gridCol>
                <a:gridCol w="2394176">
                  <a:extLst>
                    <a:ext uri="{9D8B030D-6E8A-4147-A177-3AD203B41FA5}">
                      <a16:colId xmlns:a16="http://schemas.microsoft.com/office/drawing/2014/main" val="3949915120"/>
                    </a:ext>
                  </a:extLst>
                </a:gridCol>
              </a:tblGrid>
              <a:tr h="568325">
                <a:tc>
                  <a:txBody>
                    <a:bodyPr/>
                    <a:lstStyle/>
                    <a:p>
                      <a:pPr marL="0" marR="0" algn="ctr" rtl="0" eaLnBrk="1" latinLnBrk="0" hangingPunct="1">
                        <a:lnSpc>
                          <a:spcPct val="107000"/>
                        </a:lnSpc>
                        <a:spcBef>
                          <a:spcPts val="0"/>
                        </a:spcBef>
                        <a:spcAft>
                          <a:spcPts val="0"/>
                        </a:spcAft>
                      </a:pPr>
                      <a:r>
                        <a:rPr lang="en-US" sz="1800" kern="1200" dirty="0">
                          <a:effectLst/>
                        </a:rPr>
                        <a:t> Lot Number</a:t>
                      </a:r>
                      <a:endParaRPr lang="en-US" dirty="0">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800" kern="1200" dirty="0">
                          <a:effectLst/>
                        </a:rPr>
                        <a:t> Old Expiry (9 months)</a:t>
                      </a:r>
                      <a:endParaRPr lang="en-US" dirty="0">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800" kern="1200" dirty="0">
                          <a:effectLst/>
                        </a:rPr>
                        <a:t> New Expiry (12 Months)</a:t>
                      </a:r>
                      <a:endParaRPr lang="en-US" dirty="0">
                        <a:effectLst/>
                      </a:endParaRPr>
                    </a:p>
                  </a:txBody>
                  <a:tcPr marL="0" marR="0" marT="0" marB="0" anchor="ctr"/>
                </a:tc>
                <a:extLst>
                  <a:ext uri="{0D108BD9-81ED-4DB2-BD59-A6C34878D82A}">
                    <a16:rowId xmlns:a16="http://schemas.microsoft.com/office/drawing/2014/main" val="765132802"/>
                  </a:ext>
                </a:extLst>
              </a:tr>
              <a:tr h="306578">
                <a:tc>
                  <a:txBody>
                    <a:bodyPr/>
                    <a:lstStyle/>
                    <a:p>
                      <a:pPr marL="0" marR="0" algn="ctr" rtl="0" eaLnBrk="1" latinLnBrk="0" hangingPunct="1">
                        <a:lnSpc>
                          <a:spcPct val="107000"/>
                        </a:lnSpc>
                        <a:spcBef>
                          <a:spcPts val="0"/>
                        </a:spcBef>
                        <a:spcAft>
                          <a:spcPts val="0"/>
                        </a:spcAft>
                      </a:pPr>
                      <a:r>
                        <a:rPr lang="en-US" sz="1600" kern="1200" dirty="0">
                          <a:effectLst/>
                        </a:rPr>
                        <a:t>054A22A</a:t>
                      </a:r>
                      <a:endParaRPr lang="en-US" sz="2000" dirty="0">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600" kern="1200">
                          <a:effectLst/>
                        </a:rPr>
                        <a:t>2022-11-01</a:t>
                      </a:r>
                      <a:endParaRPr lang="en-US">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600" kern="1200">
                          <a:effectLst/>
                        </a:rPr>
                        <a:t>Feb 1, 2023</a:t>
                      </a:r>
                      <a:endParaRPr lang="en-US">
                        <a:effectLst/>
                      </a:endParaRPr>
                    </a:p>
                  </a:txBody>
                  <a:tcPr marL="0" marR="0" marT="0" marB="0" anchor="ctr"/>
                </a:tc>
                <a:extLst>
                  <a:ext uri="{0D108BD9-81ED-4DB2-BD59-A6C34878D82A}">
                    <a16:rowId xmlns:a16="http://schemas.microsoft.com/office/drawing/2014/main" val="2828254211"/>
                  </a:ext>
                </a:extLst>
              </a:tr>
              <a:tr h="306578">
                <a:tc>
                  <a:txBody>
                    <a:bodyPr/>
                    <a:lstStyle/>
                    <a:p>
                      <a:pPr marL="0" marR="0" algn="ctr" rtl="0" eaLnBrk="1" latinLnBrk="0" hangingPunct="1">
                        <a:lnSpc>
                          <a:spcPct val="107000"/>
                        </a:lnSpc>
                        <a:spcBef>
                          <a:spcPts val="0"/>
                        </a:spcBef>
                        <a:spcAft>
                          <a:spcPts val="0"/>
                        </a:spcAft>
                      </a:pPr>
                      <a:r>
                        <a:rPr lang="en-US" sz="1600" kern="1200" dirty="0">
                          <a:effectLst/>
                        </a:rPr>
                        <a:t>055A22A</a:t>
                      </a:r>
                      <a:endParaRPr lang="en-US" sz="2000" dirty="0">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600" kern="1200">
                          <a:effectLst/>
                        </a:rPr>
                        <a:t>2022-11-02</a:t>
                      </a:r>
                      <a:endParaRPr lang="en-US">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600" kern="1200">
                          <a:effectLst/>
                        </a:rPr>
                        <a:t>Feb 2, 2023</a:t>
                      </a:r>
                      <a:endParaRPr lang="en-US">
                        <a:effectLst/>
                      </a:endParaRPr>
                    </a:p>
                  </a:txBody>
                  <a:tcPr marL="0" marR="0" marT="0" marB="0" anchor="ctr"/>
                </a:tc>
                <a:extLst>
                  <a:ext uri="{0D108BD9-81ED-4DB2-BD59-A6C34878D82A}">
                    <a16:rowId xmlns:a16="http://schemas.microsoft.com/office/drawing/2014/main" val="466887679"/>
                  </a:ext>
                </a:extLst>
              </a:tr>
              <a:tr h="306578">
                <a:tc>
                  <a:txBody>
                    <a:bodyPr/>
                    <a:lstStyle/>
                    <a:p>
                      <a:pPr marL="0" marR="0" algn="ctr" rtl="0" eaLnBrk="1" latinLnBrk="0" hangingPunct="1">
                        <a:lnSpc>
                          <a:spcPct val="107000"/>
                        </a:lnSpc>
                        <a:spcBef>
                          <a:spcPts val="0"/>
                        </a:spcBef>
                        <a:spcAft>
                          <a:spcPts val="0"/>
                        </a:spcAft>
                      </a:pPr>
                      <a:r>
                        <a:rPr lang="en-US" sz="1600" kern="1200">
                          <a:effectLst/>
                        </a:rPr>
                        <a:t>057A22A</a:t>
                      </a:r>
                      <a:endParaRPr lang="en-US" sz="2000">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600" kern="1200">
                          <a:effectLst/>
                        </a:rPr>
                        <a:t>2022-11-06</a:t>
                      </a:r>
                      <a:endParaRPr lang="en-US">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600" kern="1200">
                          <a:effectLst/>
                        </a:rPr>
                        <a:t>Feb 6, 2023</a:t>
                      </a:r>
                      <a:endParaRPr lang="en-US">
                        <a:effectLst/>
                      </a:endParaRPr>
                    </a:p>
                  </a:txBody>
                  <a:tcPr marL="0" marR="0" marT="0" marB="0" anchor="ctr"/>
                </a:tc>
                <a:extLst>
                  <a:ext uri="{0D108BD9-81ED-4DB2-BD59-A6C34878D82A}">
                    <a16:rowId xmlns:a16="http://schemas.microsoft.com/office/drawing/2014/main" val="2123706364"/>
                  </a:ext>
                </a:extLst>
              </a:tr>
              <a:tr h="306578">
                <a:tc>
                  <a:txBody>
                    <a:bodyPr/>
                    <a:lstStyle/>
                    <a:p>
                      <a:pPr marL="0" marR="0" algn="ctr" rtl="0" eaLnBrk="1" latinLnBrk="0" hangingPunct="1">
                        <a:lnSpc>
                          <a:spcPct val="107000"/>
                        </a:lnSpc>
                        <a:spcBef>
                          <a:spcPts val="0"/>
                        </a:spcBef>
                        <a:spcAft>
                          <a:spcPts val="0"/>
                        </a:spcAft>
                      </a:pPr>
                      <a:r>
                        <a:rPr lang="en-US" sz="1600" kern="1200" dirty="0">
                          <a:effectLst/>
                        </a:rPr>
                        <a:t>056A22A</a:t>
                      </a:r>
                      <a:endParaRPr lang="en-US" sz="2000" dirty="0">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600" kern="1200">
                          <a:effectLst/>
                        </a:rPr>
                        <a:t>2022-11-07</a:t>
                      </a:r>
                      <a:endParaRPr lang="en-US">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600" kern="1200">
                          <a:effectLst/>
                        </a:rPr>
                        <a:t>Feb 7, 2023</a:t>
                      </a:r>
                      <a:endParaRPr lang="en-US">
                        <a:effectLst/>
                      </a:endParaRPr>
                    </a:p>
                  </a:txBody>
                  <a:tcPr marL="0" marR="0" marT="0" marB="0" anchor="ctr"/>
                </a:tc>
                <a:extLst>
                  <a:ext uri="{0D108BD9-81ED-4DB2-BD59-A6C34878D82A}">
                    <a16:rowId xmlns:a16="http://schemas.microsoft.com/office/drawing/2014/main" val="3995450355"/>
                  </a:ext>
                </a:extLst>
              </a:tr>
              <a:tr h="390915">
                <a:tc>
                  <a:txBody>
                    <a:bodyPr/>
                    <a:lstStyle/>
                    <a:p>
                      <a:pPr marL="0" marR="0" algn="ctr" rtl="0" eaLnBrk="1" latinLnBrk="0" hangingPunct="1">
                        <a:lnSpc>
                          <a:spcPct val="107000"/>
                        </a:lnSpc>
                        <a:spcBef>
                          <a:spcPts val="0"/>
                        </a:spcBef>
                        <a:spcAft>
                          <a:spcPts val="0"/>
                        </a:spcAft>
                      </a:pPr>
                      <a:r>
                        <a:rPr lang="en-US" sz="1600" kern="1200">
                          <a:effectLst/>
                        </a:rPr>
                        <a:t>059A22A</a:t>
                      </a:r>
                      <a:endParaRPr lang="en-US" sz="2000">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600" kern="1200" dirty="0">
                          <a:effectLst/>
                        </a:rPr>
                        <a:t>2022-11-09</a:t>
                      </a:r>
                      <a:endParaRPr lang="en-US" dirty="0">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600" kern="1200">
                          <a:effectLst/>
                        </a:rPr>
                        <a:t>Feb 9, 2023</a:t>
                      </a:r>
                      <a:endParaRPr lang="en-US">
                        <a:effectLst/>
                      </a:endParaRPr>
                    </a:p>
                  </a:txBody>
                  <a:tcPr marL="0" marR="0" marT="0" marB="0" anchor="ctr"/>
                </a:tc>
                <a:extLst>
                  <a:ext uri="{0D108BD9-81ED-4DB2-BD59-A6C34878D82A}">
                    <a16:rowId xmlns:a16="http://schemas.microsoft.com/office/drawing/2014/main" val="1087358731"/>
                  </a:ext>
                </a:extLst>
              </a:tr>
              <a:tr h="281813">
                <a:tc>
                  <a:txBody>
                    <a:bodyPr/>
                    <a:lstStyle/>
                    <a:p>
                      <a:pPr marL="0" marR="0" algn="ctr" rtl="0" eaLnBrk="1" latinLnBrk="0" hangingPunct="1">
                        <a:lnSpc>
                          <a:spcPct val="107000"/>
                        </a:lnSpc>
                        <a:spcBef>
                          <a:spcPts val="0"/>
                        </a:spcBef>
                        <a:spcAft>
                          <a:spcPts val="0"/>
                        </a:spcAft>
                      </a:pPr>
                      <a:r>
                        <a:rPr lang="en-US" sz="1600" kern="1200">
                          <a:effectLst/>
                        </a:rPr>
                        <a:t>058A22-2A</a:t>
                      </a:r>
                      <a:endParaRPr lang="en-US" sz="2000">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600" kern="1200">
                          <a:effectLst/>
                        </a:rPr>
                        <a:t>2022-11-10</a:t>
                      </a:r>
                      <a:endParaRPr lang="en-US">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600" kern="1200">
                          <a:effectLst/>
                        </a:rPr>
                        <a:t>Feb 10, 2023</a:t>
                      </a:r>
                      <a:endParaRPr lang="en-US">
                        <a:effectLst/>
                      </a:endParaRPr>
                    </a:p>
                  </a:txBody>
                  <a:tcPr marL="0" marR="0" marT="0" marB="0" anchor="ctr"/>
                </a:tc>
                <a:extLst>
                  <a:ext uri="{0D108BD9-81ED-4DB2-BD59-A6C34878D82A}">
                    <a16:rowId xmlns:a16="http://schemas.microsoft.com/office/drawing/2014/main" val="3379402359"/>
                  </a:ext>
                </a:extLst>
              </a:tr>
              <a:tr h="306578">
                <a:tc>
                  <a:txBody>
                    <a:bodyPr/>
                    <a:lstStyle/>
                    <a:p>
                      <a:pPr marL="0" marR="0" algn="ctr" rtl="0" eaLnBrk="1" latinLnBrk="0" hangingPunct="1">
                        <a:lnSpc>
                          <a:spcPct val="107000"/>
                        </a:lnSpc>
                        <a:spcBef>
                          <a:spcPts val="0"/>
                        </a:spcBef>
                        <a:spcAft>
                          <a:spcPts val="0"/>
                        </a:spcAft>
                      </a:pPr>
                      <a:r>
                        <a:rPr lang="en-US" sz="1600" kern="1200">
                          <a:effectLst/>
                        </a:rPr>
                        <a:t>060A22A</a:t>
                      </a:r>
                      <a:endParaRPr lang="en-US" sz="2000">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600" kern="1200">
                          <a:effectLst/>
                        </a:rPr>
                        <a:t>2022-11-10</a:t>
                      </a:r>
                      <a:endParaRPr lang="en-US">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600" kern="1200">
                          <a:effectLst/>
                        </a:rPr>
                        <a:t>Feb 10, 2023</a:t>
                      </a:r>
                      <a:endParaRPr lang="en-US">
                        <a:effectLst/>
                      </a:endParaRPr>
                    </a:p>
                  </a:txBody>
                  <a:tcPr marL="0" marR="0" marT="0" marB="0" anchor="ctr"/>
                </a:tc>
                <a:extLst>
                  <a:ext uri="{0D108BD9-81ED-4DB2-BD59-A6C34878D82A}">
                    <a16:rowId xmlns:a16="http://schemas.microsoft.com/office/drawing/2014/main" val="1136629201"/>
                  </a:ext>
                </a:extLst>
              </a:tr>
              <a:tr h="306578">
                <a:tc>
                  <a:txBody>
                    <a:bodyPr/>
                    <a:lstStyle/>
                    <a:p>
                      <a:pPr marL="0" marR="0" algn="ctr" rtl="0" eaLnBrk="1" latinLnBrk="0" hangingPunct="1">
                        <a:lnSpc>
                          <a:spcPct val="107000"/>
                        </a:lnSpc>
                        <a:spcBef>
                          <a:spcPts val="0"/>
                        </a:spcBef>
                        <a:spcAft>
                          <a:spcPts val="0"/>
                        </a:spcAft>
                      </a:pPr>
                      <a:r>
                        <a:rPr lang="en-US" sz="1600" kern="1200" dirty="0">
                          <a:effectLst/>
                        </a:rPr>
                        <a:t>014B22A</a:t>
                      </a:r>
                      <a:endParaRPr lang="en-US" sz="2000" dirty="0">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600" kern="1200">
                          <a:effectLst/>
                        </a:rPr>
                        <a:t>2022-11-11</a:t>
                      </a:r>
                      <a:endParaRPr lang="en-US">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600" kern="1200">
                          <a:effectLst/>
                        </a:rPr>
                        <a:t>Feb 11, 2023</a:t>
                      </a:r>
                      <a:endParaRPr lang="en-US">
                        <a:effectLst/>
                      </a:endParaRPr>
                    </a:p>
                  </a:txBody>
                  <a:tcPr marL="0" marR="0" marT="0" marB="0" anchor="ctr"/>
                </a:tc>
                <a:extLst>
                  <a:ext uri="{0D108BD9-81ED-4DB2-BD59-A6C34878D82A}">
                    <a16:rowId xmlns:a16="http://schemas.microsoft.com/office/drawing/2014/main" val="13832783"/>
                  </a:ext>
                </a:extLst>
              </a:tr>
              <a:tr h="306578">
                <a:tc>
                  <a:txBody>
                    <a:bodyPr/>
                    <a:lstStyle/>
                    <a:p>
                      <a:pPr marL="0" marR="0" algn="ctr" rtl="0" eaLnBrk="1" latinLnBrk="0" hangingPunct="1">
                        <a:lnSpc>
                          <a:spcPct val="107000"/>
                        </a:lnSpc>
                        <a:spcBef>
                          <a:spcPts val="0"/>
                        </a:spcBef>
                        <a:spcAft>
                          <a:spcPts val="0"/>
                        </a:spcAft>
                      </a:pPr>
                      <a:r>
                        <a:rPr lang="en-US" sz="1600" kern="1200" dirty="0">
                          <a:effectLst/>
                        </a:rPr>
                        <a:t>015B22A</a:t>
                      </a:r>
                      <a:endParaRPr lang="en-US" sz="2000" dirty="0">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600" kern="1200">
                          <a:effectLst/>
                        </a:rPr>
                        <a:t>2022-11-12</a:t>
                      </a:r>
                      <a:endParaRPr lang="en-US">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600" kern="1200">
                          <a:effectLst/>
                        </a:rPr>
                        <a:t>Feb 12, 2023</a:t>
                      </a:r>
                      <a:endParaRPr lang="en-US">
                        <a:effectLst/>
                      </a:endParaRPr>
                    </a:p>
                  </a:txBody>
                  <a:tcPr marL="0" marR="0" marT="0" marB="0" anchor="ctr"/>
                </a:tc>
                <a:extLst>
                  <a:ext uri="{0D108BD9-81ED-4DB2-BD59-A6C34878D82A}">
                    <a16:rowId xmlns:a16="http://schemas.microsoft.com/office/drawing/2014/main" val="4123612762"/>
                  </a:ext>
                </a:extLst>
              </a:tr>
              <a:tr h="306578">
                <a:tc>
                  <a:txBody>
                    <a:bodyPr/>
                    <a:lstStyle/>
                    <a:p>
                      <a:pPr marL="0" marR="0" algn="ctr" rtl="0" eaLnBrk="1" latinLnBrk="0" hangingPunct="1">
                        <a:lnSpc>
                          <a:spcPct val="107000"/>
                        </a:lnSpc>
                        <a:spcBef>
                          <a:spcPts val="0"/>
                        </a:spcBef>
                        <a:spcAft>
                          <a:spcPts val="0"/>
                        </a:spcAft>
                      </a:pPr>
                      <a:r>
                        <a:rPr lang="en-US" sz="1600" kern="1200" dirty="0">
                          <a:effectLst/>
                        </a:rPr>
                        <a:t>016B22A</a:t>
                      </a:r>
                      <a:endParaRPr lang="en-US" sz="2000" dirty="0">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600" kern="1200">
                          <a:effectLst/>
                        </a:rPr>
                        <a:t>2022-11-13</a:t>
                      </a:r>
                      <a:endParaRPr lang="en-US">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600" kern="1200">
                          <a:effectLst/>
                        </a:rPr>
                        <a:t>Feb 13, 2023</a:t>
                      </a:r>
                      <a:endParaRPr lang="en-US">
                        <a:effectLst/>
                      </a:endParaRPr>
                    </a:p>
                  </a:txBody>
                  <a:tcPr marL="0" marR="0" marT="0" marB="0" anchor="ctr"/>
                </a:tc>
                <a:extLst>
                  <a:ext uri="{0D108BD9-81ED-4DB2-BD59-A6C34878D82A}">
                    <a16:rowId xmlns:a16="http://schemas.microsoft.com/office/drawing/2014/main" val="936779114"/>
                  </a:ext>
                </a:extLst>
              </a:tr>
              <a:tr h="306578">
                <a:tc>
                  <a:txBody>
                    <a:bodyPr/>
                    <a:lstStyle/>
                    <a:p>
                      <a:pPr marL="0" marR="0" algn="ctr" rtl="0" eaLnBrk="1" latinLnBrk="0" hangingPunct="1">
                        <a:lnSpc>
                          <a:spcPct val="107000"/>
                        </a:lnSpc>
                        <a:spcBef>
                          <a:spcPts val="0"/>
                        </a:spcBef>
                        <a:spcAft>
                          <a:spcPts val="0"/>
                        </a:spcAft>
                      </a:pPr>
                      <a:r>
                        <a:rPr lang="en-US" sz="1600" kern="1200" dirty="0">
                          <a:effectLst/>
                        </a:rPr>
                        <a:t>017B22A</a:t>
                      </a:r>
                      <a:endParaRPr lang="en-US" sz="2000" dirty="0">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600" kern="1200">
                          <a:effectLst/>
                        </a:rPr>
                        <a:t>2022-11-14</a:t>
                      </a:r>
                      <a:endParaRPr lang="en-US">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600" kern="1200">
                          <a:effectLst/>
                        </a:rPr>
                        <a:t>Feb 14, 2023</a:t>
                      </a:r>
                      <a:endParaRPr lang="en-US">
                        <a:effectLst/>
                      </a:endParaRPr>
                    </a:p>
                  </a:txBody>
                  <a:tcPr marL="0" marR="0" marT="0" marB="0" anchor="ctr"/>
                </a:tc>
                <a:extLst>
                  <a:ext uri="{0D108BD9-81ED-4DB2-BD59-A6C34878D82A}">
                    <a16:rowId xmlns:a16="http://schemas.microsoft.com/office/drawing/2014/main" val="1100767747"/>
                  </a:ext>
                </a:extLst>
              </a:tr>
              <a:tr h="306578">
                <a:tc>
                  <a:txBody>
                    <a:bodyPr/>
                    <a:lstStyle/>
                    <a:p>
                      <a:pPr marL="0" marR="0" algn="ctr" rtl="0" eaLnBrk="1" latinLnBrk="0" hangingPunct="1">
                        <a:lnSpc>
                          <a:spcPct val="107000"/>
                        </a:lnSpc>
                        <a:spcBef>
                          <a:spcPts val="0"/>
                        </a:spcBef>
                        <a:spcAft>
                          <a:spcPts val="0"/>
                        </a:spcAft>
                      </a:pPr>
                      <a:r>
                        <a:rPr lang="en-US" sz="1600" kern="1200" dirty="0">
                          <a:effectLst/>
                        </a:rPr>
                        <a:t>011B22A</a:t>
                      </a:r>
                      <a:endParaRPr lang="en-US" sz="2000" dirty="0">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600" kern="1200">
                          <a:effectLst/>
                        </a:rPr>
                        <a:t>2022-11-18</a:t>
                      </a:r>
                      <a:endParaRPr lang="en-US">
                        <a:effectLst/>
                      </a:endParaRPr>
                    </a:p>
                  </a:txBody>
                  <a:tcPr marL="0" marR="0" marT="0" marB="0" anchor="ctr"/>
                </a:tc>
                <a:tc>
                  <a:txBody>
                    <a:bodyPr/>
                    <a:lstStyle/>
                    <a:p>
                      <a:pPr marL="0" marR="0" algn="ctr" rtl="0" eaLnBrk="1" latinLnBrk="0" hangingPunct="1">
                        <a:lnSpc>
                          <a:spcPct val="107000"/>
                        </a:lnSpc>
                        <a:spcBef>
                          <a:spcPts val="0"/>
                        </a:spcBef>
                        <a:spcAft>
                          <a:spcPts val="0"/>
                        </a:spcAft>
                      </a:pPr>
                      <a:r>
                        <a:rPr lang="en-US" sz="1600" kern="1200" dirty="0">
                          <a:effectLst/>
                        </a:rPr>
                        <a:t>Feb 18, 2023</a:t>
                      </a:r>
                      <a:endParaRPr lang="en-US" dirty="0">
                        <a:effectLst/>
                      </a:endParaRPr>
                    </a:p>
                  </a:txBody>
                  <a:tcPr marL="0" marR="0" marT="0" marB="0" anchor="ctr"/>
                </a:tc>
                <a:extLst>
                  <a:ext uri="{0D108BD9-81ED-4DB2-BD59-A6C34878D82A}">
                    <a16:rowId xmlns:a16="http://schemas.microsoft.com/office/drawing/2014/main" val="3511361854"/>
                  </a:ext>
                </a:extLst>
              </a:tr>
            </a:tbl>
          </a:graphicData>
        </a:graphic>
      </p:graphicFrame>
      <p:sp>
        <p:nvSpPr>
          <p:cNvPr id="4" name="Slide Number Placeholder 3">
            <a:extLst>
              <a:ext uri="{FF2B5EF4-FFF2-40B4-BE49-F238E27FC236}">
                <a16:creationId xmlns:a16="http://schemas.microsoft.com/office/drawing/2014/main" id="{9EA6E39A-8C66-6682-EAE1-54DB21268CED}"/>
              </a:ext>
            </a:extLst>
          </p:cNvPr>
          <p:cNvSpPr>
            <a:spLocks noGrp="1"/>
          </p:cNvSpPr>
          <p:nvPr>
            <p:ph type="sldNum" sz="quarter" idx="12"/>
          </p:nvPr>
        </p:nvSpPr>
        <p:spPr/>
        <p:txBody>
          <a:bodyPr/>
          <a:lstStyle/>
          <a:p>
            <a:fld id="{13D703BF-151A-0D40-8508-CABBAD09F9A9}" type="slidenum">
              <a:rPr lang="en-US" smtClean="0"/>
              <a:t>12</a:t>
            </a:fld>
            <a:endParaRPr lang="en-US"/>
          </a:p>
        </p:txBody>
      </p:sp>
      <p:sp>
        <p:nvSpPr>
          <p:cNvPr id="8" name="TextBox 7">
            <a:extLst>
              <a:ext uri="{FF2B5EF4-FFF2-40B4-BE49-F238E27FC236}">
                <a16:creationId xmlns:a16="http://schemas.microsoft.com/office/drawing/2014/main" id="{C08657C3-6E7E-59DA-5B9C-4113CEEBF0F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91A98A6D-C3B1-2619-3AEF-54F6465EE659}"/>
              </a:ext>
            </a:extLst>
          </p:cNvPr>
          <p:cNvSpPr txBox="1"/>
          <p:nvPr/>
        </p:nvSpPr>
        <p:spPr>
          <a:xfrm>
            <a:off x="462642" y="1951672"/>
            <a:ext cx="3946072" cy="3537892"/>
          </a:xfrm>
          <a:prstGeom prst="rect">
            <a:avLst/>
          </a:prstGeom>
          <a:noFill/>
        </p:spPr>
        <p:txBody>
          <a:bodyPr wrap="square">
            <a:spAutoFit/>
          </a:bodyPr>
          <a:lstStyle/>
          <a:p>
            <a:pPr marL="342900" indent="-342900">
              <a:lnSpc>
                <a:spcPct val="110000"/>
              </a:lnSpc>
              <a:spcAft>
                <a:spcPts val="600"/>
              </a:spcAft>
              <a:buFont typeface="Arial" panose="020B0604020202020204" pitchFamily="34" charset="0"/>
              <a:buChar char="•"/>
            </a:pPr>
            <a:r>
              <a:rPr lang="en-US" sz="2000" dirty="0">
                <a:solidFill>
                  <a:srgbClr val="242424"/>
                </a:solidFill>
                <a:effectLst/>
              </a:rPr>
              <a:t>Expiry dates of the following Moderna10 products have been extended. </a:t>
            </a:r>
          </a:p>
          <a:p>
            <a:pPr marL="342900" indent="-342900">
              <a:lnSpc>
                <a:spcPct val="110000"/>
              </a:lnSpc>
              <a:spcAft>
                <a:spcPts val="600"/>
              </a:spcAft>
              <a:buFont typeface="Arial" panose="020B0604020202020204" pitchFamily="34" charset="0"/>
              <a:buChar char="•"/>
            </a:pPr>
            <a:r>
              <a:rPr lang="en-US" sz="2000" dirty="0">
                <a:solidFill>
                  <a:srgbClr val="242424"/>
                </a:solidFill>
                <a:effectLst/>
              </a:rPr>
              <a:t>Moderna has verified the new expiry dates to the right and updated the Moderna Vial Expiration Checker: </a:t>
            </a:r>
            <a:r>
              <a:rPr lang="en-US" sz="2000" u="none" strike="noStrike" dirty="0">
                <a:solidFill>
                  <a:srgbClr val="4F52B2"/>
                </a:solidFill>
                <a:effectLst/>
                <a:hlinkClick r:id="rId2" tooltip="https://secure-web.cisco.com/1UqA7hDLD8rs-Ubjxsn-Tpw0ms9l7APobx71eWCMwNqJHLSgec1H89UEX5isbEuKyw07MAh6btd_vfCs_rmsS_fy4Q-qxd116rXuNLTfocwgPGxeTJZrXgng17PvPyJMzNvBgNeGd-DI1Ax5PHJCfyXOEQ2AOVdy2IN0vmKmPnbfY1o7IkwXoGY2wr24PDlTwbqI-wJZCTzDA2L6dcYMs6ADUIhidbzUi9ZMjXwMzUWKCgS1HwQFXfwVr6hTQpdsu3Sv4SuJ5mn_GK8JiuQzcp3wmI-iaKsBiSzVoIAhyKLxYW2FLqenxpRD-UZ0O8U2w7lTeh26og2OCHrM3GEDVzESC8woN_qvDNzzG8v34jKI/https%3A%2F%2Fmodernacovid19global.com%2Fvial-lookup%3F%23vialLookUpTool"/>
              </a:rPr>
              <a:t>https://modernacovid19global.com/vial-lookup?#vialLookUpTool</a:t>
            </a:r>
            <a:endParaRPr lang="en-US" sz="2000" dirty="0"/>
          </a:p>
        </p:txBody>
      </p:sp>
    </p:spTree>
    <p:extLst>
      <p:ext uri="{BB962C8B-B14F-4D97-AF65-F5344CB8AC3E}">
        <p14:creationId xmlns:p14="http://schemas.microsoft.com/office/powerpoint/2010/main" val="1226157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1759C-9922-8066-F58B-D8AD36D913E1}"/>
              </a:ext>
            </a:extLst>
          </p:cNvPr>
          <p:cNvSpPr>
            <a:spLocks noGrp="1"/>
          </p:cNvSpPr>
          <p:nvPr>
            <p:ph type="title"/>
          </p:nvPr>
        </p:nvSpPr>
        <p:spPr>
          <a:xfrm>
            <a:off x="275493" y="141515"/>
            <a:ext cx="10515600" cy="696685"/>
          </a:xfrm>
        </p:spPr>
        <p:txBody>
          <a:bodyPr/>
          <a:lstStyle/>
          <a:p>
            <a:r>
              <a:rPr lang="en-US" sz="3200" dirty="0">
                <a:ea typeface="+mj-lt"/>
                <a:cs typeface="+mj-lt"/>
              </a:rPr>
              <a:t>Short Dated Monovalent Vaccine, Pfizer</a:t>
            </a:r>
            <a:endParaRPr lang="en-US" sz="3200" dirty="0"/>
          </a:p>
        </p:txBody>
      </p:sp>
      <p:sp>
        <p:nvSpPr>
          <p:cNvPr id="3" name="Content Placeholder 2">
            <a:extLst>
              <a:ext uri="{FF2B5EF4-FFF2-40B4-BE49-F238E27FC236}">
                <a16:creationId xmlns:a16="http://schemas.microsoft.com/office/drawing/2014/main" id="{1431F7BA-CAB2-C5D5-E1B4-3E1D850130DE}"/>
              </a:ext>
            </a:extLst>
          </p:cNvPr>
          <p:cNvSpPr>
            <a:spLocks noGrp="1"/>
          </p:cNvSpPr>
          <p:nvPr>
            <p:ph idx="1"/>
          </p:nvPr>
        </p:nvSpPr>
        <p:spPr>
          <a:xfrm>
            <a:off x="512885" y="1981199"/>
            <a:ext cx="10515600" cy="3773733"/>
          </a:xfrm>
        </p:spPr>
        <p:txBody>
          <a:bodyPr vert="horz" lIns="91440" tIns="45720" rIns="91440" bIns="45720" rtlCol="0" anchor="t">
            <a:normAutofit/>
          </a:bodyPr>
          <a:lstStyle/>
          <a:p>
            <a:pPr>
              <a:lnSpc>
                <a:spcPct val="100000"/>
              </a:lnSpc>
              <a:spcAft>
                <a:spcPts val="1200"/>
              </a:spcAft>
            </a:pPr>
            <a:r>
              <a:rPr lang="en-US" dirty="0">
                <a:latin typeface="Arial" panose="020B0604020202020204" pitchFamily="34" charset="0"/>
                <a:ea typeface="+mn-lt"/>
                <a:cs typeface="Arial" panose="020B0604020202020204" pitchFamily="34" charset="0"/>
              </a:rPr>
              <a:t>Pfizer will submit a request to the FDA for a shelf-life extension of their </a:t>
            </a:r>
            <a:r>
              <a:rPr lang="en-US" b="1" dirty="0">
                <a:solidFill>
                  <a:schemeClr val="accent6">
                    <a:lumMod val="75000"/>
                  </a:schemeClr>
                </a:solidFill>
                <a:latin typeface="Arial" panose="020B0604020202020204" pitchFamily="34" charset="0"/>
                <a:ea typeface="+mn-lt"/>
                <a:cs typeface="Arial" panose="020B0604020202020204" pitchFamily="34" charset="0"/>
              </a:rPr>
              <a:t>Orange</a:t>
            </a:r>
            <a:r>
              <a:rPr lang="en-US" dirty="0">
                <a:latin typeface="Arial" panose="020B0604020202020204" pitchFamily="34" charset="0"/>
                <a:ea typeface="+mn-lt"/>
                <a:cs typeface="Arial" panose="020B0604020202020204" pitchFamily="34" charset="0"/>
              </a:rPr>
              <a:t> (5 years-11 years) and </a:t>
            </a:r>
            <a:r>
              <a:rPr lang="en-US" b="1" dirty="0">
                <a:solidFill>
                  <a:schemeClr val="bg1">
                    <a:lumMod val="50000"/>
                  </a:schemeClr>
                </a:solidFill>
                <a:latin typeface="Arial" panose="020B0604020202020204" pitchFamily="34" charset="0"/>
                <a:ea typeface="+mn-lt"/>
                <a:cs typeface="Arial" panose="020B0604020202020204" pitchFamily="34" charset="0"/>
              </a:rPr>
              <a:t>Gray</a:t>
            </a:r>
            <a:r>
              <a:rPr lang="en-US" dirty="0">
                <a:latin typeface="Arial" panose="020B0604020202020204" pitchFamily="34" charset="0"/>
                <a:ea typeface="+mn-lt"/>
                <a:cs typeface="Arial" panose="020B0604020202020204" pitchFamily="34" charset="0"/>
              </a:rPr>
              <a:t> Cap (12 years+) presentations.</a:t>
            </a:r>
            <a:endParaRPr lang="en-US" dirty="0">
              <a:latin typeface="Arial" panose="020B0604020202020204" pitchFamily="34" charset="0"/>
              <a:cs typeface="Arial" panose="020B0604020202020204" pitchFamily="34" charset="0"/>
            </a:endParaRPr>
          </a:p>
          <a:p>
            <a:pPr>
              <a:lnSpc>
                <a:spcPct val="100000"/>
              </a:lnSpc>
              <a:spcAft>
                <a:spcPts val="1200"/>
              </a:spcAft>
            </a:pPr>
            <a:r>
              <a:rPr lang="en-US" dirty="0">
                <a:latin typeface="Arial" panose="020B0604020202020204" pitchFamily="34" charset="0"/>
                <a:ea typeface="+mn-lt"/>
                <a:cs typeface="Arial" panose="020B0604020202020204" pitchFamily="34" charset="0"/>
              </a:rPr>
              <a:t>The goal is to prevent a supply gap for any of these vaccines.</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3FB48F7-14CC-D5E4-F403-DCA6A8E90C26}"/>
              </a:ext>
            </a:extLst>
          </p:cNvPr>
          <p:cNvSpPr>
            <a:spLocks noGrp="1"/>
          </p:cNvSpPr>
          <p:nvPr>
            <p:ph type="sldNum" sz="quarter" idx="12"/>
          </p:nvPr>
        </p:nvSpPr>
        <p:spPr/>
        <p:txBody>
          <a:bodyPr/>
          <a:lstStyle/>
          <a:p>
            <a:fld id="{13D703BF-151A-0D40-8508-CABBAD09F9A9}" type="slidenum">
              <a:rPr lang="en-US" smtClean="0"/>
              <a:t>13</a:t>
            </a:fld>
            <a:endParaRPr lang="en-US"/>
          </a:p>
        </p:txBody>
      </p:sp>
    </p:spTree>
    <p:extLst>
      <p:ext uri="{BB962C8B-B14F-4D97-AF65-F5344CB8AC3E}">
        <p14:creationId xmlns:p14="http://schemas.microsoft.com/office/powerpoint/2010/main" val="3225031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02DE6-96D9-47F8-A7C8-D6C9DE4A7C97}"/>
              </a:ext>
            </a:extLst>
          </p:cNvPr>
          <p:cNvSpPr>
            <a:spLocks noGrp="1"/>
          </p:cNvSpPr>
          <p:nvPr>
            <p:ph type="title"/>
          </p:nvPr>
        </p:nvSpPr>
        <p:spPr>
          <a:xfrm>
            <a:off x="339288" y="0"/>
            <a:ext cx="10515600" cy="1047964"/>
          </a:xfrm>
        </p:spPr>
        <p:txBody>
          <a:bodyPr>
            <a:normAutofit/>
          </a:bodyPr>
          <a:lstStyle/>
          <a:p>
            <a:r>
              <a:rPr lang="en-US" sz="3200" dirty="0"/>
              <a:t>Single Dose Pfizer (12+ Years) Bivalent Ordering</a:t>
            </a:r>
            <a:endParaRPr lang="en-US" dirty="0">
              <a:solidFill>
                <a:schemeClr val="accent1"/>
              </a:solidFill>
            </a:endParaRPr>
          </a:p>
        </p:txBody>
      </p:sp>
      <p:sp>
        <p:nvSpPr>
          <p:cNvPr id="4" name="Slide Number Placeholder 3">
            <a:extLst>
              <a:ext uri="{FF2B5EF4-FFF2-40B4-BE49-F238E27FC236}">
                <a16:creationId xmlns:a16="http://schemas.microsoft.com/office/drawing/2014/main" id="{95512496-CEE0-41FD-92DC-8A1BC7F138B1}"/>
              </a:ext>
            </a:extLst>
          </p:cNvPr>
          <p:cNvSpPr>
            <a:spLocks noGrp="1"/>
          </p:cNvSpPr>
          <p:nvPr>
            <p:ph type="sldNum" sz="quarter" idx="12"/>
          </p:nvPr>
        </p:nvSpPr>
        <p:spPr>
          <a:xfrm>
            <a:off x="9159875"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703BF-151A-0D40-8508-CABBAD09F9A9}"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5" name="Graphic 14" descr="Badge New with solid fill">
            <a:extLst>
              <a:ext uri="{FF2B5EF4-FFF2-40B4-BE49-F238E27FC236}">
                <a16:creationId xmlns:a16="http://schemas.microsoft.com/office/drawing/2014/main" id="{AE0D56AA-EA86-4FAA-B833-1EF432BC1B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45875" y="295382"/>
            <a:ext cx="457200" cy="457200"/>
          </a:xfrm>
          <a:prstGeom prst="rect">
            <a:avLst/>
          </a:prstGeom>
        </p:spPr>
      </p:pic>
      <p:sp>
        <p:nvSpPr>
          <p:cNvPr id="12" name="TextBox 11">
            <a:extLst>
              <a:ext uri="{FF2B5EF4-FFF2-40B4-BE49-F238E27FC236}">
                <a16:creationId xmlns:a16="http://schemas.microsoft.com/office/drawing/2014/main" id="{6E4C61CF-5F1A-78BE-D154-AB38964B1B27}"/>
              </a:ext>
            </a:extLst>
          </p:cNvPr>
          <p:cNvSpPr txBox="1"/>
          <p:nvPr/>
        </p:nvSpPr>
        <p:spPr>
          <a:xfrm>
            <a:off x="1826814" y="1218410"/>
            <a:ext cx="9205066"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52423"/>
              </a:solidFill>
              <a:effectLst/>
              <a:uLnTx/>
              <a:uFillTx/>
              <a:latin typeface="Arial" panose="020B0604020202020204" pitchFamily="34" charset="0"/>
              <a:ea typeface="+mn-ea"/>
              <a:cs typeface="+mn-cs"/>
            </a:endParaRPr>
          </a:p>
        </p:txBody>
      </p:sp>
      <p:sp>
        <p:nvSpPr>
          <p:cNvPr id="18" name="Rectangle 17">
            <a:extLst>
              <a:ext uri="{FF2B5EF4-FFF2-40B4-BE49-F238E27FC236}">
                <a16:creationId xmlns:a16="http://schemas.microsoft.com/office/drawing/2014/main" id="{1854DCCA-3BA6-4859-ACF2-82131DD3FDE3}"/>
              </a:ext>
            </a:extLst>
          </p:cNvPr>
          <p:cNvSpPr/>
          <p:nvPr/>
        </p:nvSpPr>
        <p:spPr>
          <a:xfrm>
            <a:off x="0" y="126060"/>
            <a:ext cx="125605" cy="763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9" name="Graphic 18">
            <a:extLst>
              <a:ext uri="{FF2B5EF4-FFF2-40B4-BE49-F238E27FC236}">
                <a16:creationId xmlns:a16="http://schemas.microsoft.com/office/drawing/2014/main" id="{84DF9A78-B8A5-4C59-935C-5CF33906B8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548204" y="4509498"/>
            <a:ext cx="1121327" cy="2217735"/>
          </a:xfrm>
          <a:prstGeom prst="rect">
            <a:avLst/>
          </a:prstGeom>
        </p:spPr>
      </p:pic>
      <p:grpSp>
        <p:nvGrpSpPr>
          <p:cNvPr id="10" name="Group 9">
            <a:extLst>
              <a:ext uri="{FF2B5EF4-FFF2-40B4-BE49-F238E27FC236}">
                <a16:creationId xmlns:a16="http://schemas.microsoft.com/office/drawing/2014/main" id="{8D1B51D2-E612-4917-ACD6-221F38595A67}"/>
              </a:ext>
            </a:extLst>
          </p:cNvPr>
          <p:cNvGrpSpPr/>
          <p:nvPr/>
        </p:nvGrpSpPr>
        <p:grpSpPr>
          <a:xfrm>
            <a:off x="1411809" y="1393371"/>
            <a:ext cx="9703895" cy="4369296"/>
            <a:chOff x="1432258" y="-205752"/>
            <a:chExt cx="10302977" cy="12789173"/>
          </a:xfrm>
        </p:grpSpPr>
        <p:sp>
          <p:nvSpPr>
            <p:cNvPr id="11" name="Rectangle: Rounded Corners 10">
              <a:extLst>
                <a:ext uri="{FF2B5EF4-FFF2-40B4-BE49-F238E27FC236}">
                  <a16:creationId xmlns:a16="http://schemas.microsoft.com/office/drawing/2014/main" id="{926AC3F8-F94D-4E14-9501-AEF75963B604}"/>
                </a:ext>
              </a:extLst>
            </p:cNvPr>
            <p:cNvSpPr/>
            <p:nvPr/>
          </p:nvSpPr>
          <p:spPr>
            <a:xfrm>
              <a:off x="1432258" y="-205752"/>
              <a:ext cx="10302977" cy="12768806"/>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47EB258B-5A66-4315-84E3-6F29148094CF}"/>
                </a:ext>
              </a:extLst>
            </p:cNvPr>
            <p:cNvSpPr txBox="1"/>
            <p:nvPr/>
          </p:nvSpPr>
          <p:spPr>
            <a:xfrm>
              <a:off x="2120088" y="363183"/>
              <a:ext cx="9526148" cy="12220238"/>
            </a:xfrm>
            <a:prstGeom prst="rect">
              <a:avLst/>
            </a:prstGeom>
            <a:noFill/>
          </p:spPr>
          <p:txBody>
            <a:bodyPr wrap="square" lIns="91440" tIns="45720" rIns="91440" bIns="45720" anchor="t">
              <a:spAutoFit/>
            </a:bodyPr>
            <a:lstStyle/>
            <a:p>
              <a:pPr marL="285750" indent="-285750">
                <a:lnSpc>
                  <a:spcPct val="110000"/>
                </a:lnSpc>
                <a:spcAft>
                  <a:spcPts val="600"/>
                </a:spcAft>
                <a:buFont typeface="Arial" panose="020B0604020202020204" pitchFamily="34" charset="0"/>
                <a:buChar char="•"/>
                <a:defRPr/>
              </a:pPr>
              <a:r>
                <a:rPr kumimoji="0" lang="en-US" sz="2000" b="0" i="0" u="none" strike="noStrike" kern="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CDC has notified states that limited allocations of the new </a:t>
              </a:r>
              <a:r>
                <a:rPr lang="en-US" sz="2000" kern="0" dirty="0">
                  <a:solidFill>
                    <a:srgbClr val="000000"/>
                  </a:solidFill>
                  <a:latin typeface="Arial" panose="020B0604020202020204"/>
                  <a:ea typeface="Times New Roman" panose="02020603050405020304" pitchFamily="18" charset="0"/>
                </a:rPr>
                <a:t>Single Dose</a:t>
              </a:r>
              <a:r>
                <a:rPr kumimoji="0" lang="en-US" sz="2000" b="0" i="0" u="none" strike="noStrike" kern="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 Pfizer product will be available as early as next week. </a:t>
              </a:r>
            </a:p>
            <a:p>
              <a:pPr marL="285750" indent="-285750">
                <a:lnSpc>
                  <a:spcPct val="110000"/>
                </a:lnSpc>
                <a:spcAft>
                  <a:spcPts val="600"/>
                </a:spcAft>
                <a:buFont typeface="Arial" panose="020B0604020202020204" pitchFamily="34" charset="0"/>
                <a:buChar char="•"/>
                <a:defRPr/>
              </a:pPr>
              <a:r>
                <a:rPr kumimoji="0" lang="en-US" sz="2000" b="0" i="0" u="none" strike="noStrike" kern="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Because of the limited size of the allocation, CDPH will leave the product on ‘blackout’ for provider ordering. </a:t>
              </a:r>
            </a:p>
            <a:p>
              <a:pPr marL="285750" indent="-285750">
                <a:lnSpc>
                  <a:spcPct val="110000"/>
                </a:lnSpc>
                <a:spcAft>
                  <a:spcPts val="600"/>
                </a:spcAft>
                <a:buFont typeface="Arial" panose="020B0604020202020204" pitchFamily="34" charset="0"/>
                <a:buChar char="•"/>
                <a:defRPr/>
              </a:pPr>
              <a:r>
                <a:rPr kumimoji="0" lang="en-US" sz="2000" b="0" i="0" u="none" strike="noStrike" kern="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Ordering for Providers will open once additional supply is received. More information to come next week once we have allocation numbers. </a:t>
              </a:r>
              <a:endParaRPr kumimoji="0" lang="en-US" sz="2000" b="0" i="0" u="none" strike="noStrike" kern="0" cap="none" spc="0" normalizeH="0" baseline="0" noProof="0" dirty="0">
                <a:ln>
                  <a:noFill/>
                </a:ln>
                <a:solidFill>
                  <a:srgbClr val="000000"/>
                </a:solidFill>
                <a:effectLst/>
                <a:uLnTx/>
                <a:uFillTx/>
                <a:latin typeface="Arial" panose="020B0604020202020204"/>
                <a:cs typeface="Arial"/>
              </a:endParaRPr>
            </a:p>
            <a:p>
              <a:pPr marL="285750" indent="-285750">
                <a:lnSpc>
                  <a:spcPct val="110000"/>
                </a:lnSpc>
                <a:spcAft>
                  <a:spcPts val="600"/>
                </a:spcAft>
                <a:buFont typeface="Arial" panose="020B0604020202020204" pitchFamily="34" charset="0"/>
                <a:buChar char="•"/>
                <a:defRPr/>
              </a:pPr>
              <a:r>
                <a:rPr kumimoji="0" lang="en-US" sz="2000" b="0" i="0" u="none" strike="noStrike" kern="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Local Health Departments and potentially the Third-Party Redistributor will be allowed to order supply for their small order redistribution needs. </a:t>
              </a:r>
            </a:p>
            <a:p>
              <a:pPr marL="285750" indent="-285750">
                <a:lnSpc>
                  <a:spcPct val="110000"/>
                </a:lnSpc>
                <a:spcAft>
                  <a:spcPts val="600"/>
                </a:spcAft>
                <a:buFont typeface="Arial" panose="020B0604020202020204" pitchFamily="34" charset="0"/>
                <a:buChar char="•"/>
                <a:defRPr/>
              </a:pPr>
              <a:r>
                <a:rPr kumimoji="0" lang="en-US" sz="2000" b="0" i="0" u="none" strike="noStrike" kern="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Further details on requesting single dose product will be made available once LA has guidance and inventory numbers from CDPH.</a:t>
              </a:r>
            </a:p>
            <a:p>
              <a:pPr marL="285750" indent="-285750">
                <a:lnSpc>
                  <a:spcPct val="110000"/>
                </a:lnSpc>
                <a:spcAft>
                  <a:spcPts val="600"/>
                </a:spcAft>
                <a:buFont typeface="Arial" panose="020B0604020202020204" pitchFamily="34" charset="0"/>
                <a:buChar char="•"/>
                <a:defRPr/>
              </a:pPr>
              <a:r>
                <a:rPr lang="en-US" sz="2000" kern="0" dirty="0">
                  <a:solidFill>
                    <a:srgbClr val="000000"/>
                  </a:solidFill>
                  <a:latin typeface="Arial" panose="020B0604020202020204"/>
                  <a:ea typeface="Times New Roman" panose="02020603050405020304" pitchFamily="18" charset="0"/>
                </a:rPr>
                <a:t>There will be no ancillary kits provided with the single dose product</a:t>
              </a:r>
              <a:endParaRPr kumimoji="0" lang="en-US" sz="2000" b="0" i="0" u="none" strike="noStrike" kern="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endParaRPr>
            </a:p>
          </p:txBody>
        </p:sp>
      </p:grpSp>
      <p:grpSp>
        <p:nvGrpSpPr>
          <p:cNvPr id="14" name="Group 13">
            <a:extLst>
              <a:ext uri="{FF2B5EF4-FFF2-40B4-BE49-F238E27FC236}">
                <a16:creationId xmlns:a16="http://schemas.microsoft.com/office/drawing/2014/main" id="{0A31673F-AC38-45E2-AB21-F7B8842B7E21}"/>
              </a:ext>
            </a:extLst>
          </p:cNvPr>
          <p:cNvGrpSpPr/>
          <p:nvPr/>
        </p:nvGrpSpPr>
        <p:grpSpPr>
          <a:xfrm>
            <a:off x="567317" y="1868253"/>
            <a:ext cx="1492327" cy="1492322"/>
            <a:chOff x="558849" y="1996868"/>
            <a:chExt cx="1641560" cy="1641554"/>
          </a:xfrm>
        </p:grpSpPr>
        <p:grpSp>
          <p:nvGrpSpPr>
            <p:cNvPr id="16" name="Group 15">
              <a:extLst>
                <a:ext uri="{FF2B5EF4-FFF2-40B4-BE49-F238E27FC236}">
                  <a16:creationId xmlns:a16="http://schemas.microsoft.com/office/drawing/2014/main" id="{C2C36BDE-82AC-4BE7-823C-4487354C544E}"/>
                </a:ext>
              </a:extLst>
            </p:cNvPr>
            <p:cNvGrpSpPr/>
            <p:nvPr/>
          </p:nvGrpSpPr>
          <p:grpSpPr>
            <a:xfrm>
              <a:off x="558849" y="1996868"/>
              <a:ext cx="1641560" cy="1641554"/>
              <a:chOff x="678532" y="2526145"/>
              <a:chExt cx="1805716" cy="1805709"/>
            </a:xfrm>
          </p:grpSpPr>
          <p:sp>
            <p:nvSpPr>
              <p:cNvPr id="20" name="Oval 19">
                <a:extLst>
                  <a:ext uri="{FF2B5EF4-FFF2-40B4-BE49-F238E27FC236}">
                    <a16:creationId xmlns:a16="http://schemas.microsoft.com/office/drawing/2014/main" id="{89A1E7B1-F493-4546-8D8C-49BC8D70B3F5}"/>
                  </a:ext>
                </a:extLst>
              </p:cNvPr>
              <p:cNvSpPr/>
              <p:nvPr/>
            </p:nvSpPr>
            <p:spPr>
              <a:xfrm>
                <a:off x="678532" y="2526145"/>
                <a:ext cx="1805716" cy="1805709"/>
              </a:xfrm>
              <a:prstGeom prst="ellipse">
                <a:avLst/>
              </a:prstGeom>
              <a:solidFill>
                <a:srgbClr val="0087BD">
                  <a:lumMod val="60000"/>
                  <a:lumOff val="40000"/>
                  <a:alpha val="2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76" b="0" i="0" u="none" strike="noStrike" kern="0" cap="none" spc="0" normalizeH="0" baseline="0" noProof="0">
                  <a:ln>
                    <a:noFill/>
                  </a:ln>
                  <a:solidFill>
                    <a:srgbClr val="FFFFFF"/>
                  </a:solidFill>
                  <a:effectLst/>
                  <a:uLnTx/>
                  <a:uFillTx/>
                  <a:latin typeface="Montserrat Light" panose="00000400000000000000" pitchFamily="50" charset="0"/>
                  <a:ea typeface="+mn-ea"/>
                  <a:cs typeface="+mn-cs"/>
                </a:endParaRPr>
              </a:p>
            </p:txBody>
          </p:sp>
          <p:sp>
            <p:nvSpPr>
              <p:cNvPr id="21" name="Oval 20">
                <a:extLst>
                  <a:ext uri="{FF2B5EF4-FFF2-40B4-BE49-F238E27FC236}">
                    <a16:creationId xmlns:a16="http://schemas.microsoft.com/office/drawing/2014/main" id="{C8580627-20D4-4E4E-9C93-0DA6817053E9}"/>
                  </a:ext>
                </a:extLst>
              </p:cNvPr>
              <p:cNvSpPr/>
              <p:nvPr/>
            </p:nvSpPr>
            <p:spPr>
              <a:xfrm>
                <a:off x="807943" y="2655554"/>
                <a:ext cx="1546895" cy="1546889"/>
              </a:xfrm>
              <a:prstGeom prst="ellipse">
                <a:avLst/>
              </a:prstGeom>
              <a:solidFill>
                <a:srgbClr val="0087BD">
                  <a:lumMod val="60000"/>
                  <a:lumOff val="40000"/>
                  <a:alpha val="3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76" b="0" i="0" u="none" strike="noStrike" kern="0" cap="none" spc="0" normalizeH="0" baseline="0" noProof="0">
                  <a:ln>
                    <a:noFill/>
                  </a:ln>
                  <a:solidFill>
                    <a:srgbClr val="FFFFFF"/>
                  </a:solidFill>
                  <a:effectLst/>
                  <a:uLnTx/>
                  <a:uFillTx/>
                  <a:latin typeface="Montserrat Light" panose="00000400000000000000" pitchFamily="50" charset="0"/>
                  <a:ea typeface="+mn-ea"/>
                  <a:cs typeface="+mn-cs"/>
                </a:endParaRPr>
              </a:p>
            </p:txBody>
          </p:sp>
          <p:sp>
            <p:nvSpPr>
              <p:cNvPr id="23" name="Oval 22">
                <a:extLst>
                  <a:ext uri="{FF2B5EF4-FFF2-40B4-BE49-F238E27FC236}">
                    <a16:creationId xmlns:a16="http://schemas.microsoft.com/office/drawing/2014/main" id="{D50E85D9-4E5B-41EF-9968-96129C501668}"/>
                  </a:ext>
                </a:extLst>
              </p:cNvPr>
              <p:cNvSpPr/>
              <p:nvPr/>
            </p:nvSpPr>
            <p:spPr>
              <a:xfrm>
                <a:off x="944028" y="2791640"/>
                <a:ext cx="1274724" cy="1274719"/>
              </a:xfrm>
              <a:prstGeom prst="ellipse">
                <a:avLst/>
              </a:prstGeom>
              <a:solidFill>
                <a:srgbClr val="0087B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0" i="0" u="none" strike="noStrike" kern="0" cap="none" spc="0" normalizeH="0" baseline="0" noProof="0">
                  <a:ln>
                    <a:noFill/>
                  </a:ln>
                  <a:solidFill>
                    <a:srgbClr val="FFFFFF"/>
                  </a:solidFill>
                  <a:effectLst/>
                  <a:uLnTx/>
                  <a:uFillTx/>
                  <a:latin typeface="Montserrat SemiBold" panose="00000700000000000000" pitchFamily="2" charset="0"/>
                  <a:ea typeface="+mn-ea"/>
                  <a:cs typeface="+mn-cs"/>
                </a:endParaRPr>
              </a:p>
            </p:txBody>
          </p:sp>
        </p:grpSp>
        <p:pic>
          <p:nvPicPr>
            <p:cNvPr id="17" name="Graphic 16" descr="Megaphone with solid fill">
              <a:extLst>
                <a:ext uri="{FF2B5EF4-FFF2-40B4-BE49-F238E27FC236}">
                  <a16:creationId xmlns:a16="http://schemas.microsoft.com/office/drawing/2014/main" id="{D0625C42-6112-49AC-9D31-B1903D0FFF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2429" y="2325645"/>
              <a:ext cx="914400" cy="914400"/>
            </a:xfrm>
            <a:prstGeom prst="rect">
              <a:avLst/>
            </a:prstGeom>
          </p:spPr>
        </p:pic>
      </p:grpSp>
      <p:pic>
        <p:nvPicPr>
          <p:cNvPr id="3" name="Graphic 2">
            <a:extLst>
              <a:ext uri="{FF2B5EF4-FFF2-40B4-BE49-F238E27FC236}">
                <a16:creationId xmlns:a16="http://schemas.microsoft.com/office/drawing/2014/main" id="{E1E7AD2E-1BC6-10C5-CEA2-BADBE7E31FF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flipV="1">
            <a:off x="11222655" y="1047964"/>
            <a:ext cx="984738" cy="1682261"/>
          </a:xfrm>
          <a:prstGeom prst="rect">
            <a:avLst/>
          </a:prstGeom>
        </p:spPr>
      </p:pic>
    </p:spTree>
    <p:extLst>
      <p:ext uri="{BB962C8B-B14F-4D97-AF65-F5344CB8AC3E}">
        <p14:creationId xmlns:p14="http://schemas.microsoft.com/office/powerpoint/2010/main" val="2729762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99090-2A12-211C-82FE-0E2CD3B1EEB0}"/>
              </a:ext>
            </a:extLst>
          </p:cNvPr>
          <p:cNvSpPr>
            <a:spLocks noGrp="1"/>
          </p:cNvSpPr>
          <p:nvPr>
            <p:ph type="title"/>
          </p:nvPr>
        </p:nvSpPr>
        <p:spPr>
          <a:xfrm>
            <a:off x="275493" y="1"/>
            <a:ext cx="10515600" cy="1219562"/>
          </a:xfrm>
        </p:spPr>
        <p:txBody>
          <a:bodyPr/>
          <a:lstStyle/>
          <a:p>
            <a:r>
              <a:rPr lang="en-US" dirty="0">
                <a:ea typeface="+mj-lt"/>
                <a:cs typeface="+mj-lt"/>
              </a:rPr>
              <a:t>COVID-19 Vaccine </a:t>
            </a:r>
            <a:r>
              <a:rPr lang="en-US" sz="3200" dirty="0">
                <a:ea typeface="+mj-lt"/>
                <a:cs typeface="+mj-lt"/>
              </a:rPr>
              <a:t>Administration</a:t>
            </a:r>
            <a:r>
              <a:rPr lang="en-US" dirty="0">
                <a:ea typeface="+mj-lt"/>
                <a:cs typeface="+mj-lt"/>
              </a:rPr>
              <a:t> Errors</a:t>
            </a:r>
          </a:p>
        </p:txBody>
      </p:sp>
      <p:sp>
        <p:nvSpPr>
          <p:cNvPr id="3" name="Content Placeholder 2">
            <a:extLst>
              <a:ext uri="{FF2B5EF4-FFF2-40B4-BE49-F238E27FC236}">
                <a16:creationId xmlns:a16="http://schemas.microsoft.com/office/drawing/2014/main" id="{83EC5BD4-0DD8-0AFD-2CEA-0A04A32B2586}"/>
              </a:ext>
            </a:extLst>
          </p:cNvPr>
          <p:cNvSpPr>
            <a:spLocks noGrp="1"/>
          </p:cNvSpPr>
          <p:nvPr>
            <p:ph idx="1"/>
          </p:nvPr>
        </p:nvSpPr>
        <p:spPr>
          <a:xfrm>
            <a:off x="641809" y="1447138"/>
            <a:ext cx="10515600" cy="4351338"/>
          </a:xfrm>
        </p:spPr>
        <p:txBody>
          <a:bodyPr vert="horz" lIns="91440" tIns="45720" rIns="91440" bIns="45720" rtlCol="0" anchor="t">
            <a:normAutofit/>
          </a:bodyPr>
          <a:lstStyle/>
          <a:p>
            <a:pPr>
              <a:lnSpc>
                <a:spcPct val="100000"/>
              </a:lnSpc>
            </a:pPr>
            <a:r>
              <a:rPr lang="en-US">
                <a:ea typeface="+mn-lt"/>
                <a:cs typeface="+mn-lt"/>
              </a:rPr>
              <a:t>Take steps to prevent administration errors</a:t>
            </a:r>
          </a:p>
          <a:p>
            <a:pPr lvl="1">
              <a:lnSpc>
                <a:spcPct val="100000"/>
              </a:lnSpc>
              <a:buFont typeface="System Font Regular" panose="020B0604020202020204" pitchFamily="34" charset="0"/>
              <a:buChar char="◦"/>
            </a:pPr>
            <a:r>
              <a:rPr lang="en-US">
                <a:ea typeface="+mn-lt"/>
                <a:cs typeface="+mn-lt"/>
                <a:hlinkClick r:id="rId2"/>
              </a:rPr>
              <a:t>IMM-1410 Preventing Administration Errors</a:t>
            </a:r>
            <a:endParaRPr lang="en-US">
              <a:cs typeface="Arial"/>
            </a:endParaRPr>
          </a:p>
          <a:p>
            <a:pPr>
              <a:lnSpc>
                <a:spcPct val="100000"/>
              </a:lnSpc>
            </a:pPr>
            <a:r>
              <a:rPr lang="en-US">
                <a:ea typeface="+mn-lt"/>
                <a:cs typeface="+mn-lt"/>
              </a:rPr>
              <a:t>If you do have an administration error, immediately take the necessary steps to report</a:t>
            </a:r>
          </a:p>
          <a:p>
            <a:pPr lvl="1">
              <a:lnSpc>
                <a:spcPct val="100000"/>
              </a:lnSpc>
            </a:pPr>
            <a:r>
              <a:rPr lang="en-US">
                <a:ea typeface="+mn-lt"/>
                <a:cs typeface="+mn-lt"/>
                <a:hlinkClick r:id="rId3"/>
              </a:rPr>
              <a:t>COVID-19 Provider Operations Manual</a:t>
            </a:r>
            <a:endParaRPr lang="en-US">
              <a:cs typeface="Arial"/>
            </a:endParaRPr>
          </a:p>
          <a:p>
            <a:pPr>
              <a:lnSpc>
                <a:spcPct val="100000"/>
              </a:lnSpc>
            </a:pPr>
            <a:r>
              <a:rPr lang="en-US">
                <a:ea typeface="+mn-lt"/>
                <a:cs typeface="+mn-lt"/>
              </a:rPr>
              <a:t>Assess how you can improve your process for next time.</a:t>
            </a:r>
            <a:endParaRPr lang="en-US">
              <a:cs typeface="Arial"/>
            </a:endParaRPr>
          </a:p>
          <a:p>
            <a:endParaRPr lang="en-US">
              <a:cs typeface="Arial"/>
            </a:endParaRPr>
          </a:p>
        </p:txBody>
      </p:sp>
      <p:sp>
        <p:nvSpPr>
          <p:cNvPr id="4" name="Slide Number Placeholder 3">
            <a:extLst>
              <a:ext uri="{FF2B5EF4-FFF2-40B4-BE49-F238E27FC236}">
                <a16:creationId xmlns:a16="http://schemas.microsoft.com/office/drawing/2014/main" id="{F39F028B-478D-5823-9E07-90FF5DBE818D}"/>
              </a:ext>
            </a:extLst>
          </p:cNvPr>
          <p:cNvSpPr>
            <a:spLocks noGrp="1"/>
          </p:cNvSpPr>
          <p:nvPr>
            <p:ph type="sldNum" sz="quarter" idx="12"/>
          </p:nvPr>
        </p:nvSpPr>
        <p:spPr/>
        <p:txBody>
          <a:bodyPr/>
          <a:lstStyle/>
          <a:p>
            <a:fld id="{13D703BF-151A-0D40-8508-CABBAD09F9A9}" type="slidenum">
              <a:rPr lang="en-US" smtClean="0"/>
              <a:t>15</a:t>
            </a:fld>
            <a:endParaRPr lang="en-US"/>
          </a:p>
        </p:txBody>
      </p:sp>
      <p:pic>
        <p:nvPicPr>
          <p:cNvPr id="5" name="Graphic 4" descr="Checklist with solid fill">
            <a:extLst>
              <a:ext uri="{FF2B5EF4-FFF2-40B4-BE49-F238E27FC236}">
                <a16:creationId xmlns:a16="http://schemas.microsoft.com/office/drawing/2014/main" id="{A5D4B8D5-0AE9-C38A-5CB3-F8CB1185E9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56363" y="4223960"/>
            <a:ext cx="1802092" cy="1802092"/>
          </a:xfrm>
          <a:prstGeom prst="rect">
            <a:avLst/>
          </a:prstGeom>
        </p:spPr>
      </p:pic>
    </p:spTree>
    <p:extLst>
      <p:ext uri="{BB962C8B-B14F-4D97-AF65-F5344CB8AC3E}">
        <p14:creationId xmlns:p14="http://schemas.microsoft.com/office/powerpoint/2010/main" val="1345269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7035C-9402-4552-B701-231E71F6D484}"/>
              </a:ext>
            </a:extLst>
          </p:cNvPr>
          <p:cNvSpPr>
            <a:spLocks noGrp="1"/>
          </p:cNvSpPr>
          <p:nvPr>
            <p:ph type="title"/>
          </p:nvPr>
        </p:nvSpPr>
        <p:spPr>
          <a:xfrm>
            <a:off x="609600" y="267347"/>
            <a:ext cx="10972800" cy="634985"/>
          </a:xfrm>
        </p:spPr>
        <p:txBody>
          <a:bodyPr/>
          <a:lstStyle/>
          <a:p>
            <a:pPr algn="l"/>
            <a:r>
              <a:rPr lang="en-US" sz="3200" b="1" dirty="0">
                <a:effectLst/>
              </a:rPr>
              <a:t>November Holiday Ordering &amp; Delivery Cadence</a:t>
            </a:r>
            <a:endParaRPr lang="en-US" sz="2000" dirty="0">
              <a:effectLst/>
            </a:endParaRPr>
          </a:p>
        </p:txBody>
      </p:sp>
      <p:pic>
        <p:nvPicPr>
          <p:cNvPr id="1028" name="Picture 4" descr="image">
            <a:extLst>
              <a:ext uri="{FF2B5EF4-FFF2-40B4-BE49-F238E27FC236}">
                <a16:creationId xmlns:a16="http://schemas.microsoft.com/office/drawing/2014/main" id="{F0D2B93F-47F8-9098-3F46-8206A2EF6A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33"/>
          <a:stretch/>
        </p:blipFill>
        <p:spPr bwMode="auto">
          <a:xfrm>
            <a:off x="3124200" y="948690"/>
            <a:ext cx="8806544" cy="57351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1F19ECB-7B76-EBF1-8396-A3061326B9CD}"/>
              </a:ext>
            </a:extLst>
          </p:cNvPr>
          <p:cNvSpPr txBox="1"/>
          <p:nvPr/>
        </p:nvSpPr>
        <p:spPr>
          <a:xfrm>
            <a:off x="348342" y="948690"/>
            <a:ext cx="2656115" cy="5847755"/>
          </a:xfrm>
          <a:prstGeom prst="rect">
            <a:avLst/>
          </a:prstGeom>
          <a:noFill/>
        </p:spPr>
        <p:txBody>
          <a:bodyPr wrap="square">
            <a:spAutoFit/>
          </a:bodyPr>
          <a:lstStyle/>
          <a:p>
            <a:pPr algn="l"/>
            <a:r>
              <a:rPr lang="en-US" sz="1700" b="0" i="0" dirty="0">
                <a:solidFill>
                  <a:srgbClr val="242424"/>
                </a:solidFill>
                <a:effectLst/>
              </a:rPr>
              <a:t>In preparation for upcoming November holidays, please keep the following points in mind:</a:t>
            </a:r>
          </a:p>
          <a:p>
            <a:pPr marL="285750" indent="-285750" algn="l">
              <a:buFont typeface="Arial" panose="020B0604020202020204" pitchFamily="34" charset="0"/>
              <a:buChar char="•"/>
            </a:pPr>
            <a:r>
              <a:rPr lang="en-US" sz="1700" b="0" i="0" dirty="0">
                <a:solidFill>
                  <a:srgbClr val="242424"/>
                </a:solidFill>
                <a:effectLst/>
              </a:rPr>
              <a:t>There will be no catch-up orders the week before and of Thanksgiving.</a:t>
            </a:r>
          </a:p>
          <a:p>
            <a:pPr marL="285750" indent="-285750" algn="l">
              <a:buFont typeface="Arial" panose="020B0604020202020204" pitchFamily="34" charset="0"/>
              <a:buChar char="•"/>
            </a:pPr>
            <a:r>
              <a:rPr lang="en-US" sz="1700" b="0" i="0" dirty="0">
                <a:solidFill>
                  <a:srgbClr val="242424"/>
                </a:solidFill>
                <a:effectLst/>
              </a:rPr>
              <a:t>Providers should place larger orders of vaccine at the beginning of the month, as CDPH expects delayed delivery windows around the holidays.</a:t>
            </a:r>
          </a:p>
          <a:p>
            <a:pPr algn="l"/>
            <a:r>
              <a:rPr lang="en-US" sz="1700" dirty="0">
                <a:solidFill>
                  <a:srgbClr val="242424"/>
                </a:solidFill>
                <a:effectLst/>
              </a:rPr>
              <a:t>Regular ordering will resume the week after Thanksgiving.</a:t>
            </a:r>
          </a:p>
          <a:p>
            <a:pPr algn="l"/>
            <a:r>
              <a:rPr lang="en-US" sz="1700" dirty="0">
                <a:solidFill>
                  <a:srgbClr val="242424"/>
                </a:solidFill>
                <a:effectLst/>
              </a:rPr>
              <a:t>Please see the for </a:t>
            </a:r>
            <a:r>
              <a:rPr lang="en-US" sz="1700" u="none" strike="noStrike" dirty="0">
                <a:solidFill>
                  <a:srgbClr val="4F52B2"/>
                </a:solidFill>
                <a:effectLst/>
                <a:hlinkClick r:id="rId3" tooltip="https://ab1ee995966d418da4b12a48bc7a4390.svc.dynamics.com/t/t/nLjPMQqYaKyQMVa8lGu9rxn7zARe3DhCRdJCxDYHHv8x/0nx5gnrLgsYf99Hr7uUbos4J2D7XCOmVwTxhAspd14Ix"/>
              </a:rPr>
              <a:t>November Holiday Ordering &amp; Delivery Cadence Calendar</a:t>
            </a:r>
            <a:endParaRPr lang="en-US" sz="1700" dirty="0">
              <a:solidFill>
                <a:srgbClr val="242424"/>
              </a:solidFill>
              <a:effectLst/>
            </a:endParaRPr>
          </a:p>
        </p:txBody>
      </p:sp>
    </p:spTree>
    <p:extLst>
      <p:ext uri="{BB962C8B-B14F-4D97-AF65-F5344CB8AC3E}">
        <p14:creationId xmlns:p14="http://schemas.microsoft.com/office/powerpoint/2010/main" val="283594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34286-A3AC-E538-8056-1B3C1DD83730}"/>
              </a:ext>
            </a:extLst>
          </p:cNvPr>
          <p:cNvSpPr>
            <a:spLocks noGrp="1"/>
          </p:cNvSpPr>
          <p:nvPr>
            <p:ph type="title"/>
          </p:nvPr>
        </p:nvSpPr>
        <p:spPr>
          <a:xfrm>
            <a:off x="1132787" y="129002"/>
            <a:ext cx="3820213" cy="914400"/>
          </a:xfrm>
        </p:spPr>
        <p:txBody>
          <a:bodyPr/>
          <a:lstStyle/>
          <a:p>
            <a:r>
              <a:rPr lang="en-US" dirty="0"/>
              <a:t>Afternoon </a:t>
            </a:r>
            <a:r>
              <a:rPr lang="en-US" dirty="0" err="1"/>
              <a:t>TEAch</a:t>
            </a:r>
            <a:endParaRPr lang="en-US" dirty="0"/>
          </a:p>
        </p:txBody>
      </p:sp>
      <p:sp>
        <p:nvSpPr>
          <p:cNvPr id="3" name="Slide Number Placeholder 2">
            <a:extLst>
              <a:ext uri="{FF2B5EF4-FFF2-40B4-BE49-F238E27FC236}">
                <a16:creationId xmlns:a16="http://schemas.microsoft.com/office/drawing/2014/main" id="{BF7F2C2D-C7E7-DB70-38A7-2A89AF932416}"/>
              </a:ext>
            </a:extLst>
          </p:cNvPr>
          <p:cNvSpPr>
            <a:spLocks noGrp="1"/>
          </p:cNvSpPr>
          <p:nvPr>
            <p:ph type="sldNum" sz="quarter" idx="12"/>
          </p:nvPr>
        </p:nvSpPr>
        <p:spPr/>
        <p:txBody>
          <a:bodyPr/>
          <a:lstStyle/>
          <a:p>
            <a:fld id="{13D703BF-151A-0D40-8508-CABBAD09F9A9}" type="slidenum">
              <a:rPr lang="en-US" smtClean="0"/>
              <a:t>3</a:t>
            </a:fld>
            <a:endParaRPr lang="en-US"/>
          </a:p>
        </p:txBody>
      </p:sp>
      <p:pic>
        <p:nvPicPr>
          <p:cNvPr id="5" name="Picture 4">
            <a:extLst>
              <a:ext uri="{FF2B5EF4-FFF2-40B4-BE49-F238E27FC236}">
                <a16:creationId xmlns:a16="http://schemas.microsoft.com/office/drawing/2014/main" id="{E63F60D5-223A-D494-E3D0-CB0EA76A424A}"/>
              </a:ext>
            </a:extLst>
          </p:cNvPr>
          <p:cNvPicPr>
            <a:picLocks noChangeAspect="1"/>
          </p:cNvPicPr>
          <p:nvPr/>
        </p:nvPicPr>
        <p:blipFill>
          <a:blip r:embed="rId2"/>
          <a:stretch>
            <a:fillRect/>
          </a:stretch>
        </p:blipFill>
        <p:spPr>
          <a:xfrm>
            <a:off x="288925" y="1491343"/>
            <a:ext cx="5344966" cy="4256313"/>
          </a:xfrm>
          <a:prstGeom prst="rect">
            <a:avLst/>
          </a:prstGeom>
          <a:ln>
            <a:solidFill>
              <a:schemeClr val="tx2"/>
            </a:solidFill>
          </a:ln>
          <a:effectLst>
            <a:outerShdw blurRad="63500" sx="102000" sy="102000" algn="ctr" rotWithShape="0">
              <a:prstClr val="black">
                <a:alpha val="40000"/>
              </a:prstClr>
            </a:outerShdw>
          </a:effectLst>
        </p:spPr>
      </p:pic>
      <p:pic>
        <p:nvPicPr>
          <p:cNvPr id="8" name="Graphic 7" descr="Daily calendar with solid fill">
            <a:extLst>
              <a:ext uri="{FF2B5EF4-FFF2-40B4-BE49-F238E27FC236}">
                <a16:creationId xmlns:a16="http://schemas.microsoft.com/office/drawing/2014/main" id="{A65C9A7F-3BA3-5EBB-8DFD-975AD5BEA9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8387" y="247454"/>
            <a:ext cx="914400" cy="914400"/>
          </a:xfrm>
          <a:prstGeom prst="rect">
            <a:avLst/>
          </a:prstGeom>
        </p:spPr>
      </p:pic>
      <p:sp>
        <p:nvSpPr>
          <p:cNvPr id="10" name="TextBox 9">
            <a:extLst>
              <a:ext uri="{FF2B5EF4-FFF2-40B4-BE49-F238E27FC236}">
                <a16:creationId xmlns:a16="http://schemas.microsoft.com/office/drawing/2014/main" id="{2CB4BFCC-BA97-D84B-34A1-3E003372A2DC}"/>
              </a:ext>
            </a:extLst>
          </p:cNvPr>
          <p:cNvSpPr txBox="1"/>
          <p:nvPr/>
        </p:nvSpPr>
        <p:spPr>
          <a:xfrm>
            <a:off x="6025462" y="620547"/>
            <a:ext cx="5877613" cy="5816977"/>
          </a:xfrm>
          <a:prstGeom prst="rect">
            <a:avLst/>
          </a:prstGeom>
          <a:solidFill>
            <a:schemeClr val="accent6">
              <a:lumMod val="20000"/>
              <a:lumOff val="80000"/>
            </a:schemeClr>
          </a:solidFill>
        </p:spPr>
        <p:txBody>
          <a:bodyPr wrap="square">
            <a:spAutoFit/>
          </a:bodyPr>
          <a:lstStyle/>
          <a:p>
            <a:pPr algn="ctr"/>
            <a:r>
              <a:rPr lang="en-US" sz="2000" b="1" i="0" u="sng" dirty="0">
                <a:solidFill>
                  <a:schemeClr val="accent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Register </a:t>
            </a:r>
            <a:r>
              <a:rPr lang="en-US" sz="2000" b="1" i="0" u="sng" spc="-20" dirty="0">
                <a:solidFill>
                  <a:schemeClr val="accent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here</a:t>
            </a:r>
            <a:endParaRPr lang="en-US" sz="2000" b="0" i="0" dirty="0">
              <a:solidFill>
                <a:schemeClr val="accent1"/>
              </a:solidFill>
              <a:effectLst/>
              <a:latin typeface="Arial" panose="020B0604020202020204" pitchFamily="34" charset="0"/>
              <a:cs typeface="Arial" panose="020B0604020202020204" pitchFamily="34" charset="0"/>
            </a:endParaRPr>
          </a:p>
          <a:p>
            <a:pPr algn="ctr"/>
            <a:r>
              <a:rPr lang="en-US" sz="1400" b="0" i="0" dirty="0">
                <a:solidFill>
                  <a:schemeClr val="tx2"/>
                </a:solidFill>
                <a:effectLst/>
                <a:latin typeface="Arial" panose="020B0604020202020204" pitchFamily="34" charset="0"/>
                <a:cs typeface="Arial" panose="020B0604020202020204" pitchFamily="34" charset="0"/>
              </a:rPr>
              <a:t>(Note: Please register early due to limited </a:t>
            </a:r>
            <a:r>
              <a:rPr lang="en-US" sz="1400" b="0" i="0" spc="-10" dirty="0">
                <a:solidFill>
                  <a:schemeClr val="tx2"/>
                </a:solidFill>
                <a:effectLst/>
                <a:latin typeface="Arial" panose="020B0604020202020204" pitchFamily="34" charset="0"/>
                <a:cs typeface="Arial" panose="020B0604020202020204" pitchFamily="34" charset="0"/>
              </a:rPr>
              <a:t>space.)</a:t>
            </a:r>
            <a:endParaRPr lang="en-US" sz="1400" b="1" i="0" dirty="0">
              <a:solidFill>
                <a:schemeClr val="tx2"/>
              </a:solidFill>
              <a:effectLst/>
              <a:latin typeface="Arial" panose="020B0604020202020204" pitchFamily="34" charset="0"/>
              <a:cs typeface="Arial" panose="020B0604020202020204" pitchFamily="34" charset="0"/>
            </a:endParaRPr>
          </a:p>
          <a:p>
            <a:pPr algn="l"/>
            <a:endParaRPr lang="en-US" b="0" i="0" dirty="0">
              <a:solidFill>
                <a:schemeClr val="tx2"/>
              </a:solidFill>
              <a:effectLst/>
              <a:latin typeface="Arial" panose="020B0604020202020204" pitchFamily="34" charset="0"/>
              <a:cs typeface="Arial" panose="020B0604020202020204" pitchFamily="34" charset="0"/>
            </a:endParaRPr>
          </a:p>
          <a:p>
            <a:pPr algn="l">
              <a:spcBef>
                <a:spcPts val="600"/>
              </a:spcBef>
            </a:pPr>
            <a:r>
              <a:rPr lang="en-US" b="0" i="0" dirty="0">
                <a:solidFill>
                  <a:schemeClr val="tx2"/>
                </a:solidFill>
                <a:effectLst/>
                <a:latin typeface="Arial" panose="020B0604020202020204" pitchFamily="34" charset="0"/>
                <a:cs typeface="Arial" panose="020B0604020202020204" pitchFamily="34" charset="0"/>
              </a:rPr>
              <a:t>Webinar Objectives:</a:t>
            </a:r>
            <a:br>
              <a:rPr lang="en-US" b="0" i="0" dirty="0">
                <a:solidFill>
                  <a:schemeClr val="tx2"/>
                </a:solidFill>
                <a:effectLst/>
                <a:latin typeface="Arial" panose="020B0604020202020204" pitchFamily="34" charset="0"/>
                <a:cs typeface="Arial" panose="020B0604020202020204" pitchFamily="34" charset="0"/>
              </a:rPr>
            </a:br>
            <a:endParaRPr lang="en-US" b="0" i="0" dirty="0">
              <a:solidFill>
                <a:schemeClr val="tx2"/>
              </a:solidFill>
              <a:effectLst/>
              <a:latin typeface="Arial" panose="020B0604020202020204" pitchFamily="34" charset="0"/>
              <a:cs typeface="Arial" panose="020B0604020202020204" pitchFamily="34" charset="0"/>
            </a:endParaRPr>
          </a:p>
          <a:p>
            <a:pPr marL="285750" indent="-285750" algn="l">
              <a:spcBef>
                <a:spcPts val="600"/>
              </a:spcBef>
              <a:spcAft>
                <a:spcPts val="600"/>
              </a:spcAft>
              <a:buFont typeface="Arial" panose="020B0604020202020204" pitchFamily="34" charset="0"/>
              <a:buChar char="•"/>
            </a:pPr>
            <a:r>
              <a:rPr lang="en-US" b="0" i="0" dirty="0">
                <a:solidFill>
                  <a:schemeClr val="tx2"/>
                </a:solidFill>
                <a:effectLst/>
                <a:latin typeface="Arial" panose="020B0604020202020204" pitchFamily="34" charset="0"/>
                <a:cs typeface="Arial" panose="020B0604020202020204" pitchFamily="34" charset="0"/>
              </a:rPr>
              <a:t>Discuss pediatric COVID-19 vaccination trends and booster guidance</a:t>
            </a:r>
          </a:p>
          <a:p>
            <a:pPr marL="285750" indent="-285750" algn="l">
              <a:spcBef>
                <a:spcPts val="600"/>
              </a:spcBef>
              <a:spcAft>
                <a:spcPts val="600"/>
              </a:spcAft>
              <a:buFont typeface="Arial" panose="020B0604020202020204" pitchFamily="34" charset="0"/>
              <a:buChar char="•"/>
            </a:pPr>
            <a:r>
              <a:rPr lang="en-US" b="0" i="0" dirty="0">
                <a:solidFill>
                  <a:schemeClr val="tx2"/>
                </a:solidFill>
                <a:effectLst/>
                <a:latin typeface="Arial" panose="020B0604020202020204" pitchFamily="34" charset="0"/>
                <a:cs typeface="Arial" panose="020B0604020202020204" pitchFamily="34" charset="0"/>
              </a:rPr>
              <a:t>Review best practices and resources to prevent the top 5 quality assurance issues</a:t>
            </a:r>
          </a:p>
          <a:p>
            <a:pPr marL="285750" indent="-285750" algn="l">
              <a:spcBef>
                <a:spcPts val="600"/>
              </a:spcBef>
              <a:spcAft>
                <a:spcPts val="600"/>
              </a:spcAft>
              <a:buFont typeface="Arial" panose="020B0604020202020204" pitchFamily="34" charset="0"/>
              <a:buChar char="•"/>
            </a:pPr>
            <a:r>
              <a:rPr lang="en-US" b="0" i="0" dirty="0">
                <a:solidFill>
                  <a:schemeClr val="tx2"/>
                </a:solidFill>
                <a:effectLst/>
                <a:latin typeface="Arial" panose="020B0604020202020204" pitchFamily="34" charset="0"/>
                <a:cs typeface="Arial" panose="020B0604020202020204" pitchFamily="34" charset="0"/>
              </a:rPr>
              <a:t>Share tips for integrating COVID-19 vaccination into clinic workflow</a:t>
            </a:r>
          </a:p>
          <a:p>
            <a:pPr marL="285750" indent="-285750" algn="l">
              <a:spcBef>
                <a:spcPts val="600"/>
              </a:spcBef>
              <a:buFont typeface="Arial" panose="020B0604020202020204" pitchFamily="34" charset="0"/>
              <a:buChar char="•"/>
            </a:pPr>
            <a:r>
              <a:rPr lang="en-US" b="0" i="0" dirty="0">
                <a:solidFill>
                  <a:schemeClr val="tx2"/>
                </a:solidFill>
                <a:effectLst/>
                <a:latin typeface="Arial" panose="020B0604020202020204" pitchFamily="34" charset="0"/>
                <a:cs typeface="Arial" panose="020B0604020202020204" pitchFamily="34" charset="0"/>
              </a:rPr>
              <a:t>Review techniques for talking with patients about COVID vaccines</a:t>
            </a:r>
          </a:p>
          <a:p>
            <a:pPr algn="l">
              <a:spcBef>
                <a:spcPts val="600"/>
              </a:spcBef>
            </a:pPr>
            <a:endParaRPr lang="en-US" b="0" i="0" dirty="0">
              <a:solidFill>
                <a:schemeClr val="tx2"/>
              </a:solidFill>
              <a:effectLst/>
              <a:latin typeface="Arial" panose="020B0604020202020204" pitchFamily="34" charset="0"/>
              <a:cs typeface="Arial" panose="020B0604020202020204" pitchFamily="34" charset="0"/>
            </a:endParaRPr>
          </a:p>
          <a:p>
            <a:pPr algn="l">
              <a:spcBef>
                <a:spcPts val="600"/>
              </a:spcBef>
            </a:pPr>
            <a:r>
              <a:rPr lang="en-US" b="0" i="0" dirty="0">
                <a:solidFill>
                  <a:schemeClr val="tx2"/>
                </a:solidFill>
                <a:effectLst/>
                <a:latin typeface="Arial" panose="020B0604020202020204" pitchFamily="34" charset="0"/>
                <a:cs typeface="Arial" panose="020B0604020202020204" pitchFamily="34" charset="0"/>
              </a:rPr>
              <a:t>If you have questions that you would like addressed during the webinar, please submit on the registration page. The webinar will be recorded and available for on-demand viewing on </a:t>
            </a:r>
            <a:r>
              <a:rPr lang="en-US" b="0" i="0" u="sng" dirty="0">
                <a:solidFill>
                  <a:srgbClr val="0462C1"/>
                </a:solidFill>
                <a:effectLst/>
                <a:latin typeface="Arial" panose="020B0604020202020204" pitchFamily="34" charset="0"/>
                <a:cs typeface="Arial" panose="020B0604020202020204" pitchFamily="34" charset="0"/>
                <a:hlinkClick r:id="rId6"/>
              </a:rPr>
              <a:t>EZIZ Afternoon</a:t>
            </a:r>
            <a:r>
              <a:rPr lang="en-US" b="0" i="0" dirty="0">
                <a:solidFill>
                  <a:srgbClr val="252423"/>
                </a:solidFill>
                <a:effectLst/>
                <a:latin typeface="Arial" panose="020B0604020202020204" pitchFamily="34" charset="0"/>
                <a:cs typeface="Arial" panose="020B0604020202020204" pitchFamily="34" charset="0"/>
              </a:rPr>
              <a:t> </a:t>
            </a:r>
            <a:r>
              <a:rPr lang="en-US" b="0" i="0" u="sng" spc="-10" dirty="0" err="1">
                <a:solidFill>
                  <a:srgbClr val="0462C1"/>
                </a:solidFill>
                <a:effectLst/>
                <a:latin typeface="Arial" panose="020B0604020202020204" pitchFamily="34" charset="0"/>
                <a:cs typeface="Arial" panose="020B0604020202020204" pitchFamily="34" charset="0"/>
                <a:hlinkClick r:id="rId7"/>
              </a:rPr>
              <a:t>TEAch</a:t>
            </a:r>
            <a:r>
              <a:rPr lang="en-US" b="0" i="0" spc="-10" dirty="0">
                <a:solidFill>
                  <a:srgbClr val="1F1F1E"/>
                </a:solidFill>
                <a:effectLst/>
                <a:latin typeface="Arial" panose="020B0604020202020204" pitchFamily="34" charset="0"/>
                <a:cs typeface="Arial" panose="020B0604020202020204" pitchFamily="34" charset="0"/>
              </a:rPr>
              <a:t>.</a:t>
            </a:r>
            <a:endParaRPr lang="en-US" b="0" i="0" dirty="0">
              <a:solidFill>
                <a:srgbClr val="252423"/>
              </a:solidFill>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3F4CCB4-A797-BEAB-762B-6D59A6FC0724}"/>
              </a:ext>
            </a:extLst>
          </p:cNvPr>
          <p:cNvSpPr txBox="1"/>
          <p:nvPr/>
        </p:nvSpPr>
        <p:spPr>
          <a:xfrm>
            <a:off x="2106045" y="3893270"/>
            <a:ext cx="1774845" cy="369332"/>
          </a:xfrm>
          <a:prstGeom prst="rect">
            <a:avLst/>
          </a:prstGeom>
          <a:solidFill>
            <a:schemeClr val="accent6">
              <a:lumMod val="20000"/>
              <a:lumOff val="80000"/>
            </a:schemeClr>
          </a:solidFill>
        </p:spPr>
        <p:txBody>
          <a:bodyPr wrap="none" rtlCol="0">
            <a:spAutoFit/>
          </a:bodyPr>
          <a:lstStyle/>
          <a:p>
            <a:r>
              <a:rPr lang="en-US" b="1">
                <a:solidFill>
                  <a:schemeClr val="tx2"/>
                </a:solidFill>
              </a:rPr>
              <a:t>Save the Date!</a:t>
            </a:r>
          </a:p>
        </p:txBody>
      </p:sp>
    </p:spTree>
    <p:extLst>
      <p:ext uri="{BB962C8B-B14F-4D97-AF65-F5344CB8AC3E}">
        <p14:creationId xmlns:p14="http://schemas.microsoft.com/office/powerpoint/2010/main" val="836904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E7E7-7CF1-EA93-A7CF-53BB1995AAD2}"/>
              </a:ext>
            </a:extLst>
          </p:cNvPr>
          <p:cNvSpPr>
            <a:spLocks noGrp="1"/>
          </p:cNvSpPr>
          <p:nvPr>
            <p:ph type="title"/>
          </p:nvPr>
        </p:nvSpPr>
        <p:spPr>
          <a:xfrm>
            <a:off x="1060795" y="136525"/>
            <a:ext cx="10515600" cy="1325563"/>
          </a:xfrm>
        </p:spPr>
        <p:txBody>
          <a:bodyPr>
            <a:noAutofit/>
          </a:bodyPr>
          <a:lstStyle/>
          <a:p>
            <a:r>
              <a:rPr lang="en-US" sz="3200" dirty="0"/>
              <a:t>Next Crucial Conversations Webinar:</a:t>
            </a:r>
            <a:br>
              <a:rPr lang="en-US" sz="3200" dirty="0"/>
            </a:br>
            <a:r>
              <a:rPr lang="en-US" sz="2800" dirty="0"/>
              <a:t>Talking with Patients about the Updated COVID-19 Booster</a:t>
            </a:r>
          </a:p>
        </p:txBody>
      </p:sp>
      <p:sp>
        <p:nvSpPr>
          <p:cNvPr id="3" name="Slide Number Placeholder 2">
            <a:extLst>
              <a:ext uri="{FF2B5EF4-FFF2-40B4-BE49-F238E27FC236}">
                <a16:creationId xmlns:a16="http://schemas.microsoft.com/office/drawing/2014/main" id="{39AE19AD-6815-C595-234E-2C19BB632FB3}"/>
              </a:ext>
            </a:extLst>
          </p:cNvPr>
          <p:cNvSpPr>
            <a:spLocks noGrp="1"/>
          </p:cNvSpPr>
          <p:nvPr>
            <p:ph type="sldNum" sz="quarter" idx="12"/>
          </p:nvPr>
        </p:nvSpPr>
        <p:spPr/>
        <p:txBody>
          <a:bodyPr/>
          <a:lstStyle/>
          <a:p>
            <a:fld id="{13D703BF-151A-0D40-8508-CABBAD09F9A9}" type="slidenum">
              <a:rPr lang="en-US" smtClean="0"/>
              <a:t>4</a:t>
            </a:fld>
            <a:endParaRPr lang="en-US"/>
          </a:p>
        </p:txBody>
      </p:sp>
      <p:sp>
        <p:nvSpPr>
          <p:cNvPr id="4" name="TextBox 3">
            <a:extLst>
              <a:ext uri="{FF2B5EF4-FFF2-40B4-BE49-F238E27FC236}">
                <a16:creationId xmlns:a16="http://schemas.microsoft.com/office/drawing/2014/main" id="{BAB6528C-7C62-193B-349D-690182A0DB93}"/>
              </a:ext>
            </a:extLst>
          </p:cNvPr>
          <p:cNvSpPr txBox="1"/>
          <p:nvPr/>
        </p:nvSpPr>
        <p:spPr>
          <a:xfrm>
            <a:off x="632506" y="1581521"/>
            <a:ext cx="6182032" cy="4093428"/>
          </a:xfrm>
          <a:prstGeom prst="rect">
            <a:avLst/>
          </a:prstGeom>
          <a:noFill/>
        </p:spPr>
        <p:txBody>
          <a:bodyPr wrap="square" rtlCol="0">
            <a:spAutoFit/>
          </a:bodyPr>
          <a:lstStyle/>
          <a:p>
            <a:pPr algn="l"/>
            <a:r>
              <a:rPr lang="en-US" sz="2000" b="0" i="0" dirty="0">
                <a:solidFill>
                  <a:srgbClr val="252423"/>
                </a:solidFill>
                <a:effectLst/>
              </a:rPr>
              <a:t>Please join </a:t>
            </a:r>
            <a:r>
              <a:rPr lang="en-US" sz="2000" dirty="0">
                <a:solidFill>
                  <a:srgbClr val="252423"/>
                </a:solidFill>
              </a:rPr>
              <a:t>Hussain Lalani, M.D., M.P.P., co-founder of #ThisIsOurShot, to discuss talking with patients about the updated COVID-19 booster.</a:t>
            </a:r>
          </a:p>
          <a:p>
            <a:pPr algn="l"/>
            <a:endParaRPr lang="en-US" sz="2000" dirty="0">
              <a:solidFill>
                <a:srgbClr val="252423"/>
              </a:solidFill>
            </a:endParaRPr>
          </a:p>
          <a:p>
            <a:pPr algn="l"/>
            <a:r>
              <a:rPr lang="en-US" sz="2000" b="0" i="0" dirty="0">
                <a:solidFill>
                  <a:srgbClr val="252423"/>
                </a:solidFill>
                <a:effectLst/>
              </a:rPr>
              <a:t>Thi</a:t>
            </a:r>
            <a:r>
              <a:rPr lang="en-US" sz="2000" dirty="0">
                <a:solidFill>
                  <a:srgbClr val="252423"/>
                </a:solidFill>
              </a:rPr>
              <a:t>s webinar will cover:</a:t>
            </a:r>
          </a:p>
          <a:p>
            <a:pPr algn="l"/>
            <a:endParaRPr lang="en-US" sz="2000" b="0" i="0" dirty="0">
              <a:solidFill>
                <a:srgbClr val="252423"/>
              </a:solidFill>
              <a:effectLst/>
            </a:endParaRPr>
          </a:p>
          <a:p>
            <a:pPr marL="285750" indent="-285750" algn="l">
              <a:buFont typeface="Arial" panose="020B0604020202020204" pitchFamily="34" charset="0"/>
              <a:buChar char="•"/>
            </a:pPr>
            <a:r>
              <a:rPr lang="en-US" sz="2000" dirty="0">
                <a:solidFill>
                  <a:srgbClr val="252423"/>
                </a:solidFill>
                <a:latin typeface="Arial" panose="020B0604020202020204" pitchFamily="34" charset="0"/>
              </a:rPr>
              <a:t>Recent data on updated booster dose effectiveness</a:t>
            </a:r>
          </a:p>
          <a:p>
            <a:pPr marL="285750" indent="-285750" algn="l">
              <a:buFont typeface="Arial" panose="020B0604020202020204" pitchFamily="34" charset="0"/>
              <a:buChar char="•"/>
            </a:pPr>
            <a:r>
              <a:rPr lang="en-US" sz="2000" b="0" i="0" dirty="0">
                <a:solidFill>
                  <a:srgbClr val="252423"/>
                </a:solidFill>
                <a:effectLst/>
                <a:latin typeface="Arial" panose="020B0604020202020204" pitchFamily="34" charset="0"/>
              </a:rPr>
              <a:t>Communication strategies for effective patient conversations</a:t>
            </a:r>
          </a:p>
          <a:p>
            <a:pPr marL="285750" indent="-285750" algn="l">
              <a:buFont typeface="Arial" panose="020B0604020202020204" pitchFamily="34" charset="0"/>
              <a:buChar char="•"/>
            </a:pPr>
            <a:endParaRPr lang="en-US" sz="2000" b="0" i="0" dirty="0">
              <a:solidFill>
                <a:srgbClr val="252423"/>
              </a:solidFill>
              <a:effectLst/>
            </a:endParaRPr>
          </a:p>
          <a:p>
            <a:pPr algn="ctr"/>
            <a:r>
              <a:rPr lang="en-US" sz="2000" b="1" i="0" dirty="0">
                <a:solidFill>
                  <a:srgbClr val="252423"/>
                </a:solidFill>
                <a:effectLst/>
              </a:rPr>
              <a:t>When:</a:t>
            </a:r>
            <a:r>
              <a:rPr lang="en-US" sz="2000" b="0" i="0" dirty="0">
                <a:solidFill>
                  <a:srgbClr val="252423"/>
                </a:solidFill>
                <a:effectLst/>
              </a:rPr>
              <a:t> Thursday, November 10 at </a:t>
            </a:r>
            <a:r>
              <a:rPr lang="en-US" sz="2000" dirty="0">
                <a:solidFill>
                  <a:srgbClr val="252423"/>
                </a:solidFill>
              </a:rPr>
              <a:t>1</a:t>
            </a:r>
            <a:r>
              <a:rPr lang="en-US" sz="2000" b="0" i="0" dirty="0">
                <a:solidFill>
                  <a:srgbClr val="252423"/>
                </a:solidFill>
                <a:effectLst/>
              </a:rPr>
              <a:t>:00PM-2:00PM</a:t>
            </a:r>
          </a:p>
          <a:p>
            <a:pPr algn="ctr"/>
            <a:r>
              <a:rPr lang="en-US" sz="2000" b="1" i="0" u="none" strike="noStrike" dirty="0">
                <a:solidFill>
                  <a:srgbClr val="0066CC"/>
                </a:solidFill>
                <a:effectLst/>
                <a:hlinkClick r:id="rId2"/>
              </a:rPr>
              <a:t>Register here! </a:t>
            </a:r>
            <a:endParaRPr lang="en-US" sz="2000" b="0" i="0" dirty="0">
              <a:solidFill>
                <a:srgbClr val="252423"/>
              </a:solidFill>
              <a:effectLst/>
            </a:endParaRPr>
          </a:p>
        </p:txBody>
      </p:sp>
      <p:pic>
        <p:nvPicPr>
          <p:cNvPr id="7" name="Graphic 6" descr="Daily calendar with solid fill">
            <a:extLst>
              <a:ext uri="{FF2B5EF4-FFF2-40B4-BE49-F238E27FC236}">
                <a16:creationId xmlns:a16="http://schemas.microsoft.com/office/drawing/2014/main" id="{9054AE31-6EE3-8065-7B0D-29561C9B2F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395" y="176463"/>
            <a:ext cx="972222" cy="972222"/>
          </a:xfrm>
          <a:prstGeom prst="rect">
            <a:avLst/>
          </a:prstGeom>
        </p:spPr>
      </p:pic>
      <p:pic>
        <p:nvPicPr>
          <p:cNvPr id="8" name="Picture 7">
            <a:extLst>
              <a:ext uri="{FF2B5EF4-FFF2-40B4-BE49-F238E27FC236}">
                <a16:creationId xmlns:a16="http://schemas.microsoft.com/office/drawing/2014/main" id="{A24EF19D-5CC1-44EA-4924-9BB3E7ABA550}"/>
              </a:ext>
            </a:extLst>
          </p:cNvPr>
          <p:cNvPicPr>
            <a:picLocks noChangeAspect="1"/>
          </p:cNvPicPr>
          <p:nvPr/>
        </p:nvPicPr>
        <p:blipFill>
          <a:blip r:embed="rId5"/>
          <a:stretch>
            <a:fillRect/>
          </a:stretch>
        </p:blipFill>
        <p:spPr>
          <a:xfrm>
            <a:off x="7387304" y="1691998"/>
            <a:ext cx="3749365" cy="3749365"/>
          </a:xfrm>
          <a:prstGeom prst="rect">
            <a:avLst/>
          </a:prstGeom>
        </p:spPr>
      </p:pic>
    </p:spTree>
    <p:extLst>
      <p:ext uri="{BB962C8B-B14F-4D97-AF65-F5344CB8AC3E}">
        <p14:creationId xmlns:p14="http://schemas.microsoft.com/office/powerpoint/2010/main" val="3288374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Object 1">
            <a:extLst>
              <a:ext uri="{FF2B5EF4-FFF2-40B4-BE49-F238E27FC236}">
                <a16:creationId xmlns:a16="http://schemas.microsoft.com/office/drawing/2014/main" id="{ECC1A121-1B74-4F2B-A936-EB3D91B03DA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1094" l="10000" r="90000">
                        <a14:foregroundMark x1="36759" y1="90521" x2="40463" y2="90729"/>
                        <a14:foregroundMark x1="39815" y1="91094" x2="42222" y2="91094"/>
                        <a14:foregroundMark x1="48333" y1="89219" x2="55463" y2="89583"/>
                        <a14:foregroundMark x1="53519" y1="89688" x2="55833" y2="89844"/>
                        <a14:foregroundMark x1="48611" y1="89740" x2="53519" y2="89635"/>
                      </a14:backgroundRemoval>
                    </a14:imgEffect>
                  </a14:imgLayer>
                </a14:imgProps>
              </a:ext>
              <a:ext uri="{28A0092B-C50C-407E-A947-70E740481C1C}">
                <a14:useLocalDpi xmlns:a14="http://schemas.microsoft.com/office/drawing/2010/main" val="0"/>
              </a:ext>
            </a:extLst>
          </a:blip>
          <a:srcRect l="3255" t="9326" b="56446"/>
          <a:stretch/>
        </p:blipFill>
        <p:spPr>
          <a:xfrm flipH="1">
            <a:off x="9779428" y="1047964"/>
            <a:ext cx="2169698" cy="1364640"/>
          </a:xfrm>
          <a:prstGeom prst="rect">
            <a:avLst/>
          </a:prstGeom>
        </p:spPr>
      </p:pic>
      <p:sp>
        <p:nvSpPr>
          <p:cNvPr id="4" name="Slide Number Placeholder 3">
            <a:extLst>
              <a:ext uri="{FF2B5EF4-FFF2-40B4-BE49-F238E27FC236}">
                <a16:creationId xmlns:a16="http://schemas.microsoft.com/office/drawing/2014/main" id="{95512496-CEE0-41FD-92DC-8A1BC7F138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703BF-151A-0D40-8508-CABBAD09F9A9}"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0" name="Group 9">
            <a:extLst>
              <a:ext uri="{FF2B5EF4-FFF2-40B4-BE49-F238E27FC236}">
                <a16:creationId xmlns:a16="http://schemas.microsoft.com/office/drawing/2014/main" id="{1C573885-A57C-451C-99FB-4596D913DE99}"/>
              </a:ext>
            </a:extLst>
          </p:cNvPr>
          <p:cNvGrpSpPr/>
          <p:nvPr/>
        </p:nvGrpSpPr>
        <p:grpSpPr>
          <a:xfrm>
            <a:off x="295910" y="2325719"/>
            <a:ext cx="5573289" cy="3709320"/>
            <a:chOff x="54671" y="1564229"/>
            <a:chExt cx="11640069" cy="3732698"/>
          </a:xfrm>
          <a:solidFill>
            <a:srgbClr val="ED7D31">
              <a:lumMod val="20000"/>
              <a:lumOff val="80000"/>
            </a:srgbClr>
          </a:solidFill>
        </p:grpSpPr>
        <p:sp>
          <p:nvSpPr>
            <p:cNvPr id="11" name="Rounded Rectangle 7">
              <a:extLst>
                <a:ext uri="{FF2B5EF4-FFF2-40B4-BE49-F238E27FC236}">
                  <a16:creationId xmlns:a16="http://schemas.microsoft.com/office/drawing/2014/main" id="{44FF10F0-02E7-4601-946A-0E3565A7209D}"/>
                </a:ext>
              </a:extLst>
            </p:cNvPr>
            <p:cNvSpPr/>
            <p:nvPr/>
          </p:nvSpPr>
          <p:spPr>
            <a:xfrm>
              <a:off x="54671" y="1564230"/>
              <a:ext cx="11640069" cy="3732697"/>
            </a:xfrm>
            <a:prstGeom prst="roundRect">
              <a:avLst/>
            </a:prstGeom>
            <a:grp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12" name="Rounded Rectangle 13">
              <a:extLst>
                <a:ext uri="{FF2B5EF4-FFF2-40B4-BE49-F238E27FC236}">
                  <a16:creationId xmlns:a16="http://schemas.microsoft.com/office/drawing/2014/main" id="{AF6F4477-3E4B-49A7-ACFC-A4BFE5102B1E}"/>
                </a:ext>
              </a:extLst>
            </p:cNvPr>
            <p:cNvSpPr/>
            <p:nvPr/>
          </p:nvSpPr>
          <p:spPr>
            <a:xfrm>
              <a:off x="76200" y="1567386"/>
              <a:ext cx="1705519" cy="3729541"/>
            </a:xfrm>
            <a:prstGeom prst="roundRect">
              <a:avLst/>
            </a:prstGeom>
            <a:solidFill>
              <a:srgbClr val="ED7D31"/>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13" name="Rectangle 12">
              <a:extLst>
                <a:ext uri="{FF2B5EF4-FFF2-40B4-BE49-F238E27FC236}">
                  <a16:creationId xmlns:a16="http://schemas.microsoft.com/office/drawing/2014/main" id="{4A6257B6-2C05-490C-8EA6-8BBBDD7DCEAF}"/>
                </a:ext>
              </a:extLst>
            </p:cNvPr>
            <p:cNvSpPr/>
            <p:nvPr/>
          </p:nvSpPr>
          <p:spPr>
            <a:xfrm>
              <a:off x="969354" y="1564229"/>
              <a:ext cx="812365" cy="3732698"/>
            </a:xfrm>
            <a:prstGeom prst="rect">
              <a:avLst/>
            </a:prstGeom>
            <a:grp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grpSp>
      <p:grpSp>
        <p:nvGrpSpPr>
          <p:cNvPr id="18" name="Group 17">
            <a:extLst>
              <a:ext uri="{FF2B5EF4-FFF2-40B4-BE49-F238E27FC236}">
                <a16:creationId xmlns:a16="http://schemas.microsoft.com/office/drawing/2014/main" id="{25906D20-0715-4914-ADB3-BE3D569783B0}"/>
              </a:ext>
            </a:extLst>
          </p:cNvPr>
          <p:cNvGrpSpPr/>
          <p:nvPr/>
        </p:nvGrpSpPr>
        <p:grpSpPr>
          <a:xfrm>
            <a:off x="6322802" y="2325718"/>
            <a:ext cx="5573288" cy="4314567"/>
            <a:chOff x="-35632" y="1564227"/>
            <a:chExt cx="11751896" cy="4442559"/>
          </a:xfrm>
          <a:solidFill>
            <a:srgbClr val="4472C4">
              <a:lumMod val="20000"/>
              <a:lumOff val="80000"/>
            </a:srgbClr>
          </a:solidFill>
        </p:grpSpPr>
        <p:sp>
          <p:nvSpPr>
            <p:cNvPr id="19" name="Rounded Rectangle 16">
              <a:extLst>
                <a:ext uri="{FF2B5EF4-FFF2-40B4-BE49-F238E27FC236}">
                  <a16:creationId xmlns:a16="http://schemas.microsoft.com/office/drawing/2014/main" id="{3ADBF9D5-3C9A-44C4-BE8C-B8891AB71227}"/>
                </a:ext>
              </a:extLst>
            </p:cNvPr>
            <p:cNvSpPr/>
            <p:nvPr/>
          </p:nvSpPr>
          <p:spPr>
            <a:xfrm>
              <a:off x="76200" y="1564229"/>
              <a:ext cx="11640064" cy="4442557"/>
            </a:xfrm>
            <a:prstGeom prst="roundRect">
              <a:avLst/>
            </a:prstGeom>
            <a:grp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20" name="Rounded Rectangle 17">
              <a:extLst>
                <a:ext uri="{FF2B5EF4-FFF2-40B4-BE49-F238E27FC236}">
                  <a16:creationId xmlns:a16="http://schemas.microsoft.com/office/drawing/2014/main" id="{30B1F98E-B5F8-4FCC-AC7D-6C870E762B52}"/>
                </a:ext>
              </a:extLst>
            </p:cNvPr>
            <p:cNvSpPr/>
            <p:nvPr/>
          </p:nvSpPr>
          <p:spPr>
            <a:xfrm>
              <a:off x="-35632" y="1564227"/>
              <a:ext cx="1494319" cy="4442557"/>
            </a:xfrm>
            <a:prstGeom prst="roundRect">
              <a:avLst/>
            </a:prstGeom>
            <a:solidFill>
              <a:srgbClr val="20479E"/>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21" name="Rectangle 20">
              <a:extLst>
                <a:ext uri="{FF2B5EF4-FFF2-40B4-BE49-F238E27FC236}">
                  <a16:creationId xmlns:a16="http://schemas.microsoft.com/office/drawing/2014/main" id="{4B8F97E9-3E1E-4E41-8D31-01038C922661}"/>
                </a:ext>
              </a:extLst>
            </p:cNvPr>
            <p:cNvSpPr/>
            <p:nvPr/>
          </p:nvSpPr>
          <p:spPr>
            <a:xfrm>
              <a:off x="861443" y="1564228"/>
              <a:ext cx="820022" cy="4442556"/>
            </a:xfrm>
            <a:prstGeom prst="rect">
              <a:avLst/>
            </a:prstGeom>
            <a:grp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grpSp>
      <p:sp>
        <p:nvSpPr>
          <p:cNvPr id="22" name="TextBox 21">
            <a:extLst>
              <a:ext uri="{FF2B5EF4-FFF2-40B4-BE49-F238E27FC236}">
                <a16:creationId xmlns:a16="http://schemas.microsoft.com/office/drawing/2014/main" id="{C3EFCCFA-073D-4B17-98D7-C094631744A0}"/>
              </a:ext>
            </a:extLst>
          </p:cNvPr>
          <p:cNvSpPr txBox="1"/>
          <p:nvPr/>
        </p:nvSpPr>
        <p:spPr>
          <a:xfrm rot="16200000">
            <a:off x="-1091139" y="4135329"/>
            <a:ext cx="3255142" cy="352924"/>
          </a:xfrm>
          <a:prstGeom prst="rect">
            <a:avLst/>
          </a:prstGeom>
          <a:ln w="6350">
            <a:noFill/>
            <a:miter lim="800000"/>
          </a:ln>
        </p:spPr>
        <p:txBody>
          <a:bodyPr vert="horz"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My Turn Public</a:t>
            </a:r>
          </a:p>
        </p:txBody>
      </p:sp>
      <p:sp>
        <p:nvSpPr>
          <p:cNvPr id="23" name="TextBox 22">
            <a:extLst>
              <a:ext uri="{FF2B5EF4-FFF2-40B4-BE49-F238E27FC236}">
                <a16:creationId xmlns:a16="http://schemas.microsoft.com/office/drawing/2014/main" id="{3B259623-0775-4402-872D-833671C27435}"/>
              </a:ext>
            </a:extLst>
          </p:cNvPr>
          <p:cNvSpPr txBox="1"/>
          <p:nvPr/>
        </p:nvSpPr>
        <p:spPr>
          <a:xfrm rot="16200000">
            <a:off x="4883977" y="4043897"/>
            <a:ext cx="3255142" cy="271415"/>
          </a:xfrm>
          <a:prstGeom prst="rect">
            <a:avLst/>
          </a:prstGeom>
          <a:ln w="6350">
            <a:noFill/>
            <a:miter lim="800000"/>
          </a:ln>
        </p:spPr>
        <p:txBody>
          <a:bodyPr vert="horz"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My Turn Clinic </a:t>
            </a:r>
          </a:p>
        </p:txBody>
      </p:sp>
      <p:sp>
        <p:nvSpPr>
          <p:cNvPr id="28" name="Rectangle 27">
            <a:extLst>
              <a:ext uri="{FF2B5EF4-FFF2-40B4-BE49-F238E27FC236}">
                <a16:creationId xmlns:a16="http://schemas.microsoft.com/office/drawing/2014/main" id="{213DAEE5-4B75-46AC-A993-AA8066E50E88}"/>
              </a:ext>
            </a:extLst>
          </p:cNvPr>
          <p:cNvSpPr/>
          <p:nvPr/>
        </p:nvSpPr>
        <p:spPr>
          <a:xfrm>
            <a:off x="878396" y="2551366"/>
            <a:ext cx="4608004" cy="3147015"/>
          </a:xfrm>
          <a:prstGeom prst="rect">
            <a:avLst/>
          </a:prstGeom>
          <a:noFill/>
        </p:spPr>
        <p:txBody>
          <a:bodyPr wrap="square" lIns="0" tIns="0" rIns="0" bIns="0" anchor="t">
            <a:spAutoFit/>
          </a:bodyPr>
          <a:lstStyle/>
          <a:p>
            <a:pPr marL="0" marR="0" lvl="0" indent="0" algn="l" defTabSz="914194" rtl="0" eaLnBrk="1" fontAlgn="auto" latinLnBrk="0" hangingPunct="1">
              <a:lnSpc>
                <a:spcPct val="100000"/>
              </a:lnSpc>
              <a:spcBef>
                <a:spcPts val="300"/>
              </a:spcBef>
              <a:spcAft>
                <a:spcPts val="300"/>
              </a:spcAft>
              <a:buClr>
                <a:srgbClr val="F37D20"/>
              </a:buClr>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lt"/>
                <a:cs typeface="Arial"/>
              </a:rPr>
              <a:t>Release Highlights </a:t>
            </a:r>
          </a:p>
          <a:p>
            <a:pPr marL="0" marR="0" lvl="0" indent="0" algn="l" defTabSz="914194" rtl="0" eaLnBrk="1" fontAlgn="auto" latinLnBrk="0" hangingPunct="1">
              <a:lnSpc>
                <a:spcPct val="100000"/>
              </a:lnSpc>
              <a:spcBef>
                <a:spcPts val="300"/>
              </a:spcBef>
              <a:spcAft>
                <a:spcPts val="300"/>
              </a:spcAft>
              <a:buClr>
                <a:srgbClr val="F37D20"/>
              </a:buClr>
              <a:buSzTx/>
              <a:buFontTx/>
              <a:buNone/>
              <a:tabLst/>
              <a:defRPr/>
            </a:pPr>
            <a:endParaRPr kumimoji="0" lang="en-US" sz="800" b="1" i="0" u="none" strike="noStrike" kern="1200" cap="none" spc="0" normalizeH="0" baseline="0" noProof="0" dirty="0">
              <a:ln>
                <a:noFill/>
              </a:ln>
              <a:solidFill>
                <a:srgbClr val="000000"/>
              </a:solidFill>
              <a:effectLst/>
              <a:uLnTx/>
              <a:uFillTx/>
              <a:latin typeface="Arial"/>
              <a:ea typeface="+mn-lt"/>
              <a:cs typeface="Arial"/>
            </a:endParaRPr>
          </a:p>
          <a:p>
            <a:pPr marL="171450" marR="0" lvl="0" indent="-171450" algn="l" defTabSz="914194" rtl="0" eaLnBrk="1" fontAlgn="auto" latinLnBrk="0" hangingPunct="1">
              <a:lnSpc>
                <a:spcPct val="100000"/>
              </a:lnSpc>
              <a:spcBef>
                <a:spcPts val="0"/>
              </a:spcBef>
              <a:spcAft>
                <a:spcPts val="0"/>
              </a:spcAft>
              <a:buClr>
                <a:srgbClr val="ED7D31"/>
              </a:buClr>
              <a:buSzTx/>
              <a:buFont typeface="Wingdings" panose="05000000000000000000" pitchFamily="2" charset="2"/>
              <a:buChar char="ü"/>
              <a:tabLst/>
              <a:defRPr/>
            </a:pPr>
            <a:r>
              <a:rPr lang="en-US" sz="1600" dirty="0">
                <a:solidFill>
                  <a:srgbClr val="000000"/>
                </a:solidFill>
                <a:latin typeface="Arial"/>
                <a:ea typeface="+mn-lt"/>
                <a:cs typeface="Arial"/>
              </a:rPr>
              <a:t>P</a:t>
            </a:r>
            <a:r>
              <a:rPr kumimoji="0" lang="en-US" sz="1600" b="0" i="0" u="none" strike="noStrike" kern="1200" cap="none" spc="0" normalizeH="0" baseline="0" noProof="0" dirty="0" err="1">
                <a:ln>
                  <a:noFill/>
                </a:ln>
                <a:solidFill>
                  <a:srgbClr val="000000"/>
                </a:solidFill>
                <a:effectLst/>
                <a:uLnTx/>
                <a:uFillTx/>
                <a:latin typeface="Arial"/>
                <a:ea typeface="+mn-lt"/>
                <a:cs typeface="Arial"/>
              </a:rPr>
              <a:t>atients</a:t>
            </a:r>
            <a:r>
              <a:rPr kumimoji="0" lang="en-US" sz="1600" b="0" i="0" u="none" strike="noStrike" kern="1200" cap="none" spc="0" normalizeH="0" baseline="0" noProof="0" dirty="0">
                <a:ln>
                  <a:noFill/>
                </a:ln>
                <a:solidFill>
                  <a:srgbClr val="000000"/>
                </a:solidFill>
                <a:effectLst/>
                <a:uLnTx/>
                <a:uFillTx/>
                <a:latin typeface="Arial"/>
                <a:ea typeface="+mn-lt"/>
                <a:cs typeface="Arial"/>
              </a:rPr>
              <a:t> will be unable to schedule appointments for Pfizer and Moderna Monovalent Booster vaccines.</a:t>
            </a:r>
          </a:p>
          <a:p>
            <a:pPr marL="171450" marR="0" lvl="0" indent="-171450" algn="l" defTabSz="914194" rtl="0" eaLnBrk="1" fontAlgn="auto" latinLnBrk="0" hangingPunct="1">
              <a:lnSpc>
                <a:spcPct val="100000"/>
              </a:lnSpc>
              <a:spcBef>
                <a:spcPts val="0"/>
              </a:spcBef>
              <a:spcAft>
                <a:spcPts val="0"/>
              </a:spcAft>
              <a:buClr>
                <a:srgbClr val="ED7D31"/>
              </a:buClr>
              <a:buSzTx/>
              <a:buFont typeface="Wingdings,Sans-Serif" panose="05000000000000000000" pitchFamily="2" charset="2"/>
              <a:buChar char="ü"/>
              <a:tabLst/>
              <a:defRPr/>
            </a:pPr>
            <a:r>
              <a:rPr lang="en-US" sz="1600" dirty="0">
                <a:solidFill>
                  <a:srgbClr val="000000"/>
                </a:solidFill>
                <a:latin typeface="Arial"/>
                <a:ea typeface="+mn-lt"/>
                <a:cs typeface="Arial"/>
              </a:rPr>
              <a:t>The expiration date for c</a:t>
            </a:r>
            <a:r>
              <a:rPr kumimoji="0" lang="en-US" sz="1600" b="0" i="0" u="none" strike="noStrike" kern="1200" cap="none" spc="0" normalizeH="0" baseline="0" noProof="0" dirty="0" err="1">
                <a:ln>
                  <a:noFill/>
                </a:ln>
                <a:solidFill>
                  <a:srgbClr val="000000"/>
                </a:solidFill>
                <a:effectLst/>
                <a:uLnTx/>
                <a:uFillTx/>
                <a:latin typeface="Arial"/>
                <a:ea typeface="+mn-lt"/>
                <a:cs typeface="Arial"/>
              </a:rPr>
              <a:t>linic</a:t>
            </a:r>
            <a:r>
              <a:rPr lang="en-US" sz="1600" dirty="0">
                <a:solidFill>
                  <a:srgbClr val="000000"/>
                </a:solidFill>
                <a:latin typeface="Arial"/>
                <a:ea typeface="+mn-lt"/>
                <a:cs typeface="Arial"/>
              </a:rPr>
              <a:t>-</a:t>
            </a:r>
            <a:r>
              <a:rPr kumimoji="0" lang="en-US" sz="1600" b="0" i="0" u="none" strike="noStrike" kern="1200" cap="none" spc="0" normalizeH="0" baseline="0" noProof="0" dirty="0">
                <a:ln>
                  <a:noFill/>
                </a:ln>
                <a:solidFill>
                  <a:srgbClr val="000000"/>
                </a:solidFill>
                <a:effectLst/>
                <a:uLnTx/>
                <a:uFillTx/>
                <a:latin typeface="Arial"/>
                <a:ea typeface="+mn-lt"/>
                <a:cs typeface="Arial"/>
              </a:rPr>
              <a:t>specific links will automatically update to match the clinic’s closing date. </a:t>
            </a:r>
          </a:p>
          <a:p>
            <a:pPr marL="171450" lvl="0" indent="-171450" defTabSz="914194">
              <a:buClr>
                <a:srgbClr val="ED7D31"/>
              </a:buClr>
              <a:buFont typeface="Wingdings,Sans-Serif" panose="05000000000000000000" pitchFamily="2" charset="2"/>
              <a:buChar char="ü"/>
              <a:defRPr/>
            </a:pPr>
            <a:r>
              <a:rPr lang="en-US" sz="1600" dirty="0">
                <a:solidFill>
                  <a:prstClr val="black"/>
                </a:solidFill>
                <a:ea typeface="+mn-lt"/>
                <a:cs typeface="Arial"/>
              </a:rPr>
              <a:t>Descriptions for patient </a:t>
            </a:r>
            <a:r>
              <a:rPr kumimoji="0" lang="en-US" sz="1600" b="0" i="0" u="none" strike="noStrike" kern="1200" cap="none" spc="0" normalizeH="0" baseline="0" noProof="0" dirty="0">
                <a:ln>
                  <a:noFill/>
                </a:ln>
                <a:solidFill>
                  <a:prstClr val="black"/>
                </a:solidFill>
                <a:effectLst/>
                <a:uLnTx/>
                <a:uFillTx/>
                <a:latin typeface="Arial"/>
                <a:ea typeface="+mn-lt"/>
                <a:cs typeface="Arial"/>
              </a:rPr>
              <a:t>information and final steps pages will be added. </a:t>
            </a:r>
          </a:p>
          <a:p>
            <a:pPr marL="171450" marR="0" lvl="0" indent="-171450" algn="l" defTabSz="914194" rtl="0" eaLnBrk="1" fontAlgn="auto" latinLnBrk="0" hangingPunct="1">
              <a:lnSpc>
                <a:spcPct val="100000"/>
              </a:lnSpc>
              <a:spcBef>
                <a:spcPts val="0"/>
              </a:spcBef>
              <a:spcAft>
                <a:spcPts val="0"/>
              </a:spcAft>
              <a:buClr>
                <a:srgbClr val="ED7D31"/>
              </a:buClr>
              <a:buSzTx/>
              <a:buFont typeface="Wingdings,Sans-Serif" panose="05000000000000000000" pitchFamily="2" charset="2"/>
              <a:buChar char="ü"/>
              <a:tabLst/>
              <a:defRPr/>
            </a:pPr>
            <a:r>
              <a:rPr lang="en-US" sz="1600" dirty="0">
                <a:solidFill>
                  <a:prstClr val="black"/>
                </a:solidFill>
                <a:latin typeface="Arial"/>
                <a:ea typeface="+mn-lt"/>
                <a:cs typeface="Arial"/>
              </a:rPr>
              <a:t>The e</a:t>
            </a:r>
            <a:r>
              <a:rPr kumimoji="0" lang="en-US" sz="1600" b="0" i="0" u="none" strike="noStrike" kern="1200" cap="none" spc="0" normalizeH="0" baseline="0" noProof="0" dirty="0" err="1">
                <a:ln>
                  <a:noFill/>
                </a:ln>
                <a:solidFill>
                  <a:prstClr val="black"/>
                </a:solidFill>
                <a:effectLst/>
                <a:uLnTx/>
                <a:uFillTx/>
                <a:latin typeface="Arial"/>
                <a:ea typeface="+mn-lt"/>
                <a:cs typeface="Arial"/>
              </a:rPr>
              <a:t>ligibility</a:t>
            </a:r>
            <a:r>
              <a:rPr kumimoji="0" lang="en-US" sz="1600" b="0" i="0" u="none" strike="noStrike" kern="1200" cap="none" spc="0" normalizeH="0" baseline="0" noProof="0" dirty="0">
                <a:ln>
                  <a:noFill/>
                </a:ln>
                <a:solidFill>
                  <a:prstClr val="black"/>
                </a:solidFill>
                <a:effectLst/>
                <a:uLnTx/>
                <a:uFillTx/>
                <a:latin typeface="Arial"/>
                <a:ea typeface="+mn-lt"/>
                <a:cs typeface="Arial"/>
              </a:rPr>
              <a:t> page will be reconfigured to enhance the user experience.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endParaRPr>
          </a:p>
          <a:p>
            <a:pPr marL="171450" marR="0" lvl="0" indent="-171450" algn="l" defTabSz="914194" rtl="0" eaLnBrk="1" fontAlgn="auto" latinLnBrk="0" hangingPunct="1">
              <a:lnSpc>
                <a:spcPct val="100000"/>
              </a:lnSpc>
              <a:spcBef>
                <a:spcPts val="0"/>
              </a:spcBef>
              <a:spcAft>
                <a:spcPts val="0"/>
              </a:spcAft>
              <a:buClr>
                <a:srgbClr val="ED7D31"/>
              </a:buClr>
              <a:buSzTx/>
              <a:buFont typeface="Wingdings" panose="05000000000000000000" pitchFamily="2" charset="2"/>
              <a:buChar char="ü"/>
              <a:tabLst/>
              <a:defRPr/>
            </a:pPr>
            <a:endParaRPr kumimoji="0" lang="en-US" sz="1100" b="0" i="0" u="none" strike="noStrike" kern="1200" cap="none" spc="0" normalizeH="0" baseline="0" noProof="0" dirty="0">
              <a:ln>
                <a:noFill/>
              </a:ln>
              <a:solidFill>
                <a:srgbClr val="000000"/>
              </a:solidFill>
              <a:effectLst/>
              <a:uLnTx/>
              <a:uFillTx/>
              <a:latin typeface="Arial"/>
              <a:ea typeface="+mn-lt"/>
              <a:cs typeface="Arial"/>
            </a:endParaRPr>
          </a:p>
        </p:txBody>
      </p:sp>
      <p:sp>
        <p:nvSpPr>
          <p:cNvPr id="32" name="TextBox 31">
            <a:extLst>
              <a:ext uri="{FF2B5EF4-FFF2-40B4-BE49-F238E27FC236}">
                <a16:creationId xmlns:a16="http://schemas.microsoft.com/office/drawing/2014/main" id="{737E25C7-1245-4DDA-96E8-89F7E016BD7A}"/>
              </a:ext>
            </a:extLst>
          </p:cNvPr>
          <p:cNvSpPr txBox="1"/>
          <p:nvPr/>
        </p:nvSpPr>
        <p:spPr>
          <a:xfrm>
            <a:off x="6797541" y="2388489"/>
            <a:ext cx="5019447" cy="40472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300"/>
              </a:spcBef>
              <a:spcAft>
                <a:spcPts val="300"/>
              </a:spcAft>
              <a:buClr>
                <a:srgbClr val="163D98"/>
              </a:buClr>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lt"/>
                <a:cs typeface="Arial"/>
              </a:rPr>
              <a:t>Release Highlights</a:t>
            </a:r>
          </a:p>
          <a:p>
            <a:pPr marL="0" marR="0" lvl="0" indent="0" algn="l" defTabSz="914400" rtl="0" eaLnBrk="1" fontAlgn="auto" latinLnBrk="0" hangingPunct="1">
              <a:lnSpc>
                <a:spcPct val="100000"/>
              </a:lnSpc>
              <a:spcBef>
                <a:spcPts val="300"/>
              </a:spcBef>
              <a:spcAft>
                <a:spcPts val="300"/>
              </a:spcAft>
              <a:buClr>
                <a:srgbClr val="163D98"/>
              </a:buClr>
              <a:buSzTx/>
              <a:buFontTx/>
              <a:buNone/>
              <a:tabLst/>
              <a:defRPr/>
            </a:pPr>
            <a:endParaRPr kumimoji="0" lang="en-US" sz="800" b="1" i="0" u="none" strike="noStrike" kern="1200" cap="none" spc="0" normalizeH="0" baseline="0" noProof="0" dirty="0">
              <a:ln>
                <a:noFill/>
              </a:ln>
              <a:solidFill>
                <a:srgbClr val="000000"/>
              </a:solidFill>
              <a:effectLst/>
              <a:uLnTx/>
              <a:uFillTx/>
              <a:latin typeface="Arial"/>
              <a:ea typeface="+mn-lt"/>
              <a:cs typeface="Arial"/>
            </a:endParaRPr>
          </a:p>
          <a:p>
            <a:pPr marL="285750" marR="0" lvl="0" indent="-285750" algn="l" defTabSz="914400" rtl="0" eaLnBrk="1" fontAlgn="auto" latinLnBrk="0" hangingPunct="1">
              <a:lnSpc>
                <a:spcPct val="100000"/>
              </a:lnSpc>
              <a:spcBef>
                <a:spcPts val="300"/>
              </a:spcBef>
              <a:spcAft>
                <a:spcPts val="300"/>
              </a:spcAft>
              <a:buClr>
                <a:srgbClr val="163D98"/>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000000"/>
                </a:solidFill>
                <a:effectLst/>
                <a:uLnTx/>
                <a:uFillTx/>
                <a:latin typeface="Arial"/>
                <a:ea typeface="+mn-lt"/>
                <a:cs typeface="Arial"/>
              </a:rPr>
              <a:t>CMs will be unable to edit/create appointments, create clinics, or add new Monovalent Booster supply.</a:t>
            </a:r>
          </a:p>
          <a:p>
            <a:pPr marL="285750" marR="0" lvl="0" indent="-285750" algn="l" defTabSz="914400" rtl="0" eaLnBrk="1" fontAlgn="auto" latinLnBrk="0" hangingPunct="1">
              <a:lnSpc>
                <a:spcPct val="100000"/>
              </a:lnSpc>
              <a:spcBef>
                <a:spcPts val="300"/>
              </a:spcBef>
              <a:spcAft>
                <a:spcPts val="300"/>
              </a:spcAft>
              <a:buClr>
                <a:srgbClr val="163D98"/>
              </a:buClr>
              <a:buSzTx/>
              <a:buFont typeface="Wingdings" panose="05000000000000000000" pitchFamily="2" charset="2"/>
              <a:buChar char="ü"/>
              <a:tabLst/>
              <a:defRPr/>
            </a:pPr>
            <a:r>
              <a:rPr lang="en-US" sz="1400" dirty="0">
                <a:solidFill>
                  <a:srgbClr val="000000"/>
                </a:solidFill>
                <a:latin typeface="Arial"/>
                <a:ea typeface="+mn-lt"/>
                <a:cs typeface="Arial"/>
              </a:rPr>
              <a:t>VAs will be able to mark that a patient has health insurance but does not want to provide information during the walk-in flow. </a:t>
            </a:r>
          </a:p>
          <a:p>
            <a:pPr marL="285750" marR="0" lvl="0" indent="-285750" algn="l" defTabSz="914400" rtl="0" eaLnBrk="1" fontAlgn="auto" latinLnBrk="0" hangingPunct="1">
              <a:lnSpc>
                <a:spcPct val="100000"/>
              </a:lnSpc>
              <a:spcBef>
                <a:spcPts val="300"/>
              </a:spcBef>
              <a:spcAft>
                <a:spcPts val="300"/>
              </a:spcAft>
              <a:buClr>
                <a:srgbClr val="163D98"/>
              </a:buClr>
              <a:buSzTx/>
              <a:buFont typeface="Wingdings" panose="05000000000000000000" pitchFamily="2" charset="2"/>
              <a:buChar char="ü"/>
              <a:tabLst/>
              <a:defRPr/>
            </a:pPr>
            <a:r>
              <a:rPr lang="en-US" sz="1400" dirty="0">
                <a:solidFill>
                  <a:srgbClr val="000000"/>
                </a:solidFill>
                <a:latin typeface="Arial"/>
                <a:ea typeface="+mn-lt"/>
                <a:cs typeface="Arial"/>
              </a:rPr>
              <a:t>VAs will be able to add Novavax Monovalent Booster appointments during walk-flow and using bulk upload. </a:t>
            </a:r>
          </a:p>
          <a:p>
            <a:pPr marL="285750" marR="0" lvl="0" indent="-285750" algn="l" defTabSz="914400" rtl="0" eaLnBrk="1" fontAlgn="auto" latinLnBrk="0" hangingPunct="1">
              <a:lnSpc>
                <a:spcPct val="100000"/>
              </a:lnSpc>
              <a:spcBef>
                <a:spcPts val="300"/>
              </a:spcBef>
              <a:spcAft>
                <a:spcPts val="300"/>
              </a:spcAft>
              <a:buClr>
                <a:srgbClr val="163D98"/>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000000"/>
                </a:solidFill>
                <a:effectLst/>
                <a:uLnTx/>
                <a:uFillTx/>
                <a:latin typeface="Arial"/>
                <a:ea typeface="+mn-lt"/>
                <a:cs typeface="Arial"/>
              </a:rPr>
              <a:t>CMs and VAs will be able to view two new columns, brand and dose, in the list view under the IIS Status tab. </a:t>
            </a:r>
          </a:p>
          <a:p>
            <a:pPr marL="285750" marR="0" lvl="0" indent="-285750" algn="l" defTabSz="914400" rtl="0" eaLnBrk="1" fontAlgn="auto" latinLnBrk="0" hangingPunct="1">
              <a:lnSpc>
                <a:spcPct val="100000"/>
              </a:lnSpc>
              <a:spcBef>
                <a:spcPts val="300"/>
              </a:spcBef>
              <a:spcAft>
                <a:spcPts val="300"/>
              </a:spcAft>
              <a:buClr>
                <a:srgbClr val="163D98"/>
              </a:buClr>
              <a:buSzTx/>
              <a:buFont typeface="Wingdings" panose="05000000000000000000" pitchFamily="2" charset="2"/>
              <a:buChar char="ü"/>
              <a:tabLst/>
              <a:defRPr/>
            </a:pPr>
            <a:r>
              <a:rPr lang="en-US" sz="1400" dirty="0">
                <a:solidFill>
                  <a:srgbClr val="000000"/>
                </a:solidFill>
                <a:latin typeface="Arial"/>
                <a:ea typeface="+mn-lt"/>
                <a:cs typeface="Arial"/>
              </a:rPr>
              <a:t>CMs and VAs will view job aids in new categories in the Knowledge Center and access updated links embedded into the clinic portal. </a:t>
            </a:r>
            <a:endParaRPr kumimoji="0" lang="en-US" sz="1400" b="0" i="0" u="none" strike="noStrike" kern="1200" cap="none" spc="0" normalizeH="0" baseline="0" noProof="0" dirty="0">
              <a:ln>
                <a:noFill/>
              </a:ln>
              <a:solidFill>
                <a:srgbClr val="000000"/>
              </a:solidFill>
              <a:effectLst/>
              <a:uLnTx/>
              <a:uFillTx/>
              <a:latin typeface="Arial"/>
              <a:ea typeface="+mn-lt"/>
              <a:cs typeface="Arial"/>
            </a:endParaRPr>
          </a:p>
          <a:p>
            <a:pPr marL="285750" marR="0" lvl="0" indent="-285750" algn="l" defTabSz="914400" rtl="0" eaLnBrk="1" fontAlgn="auto" latinLnBrk="0" hangingPunct="1">
              <a:lnSpc>
                <a:spcPct val="100000"/>
              </a:lnSpc>
              <a:spcBef>
                <a:spcPts val="300"/>
              </a:spcBef>
              <a:spcAft>
                <a:spcPts val="300"/>
              </a:spcAft>
              <a:buClr>
                <a:srgbClr val="163D98"/>
              </a:buClr>
              <a:buSzTx/>
              <a:buFont typeface="Wingdings" panose="05000000000000000000" pitchFamily="2" charset="2"/>
              <a:buChar char="ü"/>
              <a:tabLst/>
              <a:defRPr/>
            </a:pPr>
            <a:r>
              <a:rPr lang="en-US" sz="1400" dirty="0">
                <a:solidFill>
                  <a:srgbClr val="000000"/>
                </a:solidFill>
                <a:latin typeface="Arial"/>
                <a:ea typeface="+mn-lt"/>
                <a:cs typeface="Arial"/>
              </a:rPr>
              <a:t>VAs, when filtering for appointments via the Appointments tab, will no longer see age in the brand filter dropdown.</a:t>
            </a:r>
          </a:p>
        </p:txBody>
      </p:sp>
      <p:sp>
        <p:nvSpPr>
          <p:cNvPr id="35" name="TextBox 34">
            <a:extLst>
              <a:ext uri="{FF2B5EF4-FFF2-40B4-BE49-F238E27FC236}">
                <a16:creationId xmlns:a16="http://schemas.microsoft.com/office/drawing/2014/main" id="{A4D47D87-C6ED-4F5E-9F25-52702ECE51E5}"/>
              </a:ext>
            </a:extLst>
          </p:cNvPr>
          <p:cNvSpPr txBox="1"/>
          <p:nvPr/>
        </p:nvSpPr>
        <p:spPr>
          <a:xfrm>
            <a:off x="853157" y="1165659"/>
            <a:ext cx="9902917" cy="83099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New updates for My Turn Public and Clinic will launch on </a:t>
            </a:r>
            <a:b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November </a:t>
            </a:r>
            <a:r>
              <a:rPr lang="en-US" sz="2400" dirty="0">
                <a:solidFill>
                  <a:srgbClr val="000000"/>
                </a:solidFill>
                <a:latin typeface="Arial" panose="020B0604020202020204"/>
              </a:rPr>
              <a:t>16</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 2022</a:t>
            </a:r>
          </a:p>
        </p:txBody>
      </p:sp>
      <p:pic>
        <p:nvPicPr>
          <p:cNvPr id="24" name="Graphic 23" descr="Map with pin outline">
            <a:extLst>
              <a:ext uri="{FF2B5EF4-FFF2-40B4-BE49-F238E27FC236}">
                <a16:creationId xmlns:a16="http://schemas.microsoft.com/office/drawing/2014/main" id="{6B3D0F90-A190-4E83-A1E6-C136C1E0B1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73378" y="2325719"/>
            <a:ext cx="571123" cy="571123"/>
          </a:xfrm>
          <a:prstGeom prst="rect">
            <a:avLst/>
          </a:prstGeom>
        </p:spPr>
      </p:pic>
      <p:sp>
        <p:nvSpPr>
          <p:cNvPr id="25" name="Freeform 19">
            <a:extLst>
              <a:ext uri="{FF2B5EF4-FFF2-40B4-BE49-F238E27FC236}">
                <a16:creationId xmlns:a16="http://schemas.microsoft.com/office/drawing/2014/main" id="{FCC915A5-C7E1-451A-90B2-952BA61D8963}"/>
              </a:ext>
            </a:extLst>
          </p:cNvPr>
          <p:cNvSpPr>
            <a:spLocks noEditPoints="1"/>
          </p:cNvSpPr>
          <p:nvPr/>
        </p:nvSpPr>
        <p:spPr bwMode="auto">
          <a:xfrm>
            <a:off x="9307265" y="2443415"/>
            <a:ext cx="480006" cy="422975"/>
          </a:xfrm>
          <a:custGeom>
            <a:avLst/>
            <a:gdLst>
              <a:gd name="T0" fmla="*/ 76 w 96"/>
              <a:gd name="T1" fmla="*/ 51 h 84"/>
              <a:gd name="T2" fmla="*/ 70 w 96"/>
              <a:gd name="T3" fmla="*/ 28 h 84"/>
              <a:gd name="T4" fmla="*/ 64 w 96"/>
              <a:gd name="T5" fmla="*/ 59 h 84"/>
              <a:gd name="T6" fmla="*/ 51 w 96"/>
              <a:gd name="T7" fmla="*/ 58 h 84"/>
              <a:gd name="T8" fmla="*/ 64 w 96"/>
              <a:gd name="T9" fmla="*/ 83 h 84"/>
              <a:gd name="T10" fmla="*/ 90 w 96"/>
              <a:gd name="T11" fmla="*/ 84 h 84"/>
              <a:gd name="T12" fmla="*/ 95 w 96"/>
              <a:gd name="T13" fmla="*/ 65 h 84"/>
              <a:gd name="T14" fmla="*/ 90 w 96"/>
              <a:gd name="T15" fmla="*/ 55 h 84"/>
              <a:gd name="T16" fmla="*/ 88 w 96"/>
              <a:gd name="T17" fmla="*/ 80 h 84"/>
              <a:gd name="T18" fmla="*/ 55 w 96"/>
              <a:gd name="T19" fmla="*/ 62 h 84"/>
              <a:gd name="T20" fmla="*/ 56 w 96"/>
              <a:gd name="T21" fmla="*/ 59 h 84"/>
              <a:gd name="T22" fmla="*/ 66 w 96"/>
              <a:gd name="T23" fmla="*/ 68 h 84"/>
              <a:gd name="T24" fmla="*/ 68 w 96"/>
              <a:gd name="T25" fmla="*/ 34 h 84"/>
              <a:gd name="T26" fmla="*/ 72 w 96"/>
              <a:gd name="T27" fmla="*/ 34 h 84"/>
              <a:gd name="T28" fmla="*/ 73 w 96"/>
              <a:gd name="T29" fmla="*/ 55 h 84"/>
              <a:gd name="T30" fmla="*/ 91 w 96"/>
              <a:gd name="T31" fmla="*/ 63 h 84"/>
              <a:gd name="T32" fmla="*/ 96 w 96"/>
              <a:gd name="T33" fmla="*/ 50 h 84"/>
              <a:gd name="T34" fmla="*/ 92 w 96"/>
              <a:gd name="T35" fmla="*/ 50 h 84"/>
              <a:gd name="T36" fmla="*/ 90 w 96"/>
              <a:gd name="T37" fmla="*/ 4 h 84"/>
              <a:gd name="T38" fmla="*/ 4 w 96"/>
              <a:gd name="T39" fmla="*/ 6 h 84"/>
              <a:gd name="T40" fmla="*/ 6 w 96"/>
              <a:gd name="T41" fmla="*/ 60 h 84"/>
              <a:gd name="T42" fmla="*/ 48 w 96"/>
              <a:gd name="T43" fmla="*/ 62 h 84"/>
              <a:gd name="T44" fmla="*/ 44 w 96"/>
              <a:gd name="T45" fmla="*/ 64 h 84"/>
              <a:gd name="T46" fmla="*/ 48 w 96"/>
              <a:gd name="T47" fmla="*/ 72 h 84"/>
              <a:gd name="T48" fmla="*/ 48 w 96"/>
              <a:gd name="T49" fmla="*/ 76 h 84"/>
              <a:gd name="T50" fmla="*/ 26 w 96"/>
              <a:gd name="T51" fmla="*/ 74 h 84"/>
              <a:gd name="T52" fmla="*/ 40 w 96"/>
              <a:gd name="T53" fmla="*/ 72 h 84"/>
              <a:gd name="T54" fmla="*/ 6 w 96"/>
              <a:gd name="T55" fmla="*/ 64 h 84"/>
              <a:gd name="T56" fmla="*/ 0 w 96"/>
              <a:gd name="T57" fmla="*/ 6 h 84"/>
              <a:gd name="T58" fmla="*/ 90 w 96"/>
              <a:gd name="T59" fmla="*/ 0 h 84"/>
              <a:gd name="T60" fmla="*/ 12 w 96"/>
              <a:gd name="T61" fmla="*/ 12 h 84"/>
              <a:gd name="T62" fmla="*/ 46 w 96"/>
              <a:gd name="T63" fmla="*/ 52 h 84"/>
              <a:gd name="T64" fmla="*/ 46 w 96"/>
              <a:gd name="T65" fmla="*/ 56 h 84"/>
              <a:gd name="T66" fmla="*/ 8 w 96"/>
              <a:gd name="T67" fmla="*/ 54 h 84"/>
              <a:gd name="T68" fmla="*/ 10 w 96"/>
              <a:gd name="T69" fmla="*/ 8 h 84"/>
              <a:gd name="T70" fmla="*/ 88 w 96"/>
              <a:gd name="T71" fmla="*/ 10 h 84"/>
              <a:gd name="T72" fmla="*/ 86 w 96"/>
              <a:gd name="T73" fmla="*/ 48 h 84"/>
              <a:gd name="T74" fmla="*/ 84 w 96"/>
              <a:gd name="T7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84">
                <a:moveTo>
                  <a:pt x="90" y="55"/>
                </a:moveTo>
                <a:cubicBezTo>
                  <a:pt x="76" y="51"/>
                  <a:pt x="76" y="51"/>
                  <a:pt x="76" y="51"/>
                </a:cubicBezTo>
                <a:cubicBezTo>
                  <a:pt x="76" y="34"/>
                  <a:pt x="76" y="34"/>
                  <a:pt x="76" y="34"/>
                </a:cubicBezTo>
                <a:cubicBezTo>
                  <a:pt x="76" y="30"/>
                  <a:pt x="73" y="28"/>
                  <a:pt x="70" y="28"/>
                </a:cubicBezTo>
                <a:cubicBezTo>
                  <a:pt x="66" y="28"/>
                  <a:pt x="64" y="30"/>
                  <a:pt x="64" y="34"/>
                </a:cubicBezTo>
                <a:cubicBezTo>
                  <a:pt x="64" y="59"/>
                  <a:pt x="64" y="59"/>
                  <a:pt x="64" y="59"/>
                </a:cubicBezTo>
                <a:cubicBezTo>
                  <a:pt x="61" y="56"/>
                  <a:pt x="58" y="55"/>
                  <a:pt x="56" y="55"/>
                </a:cubicBezTo>
                <a:cubicBezTo>
                  <a:pt x="54" y="55"/>
                  <a:pt x="52" y="56"/>
                  <a:pt x="51" y="58"/>
                </a:cubicBezTo>
                <a:cubicBezTo>
                  <a:pt x="50" y="59"/>
                  <a:pt x="49" y="61"/>
                  <a:pt x="51" y="64"/>
                </a:cubicBezTo>
                <a:cubicBezTo>
                  <a:pt x="64" y="83"/>
                  <a:pt x="64" y="83"/>
                  <a:pt x="64" y="83"/>
                </a:cubicBezTo>
                <a:cubicBezTo>
                  <a:pt x="64" y="83"/>
                  <a:pt x="65" y="84"/>
                  <a:pt x="65" y="84"/>
                </a:cubicBezTo>
                <a:cubicBezTo>
                  <a:pt x="90" y="84"/>
                  <a:pt x="90" y="84"/>
                  <a:pt x="90" y="84"/>
                </a:cubicBezTo>
                <a:cubicBezTo>
                  <a:pt x="91" y="84"/>
                  <a:pt x="92" y="83"/>
                  <a:pt x="92" y="82"/>
                </a:cubicBezTo>
                <a:cubicBezTo>
                  <a:pt x="95" y="65"/>
                  <a:pt x="95" y="65"/>
                  <a:pt x="95" y="65"/>
                </a:cubicBezTo>
                <a:cubicBezTo>
                  <a:pt x="95" y="64"/>
                  <a:pt x="95" y="64"/>
                  <a:pt x="95" y="64"/>
                </a:cubicBezTo>
                <a:cubicBezTo>
                  <a:pt x="96" y="60"/>
                  <a:pt x="94" y="56"/>
                  <a:pt x="90" y="55"/>
                </a:cubicBezTo>
                <a:close/>
                <a:moveTo>
                  <a:pt x="91" y="63"/>
                </a:moveTo>
                <a:cubicBezTo>
                  <a:pt x="88" y="80"/>
                  <a:pt x="88" y="80"/>
                  <a:pt x="88" y="80"/>
                </a:cubicBezTo>
                <a:cubicBezTo>
                  <a:pt x="66" y="80"/>
                  <a:pt x="66" y="80"/>
                  <a:pt x="66" y="80"/>
                </a:cubicBezTo>
                <a:cubicBezTo>
                  <a:pt x="55" y="62"/>
                  <a:pt x="55" y="62"/>
                  <a:pt x="55" y="62"/>
                </a:cubicBezTo>
                <a:cubicBezTo>
                  <a:pt x="54" y="61"/>
                  <a:pt x="54" y="60"/>
                  <a:pt x="54" y="60"/>
                </a:cubicBezTo>
                <a:cubicBezTo>
                  <a:pt x="54" y="59"/>
                  <a:pt x="55" y="59"/>
                  <a:pt x="56" y="59"/>
                </a:cubicBezTo>
                <a:cubicBezTo>
                  <a:pt x="58" y="59"/>
                  <a:pt x="62" y="61"/>
                  <a:pt x="64" y="67"/>
                </a:cubicBezTo>
                <a:cubicBezTo>
                  <a:pt x="64" y="67"/>
                  <a:pt x="65" y="68"/>
                  <a:pt x="66" y="68"/>
                </a:cubicBezTo>
                <a:cubicBezTo>
                  <a:pt x="67" y="68"/>
                  <a:pt x="68" y="67"/>
                  <a:pt x="68" y="66"/>
                </a:cubicBezTo>
                <a:cubicBezTo>
                  <a:pt x="68" y="34"/>
                  <a:pt x="68" y="34"/>
                  <a:pt x="68" y="34"/>
                </a:cubicBezTo>
                <a:cubicBezTo>
                  <a:pt x="68" y="33"/>
                  <a:pt x="69" y="32"/>
                  <a:pt x="70" y="32"/>
                </a:cubicBezTo>
                <a:cubicBezTo>
                  <a:pt x="71" y="32"/>
                  <a:pt x="72" y="33"/>
                  <a:pt x="72" y="34"/>
                </a:cubicBezTo>
                <a:cubicBezTo>
                  <a:pt x="72" y="53"/>
                  <a:pt x="72" y="53"/>
                  <a:pt x="72" y="53"/>
                </a:cubicBezTo>
                <a:cubicBezTo>
                  <a:pt x="72" y="54"/>
                  <a:pt x="72" y="54"/>
                  <a:pt x="73" y="55"/>
                </a:cubicBezTo>
                <a:cubicBezTo>
                  <a:pt x="89" y="59"/>
                  <a:pt x="89" y="59"/>
                  <a:pt x="89" y="59"/>
                </a:cubicBezTo>
                <a:cubicBezTo>
                  <a:pt x="91" y="60"/>
                  <a:pt x="92" y="61"/>
                  <a:pt x="91" y="63"/>
                </a:cubicBezTo>
                <a:close/>
                <a:moveTo>
                  <a:pt x="96" y="6"/>
                </a:moveTo>
                <a:cubicBezTo>
                  <a:pt x="96" y="50"/>
                  <a:pt x="96" y="50"/>
                  <a:pt x="96" y="50"/>
                </a:cubicBezTo>
                <a:cubicBezTo>
                  <a:pt x="96" y="51"/>
                  <a:pt x="95" y="52"/>
                  <a:pt x="94" y="52"/>
                </a:cubicBezTo>
                <a:cubicBezTo>
                  <a:pt x="93" y="52"/>
                  <a:pt x="92" y="51"/>
                  <a:pt x="92" y="50"/>
                </a:cubicBezTo>
                <a:cubicBezTo>
                  <a:pt x="92" y="6"/>
                  <a:pt x="92" y="6"/>
                  <a:pt x="92" y="6"/>
                </a:cubicBezTo>
                <a:cubicBezTo>
                  <a:pt x="92" y="5"/>
                  <a:pt x="91" y="4"/>
                  <a:pt x="90" y="4"/>
                </a:cubicBezTo>
                <a:cubicBezTo>
                  <a:pt x="6" y="4"/>
                  <a:pt x="6" y="4"/>
                  <a:pt x="6" y="4"/>
                </a:cubicBezTo>
                <a:cubicBezTo>
                  <a:pt x="5" y="4"/>
                  <a:pt x="4" y="5"/>
                  <a:pt x="4" y="6"/>
                </a:cubicBezTo>
                <a:cubicBezTo>
                  <a:pt x="4" y="58"/>
                  <a:pt x="4" y="58"/>
                  <a:pt x="4" y="58"/>
                </a:cubicBezTo>
                <a:cubicBezTo>
                  <a:pt x="4" y="59"/>
                  <a:pt x="5" y="60"/>
                  <a:pt x="6" y="60"/>
                </a:cubicBezTo>
                <a:cubicBezTo>
                  <a:pt x="46" y="60"/>
                  <a:pt x="46" y="60"/>
                  <a:pt x="46" y="60"/>
                </a:cubicBezTo>
                <a:cubicBezTo>
                  <a:pt x="47" y="60"/>
                  <a:pt x="48" y="61"/>
                  <a:pt x="48" y="62"/>
                </a:cubicBezTo>
                <a:cubicBezTo>
                  <a:pt x="48" y="63"/>
                  <a:pt x="47" y="64"/>
                  <a:pt x="46" y="64"/>
                </a:cubicBezTo>
                <a:cubicBezTo>
                  <a:pt x="44" y="64"/>
                  <a:pt x="44" y="64"/>
                  <a:pt x="44" y="64"/>
                </a:cubicBezTo>
                <a:cubicBezTo>
                  <a:pt x="44" y="72"/>
                  <a:pt x="44" y="72"/>
                  <a:pt x="44" y="72"/>
                </a:cubicBezTo>
                <a:cubicBezTo>
                  <a:pt x="48" y="72"/>
                  <a:pt x="48" y="72"/>
                  <a:pt x="48" y="72"/>
                </a:cubicBezTo>
                <a:cubicBezTo>
                  <a:pt x="49" y="72"/>
                  <a:pt x="50" y="73"/>
                  <a:pt x="50" y="74"/>
                </a:cubicBezTo>
                <a:cubicBezTo>
                  <a:pt x="50" y="75"/>
                  <a:pt x="49" y="76"/>
                  <a:pt x="48" y="76"/>
                </a:cubicBezTo>
                <a:cubicBezTo>
                  <a:pt x="28" y="76"/>
                  <a:pt x="28" y="76"/>
                  <a:pt x="28" y="76"/>
                </a:cubicBezTo>
                <a:cubicBezTo>
                  <a:pt x="27" y="76"/>
                  <a:pt x="26" y="75"/>
                  <a:pt x="26" y="74"/>
                </a:cubicBezTo>
                <a:cubicBezTo>
                  <a:pt x="26" y="73"/>
                  <a:pt x="27" y="72"/>
                  <a:pt x="28" y="72"/>
                </a:cubicBezTo>
                <a:cubicBezTo>
                  <a:pt x="40" y="72"/>
                  <a:pt x="40" y="72"/>
                  <a:pt x="40" y="72"/>
                </a:cubicBezTo>
                <a:cubicBezTo>
                  <a:pt x="40" y="64"/>
                  <a:pt x="40" y="64"/>
                  <a:pt x="40" y="64"/>
                </a:cubicBezTo>
                <a:cubicBezTo>
                  <a:pt x="6" y="64"/>
                  <a:pt x="6" y="64"/>
                  <a:pt x="6" y="64"/>
                </a:cubicBezTo>
                <a:cubicBezTo>
                  <a:pt x="2" y="64"/>
                  <a:pt x="0" y="61"/>
                  <a:pt x="0" y="58"/>
                </a:cubicBezTo>
                <a:cubicBezTo>
                  <a:pt x="0" y="6"/>
                  <a:pt x="0" y="6"/>
                  <a:pt x="0" y="6"/>
                </a:cubicBezTo>
                <a:cubicBezTo>
                  <a:pt x="0" y="2"/>
                  <a:pt x="2" y="0"/>
                  <a:pt x="6" y="0"/>
                </a:cubicBezTo>
                <a:cubicBezTo>
                  <a:pt x="90" y="0"/>
                  <a:pt x="90" y="0"/>
                  <a:pt x="90" y="0"/>
                </a:cubicBezTo>
                <a:cubicBezTo>
                  <a:pt x="93" y="0"/>
                  <a:pt x="96" y="2"/>
                  <a:pt x="96" y="6"/>
                </a:cubicBezTo>
                <a:close/>
                <a:moveTo>
                  <a:pt x="12" y="12"/>
                </a:moveTo>
                <a:cubicBezTo>
                  <a:pt x="12" y="52"/>
                  <a:pt x="12" y="52"/>
                  <a:pt x="12" y="52"/>
                </a:cubicBezTo>
                <a:cubicBezTo>
                  <a:pt x="46" y="52"/>
                  <a:pt x="46" y="52"/>
                  <a:pt x="46" y="52"/>
                </a:cubicBezTo>
                <a:cubicBezTo>
                  <a:pt x="47" y="52"/>
                  <a:pt x="48" y="53"/>
                  <a:pt x="48" y="54"/>
                </a:cubicBezTo>
                <a:cubicBezTo>
                  <a:pt x="48" y="55"/>
                  <a:pt x="47" y="56"/>
                  <a:pt x="46" y="56"/>
                </a:cubicBezTo>
                <a:cubicBezTo>
                  <a:pt x="10" y="56"/>
                  <a:pt x="10" y="56"/>
                  <a:pt x="10" y="56"/>
                </a:cubicBezTo>
                <a:cubicBezTo>
                  <a:pt x="9" y="56"/>
                  <a:pt x="8" y="55"/>
                  <a:pt x="8" y="54"/>
                </a:cubicBezTo>
                <a:cubicBezTo>
                  <a:pt x="8" y="10"/>
                  <a:pt x="8" y="10"/>
                  <a:pt x="8" y="10"/>
                </a:cubicBezTo>
                <a:cubicBezTo>
                  <a:pt x="8" y="9"/>
                  <a:pt x="9" y="8"/>
                  <a:pt x="10" y="8"/>
                </a:cubicBezTo>
                <a:cubicBezTo>
                  <a:pt x="86" y="8"/>
                  <a:pt x="86" y="8"/>
                  <a:pt x="86" y="8"/>
                </a:cubicBezTo>
                <a:cubicBezTo>
                  <a:pt x="87" y="8"/>
                  <a:pt x="88" y="9"/>
                  <a:pt x="88" y="10"/>
                </a:cubicBezTo>
                <a:cubicBezTo>
                  <a:pt x="88" y="46"/>
                  <a:pt x="88" y="46"/>
                  <a:pt x="88" y="46"/>
                </a:cubicBezTo>
                <a:cubicBezTo>
                  <a:pt x="88" y="47"/>
                  <a:pt x="87" y="48"/>
                  <a:pt x="86" y="48"/>
                </a:cubicBezTo>
                <a:cubicBezTo>
                  <a:pt x="85" y="48"/>
                  <a:pt x="84" y="47"/>
                  <a:pt x="84" y="46"/>
                </a:cubicBezTo>
                <a:cubicBezTo>
                  <a:pt x="84" y="12"/>
                  <a:pt x="84" y="12"/>
                  <a:pt x="84" y="12"/>
                </a:cubicBezTo>
                <a:lnTo>
                  <a:pt x="12" y="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20479E"/>
              </a:solidFill>
              <a:effectLst/>
              <a:uLnTx/>
              <a:uFillTx/>
              <a:latin typeface="Arial" panose="020B0604020202020204"/>
              <a:ea typeface="+mn-ea"/>
              <a:cs typeface="Arial" charset="0"/>
            </a:endParaRPr>
          </a:p>
        </p:txBody>
      </p:sp>
      <p:pic>
        <p:nvPicPr>
          <p:cNvPr id="26" name="Graphic 25" descr="Badge New with solid fill">
            <a:extLst>
              <a:ext uri="{FF2B5EF4-FFF2-40B4-BE49-F238E27FC236}">
                <a16:creationId xmlns:a16="http://schemas.microsoft.com/office/drawing/2014/main" id="{822F8A04-B20D-461C-9EA5-D24D5E6872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674475" y="295382"/>
            <a:ext cx="457200" cy="457200"/>
          </a:xfrm>
          <a:prstGeom prst="rect">
            <a:avLst/>
          </a:prstGeom>
        </p:spPr>
      </p:pic>
      <p:sp>
        <p:nvSpPr>
          <p:cNvPr id="29" name="Rectangle 28">
            <a:extLst>
              <a:ext uri="{FF2B5EF4-FFF2-40B4-BE49-F238E27FC236}">
                <a16:creationId xmlns:a16="http://schemas.microsoft.com/office/drawing/2014/main" id="{0E05AC8E-67CC-45B7-9BE6-4C7BA11E3034}"/>
              </a:ext>
            </a:extLst>
          </p:cNvPr>
          <p:cNvSpPr/>
          <p:nvPr/>
        </p:nvSpPr>
        <p:spPr>
          <a:xfrm>
            <a:off x="0" y="130737"/>
            <a:ext cx="125605" cy="763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Title 1">
            <a:extLst>
              <a:ext uri="{FF2B5EF4-FFF2-40B4-BE49-F238E27FC236}">
                <a16:creationId xmlns:a16="http://schemas.microsoft.com/office/drawing/2014/main" id="{CF4A4169-2043-4670-B286-F74E21E5415C}"/>
              </a:ext>
            </a:extLst>
          </p:cNvPr>
          <p:cNvSpPr>
            <a:spLocks noGrp="1"/>
          </p:cNvSpPr>
          <p:nvPr>
            <p:ph type="title"/>
          </p:nvPr>
        </p:nvSpPr>
        <p:spPr>
          <a:xfrm>
            <a:off x="339288" y="0"/>
            <a:ext cx="10515600" cy="1047964"/>
          </a:xfrm>
        </p:spPr>
        <p:txBody>
          <a:bodyPr>
            <a:normAutofit/>
          </a:bodyPr>
          <a:lstStyle/>
          <a:p>
            <a:r>
              <a:rPr lang="en-US" sz="3200" dirty="0"/>
              <a:t>What’s Next in My Turn? - Release 33</a:t>
            </a:r>
            <a:endParaRPr lang="en-US" sz="3600" b="1" dirty="0">
              <a:solidFill>
                <a:schemeClr val="accent1"/>
              </a:solidFill>
            </a:endParaRPr>
          </a:p>
        </p:txBody>
      </p:sp>
    </p:spTree>
    <p:extLst>
      <p:ext uri="{BB962C8B-B14F-4D97-AF65-F5344CB8AC3E}">
        <p14:creationId xmlns:p14="http://schemas.microsoft.com/office/powerpoint/2010/main" val="2382972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FA29772-303A-683A-C118-0FC5D3958C2D}"/>
              </a:ext>
            </a:extLst>
          </p:cNvPr>
          <p:cNvPicPr>
            <a:picLocks noChangeAspect="1"/>
          </p:cNvPicPr>
          <p:nvPr/>
        </p:nvPicPr>
        <p:blipFill>
          <a:blip r:embed="rId3"/>
          <a:stretch>
            <a:fillRect/>
          </a:stretch>
        </p:blipFill>
        <p:spPr>
          <a:xfrm>
            <a:off x="202332" y="1251271"/>
            <a:ext cx="7798647" cy="5105079"/>
          </a:xfrm>
          <a:prstGeom prst="rect">
            <a:avLst/>
          </a:pr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08702DE6-96D9-47F8-A7C8-D6C9DE4A7C97}"/>
              </a:ext>
            </a:extLst>
          </p:cNvPr>
          <p:cNvSpPr>
            <a:spLocks noGrp="1"/>
          </p:cNvSpPr>
          <p:nvPr>
            <p:ph type="title"/>
          </p:nvPr>
        </p:nvSpPr>
        <p:spPr>
          <a:xfrm>
            <a:off x="339288" y="0"/>
            <a:ext cx="10515600" cy="1047964"/>
          </a:xfrm>
        </p:spPr>
        <p:txBody>
          <a:bodyPr>
            <a:normAutofit/>
          </a:bodyPr>
          <a:lstStyle/>
          <a:p>
            <a:r>
              <a:rPr lang="en-US" sz="3200"/>
              <a:t>Entering Valid Lot Numbers</a:t>
            </a:r>
            <a:endParaRPr lang="en-US" sz="2400" b="1">
              <a:solidFill>
                <a:schemeClr val="accent1"/>
              </a:solidFill>
            </a:endParaRPr>
          </a:p>
        </p:txBody>
      </p:sp>
      <p:sp>
        <p:nvSpPr>
          <p:cNvPr id="4" name="Slide Number Placeholder 3">
            <a:extLst>
              <a:ext uri="{FF2B5EF4-FFF2-40B4-BE49-F238E27FC236}">
                <a16:creationId xmlns:a16="http://schemas.microsoft.com/office/drawing/2014/main" id="{95512496-CEE0-41FD-92DC-8A1BC7F138B1}"/>
              </a:ext>
            </a:extLst>
          </p:cNvPr>
          <p:cNvSpPr>
            <a:spLocks noGrp="1"/>
          </p:cNvSpPr>
          <p:nvPr>
            <p:ph type="sldNum" sz="quarter" idx="12"/>
          </p:nvPr>
        </p:nvSpPr>
        <p:spPr>
          <a:xfrm>
            <a:off x="9159875"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703BF-151A-0D40-8508-CABBAD09F9A9}"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5" name="Graphic 14" descr="Badge New with solid fill">
            <a:extLst>
              <a:ext uri="{FF2B5EF4-FFF2-40B4-BE49-F238E27FC236}">
                <a16:creationId xmlns:a16="http://schemas.microsoft.com/office/drawing/2014/main" id="{AE0D56AA-EA86-4FAA-B833-1EF432BC1B5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45875" y="295382"/>
            <a:ext cx="457200" cy="457200"/>
          </a:xfrm>
          <a:prstGeom prst="rect">
            <a:avLst/>
          </a:prstGeom>
        </p:spPr>
      </p:pic>
      <p:sp>
        <p:nvSpPr>
          <p:cNvPr id="12" name="TextBox 11">
            <a:extLst>
              <a:ext uri="{FF2B5EF4-FFF2-40B4-BE49-F238E27FC236}">
                <a16:creationId xmlns:a16="http://schemas.microsoft.com/office/drawing/2014/main" id="{6E4C61CF-5F1A-78BE-D154-AB38964B1B27}"/>
              </a:ext>
            </a:extLst>
          </p:cNvPr>
          <p:cNvSpPr txBox="1"/>
          <p:nvPr/>
        </p:nvSpPr>
        <p:spPr>
          <a:xfrm>
            <a:off x="1826814" y="1287098"/>
            <a:ext cx="9205066"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52423"/>
              </a:solidFill>
              <a:effectLst/>
              <a:uLnTx/>
              <a:uFillTx/>
              <a:latin typeface="Arial" panose="020B0604020202020204" pitchFamily="34" charset="0"/>
              <a:ea typeface="+mn-ea"/>
              <a:cs typeface="+mn-cs"/>
            </a:endParaRPr>
          </a:p>
        </p:txBody>
      </p:sp>
      <p:pic>
        <p:nvPicPr>
          <p:cNvPr id="22" name="Graphic 21">
            <a:extLst>
              <a:ext uri="{FF2B5EF4-FFF2-40B4-BE49-F238E27FC236}">
                <a16:creationId xmlns:a16="http://schemas.microsoft.com/office/drawing/2014/main" id="{394D2BBA-6AB5-24A5-3FF5-1551C5B91A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flipH="1">
            <a:off x="-236554" y="5019405"/>
            <a:ext cx="1391802" cy="918860"/>
          </a:xfrm>
          <a:prstGeom prst="rect">
            <a:avLst/>
          </a:prstGeom>
        </p:spPr>
      </p:pic>
      <p:sp>
        <p:nvSpPr>
          <p:cNvPr id="18" name="Rectangle 17">
            <a:extLst>
              <a:ext uri="{FF2B5EF4-FFF2-40B4-BE49-F238E27FC236}">
                <a16:creationId xmlns:a16="http://schemas.microsoft.com/office/drawing/2014/main" id="{1854DCCA-3BA6-4859-ACF2-82131DD3FDE3}"/>
              </a:ext>
            </a:extLst>
          </p:cNvPr>
          <p:cNvSpPr/>
          <p:nvPr/>
        </p:nvSpPr>
        <p:spPr>
          <a:xfrm>
            <a:off x="0" y="126060"/>
            <a:ext cx="125605" cy="763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84DF9A78-B8A5-4C59-935C-5CF33906B8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70673" y="3775402"/>
            <a:ext cx="1121327" cy="2217735"/>
          </a:xfrm>
          <a:prstGeom prst="rect">
            <a:avLst/>
          </a:prstGeom>
        </p:spPr>
      </p:pic>
      <p:sp>
        <p:nvSpPr>
          <p:cNvPr id="13" name="TextBox 12">
            <a:extLst>
              <a:ext uri="{FF2B5EF4-FFF2-40B4-BE49-F238E27FC236}">
                <a16:creationId xmlns:a16="http://schemas.microsoft.com/office/drawing/2014/main" id="{47EB258B-5A66-4315-84E3-6F29148094CF}"/>
              </a:ext>
            </a:extLst>
          </p:cNvPr>
          <p:cNvSpPr txBox="1"/>
          <p:nvPr/>
        </p:nvSpPr>
        <p:spPr>
          <a:xfrm>
            <a:off x="8203348" y="1236314"/>
            <a:ext cx="3774004" cy="203132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kern="0">
                <a:latin typeface="Arial" panose="020B0604020202020204"/>
                <a:ea typeface="Times New Roman" panose="02020603050405020304" pitchFamily="18" charset="0"/>
              </a:rPr>
              <a:t>When creating Vaccine Inventory and entering lot numbers in the ‘Lot’ field, only input the lot number as it appears on the vial. Please do not provide any additional information in the ‘Lot’ field. Refer to the tooltip for more information.</a:t>
            </a:r>
            <a:endParaRPr lang="en-US" sz="1800" kern="0">
              <a:latin typeface="Arial" panose="020B0604020202020204"/>
              <a:ea typeface="Times New Roman" panose="02020603050405020304" pitchFamily="18" charset="0"/>
            </a:endParaRPr>
          </a:p>
        </p:txBody>
      </p:sp>
      <p:grpSp>
        <p:nvGrpSpPr>
          <p:cNvPr id="3" name="Group 2">
            <a:extLst>
              <a:ext uri="{FF2B5EF4-FFF2-40B4-BE49-F238E27FC236}">
                <a16:creationId xmlns:a16="http://schemas.microsoft.com/office/drawing/2014/main" id="{B7C02174-CEF2-6EAE-BDB0-3B6CE73642A5}"/>
              </a:ext>
            </a:extLst>
          </p:cNvPr>
          <p:cNvGrpSpPr/>
          <p:nvPr/>
        </p:nvGrpSpPr>
        <p:grpSpPr>
          <a:xfrm>
            <a:off x="8198960" y="3580464"/>
            <a:ext cx="2744324" cy="1042760"/>
            <a:chOff x="1327859" y="2764215"/>
            <a:chExt cx="10277843" cy="3052213"/>
          </a:xfrm>
        </p:grpSpPr>
        <p:sp>
          <p:nvSpPr>
            <p:cNvPr id="5" name="Rectangle: Rounded Corners 4">
              <a:extLst>
                <a:ext uri="{FF2B5EF4-FFF2-40B4-BE49-F238E27FC236}">
                  <a16:creationId xmlns:a16="http://schemas.microsoft.com/office/drawing/2014/main" id="{84D3D49E-9339-12BF-CEE9-2EB67562C016}"/>
                </a:ext>
              </a:extLst>
            </p:cNvPr>
            <p:cNvSpPr/>
            <p:nvPr/>
          </p:nvSpPr>
          <p:spPr>
            <a:xfrm>
              <a:off x="1327859" y="2764215"/>
              <a:ext cx="10277843" cy="3052213"/>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5A6CB3B3-B7ED-1165-CE3B-980463F2CDC5}"/>
                </a:ext>
              </a:extLst>
            </p:cNvPr>
            <p:cNvSpPr txBox="1"/>
            <p:nvPr/>
          </p:nvSpPr>
          <p:spPr>
            <a:xfrm>
              <a:off x="2175546" y="3400954"/>
              <a:ext cx="9205066" cy="189184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kern="0">
                  <a:latin typeface="Arial" panose="020B0604020202020204"/>
                  <a:ea typeface="Times New Roman" panose="02020603050405020304" pitchFamily="18" charset="0"/>
                </a:rPr>
                <a:t>Incorrect Lot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kern="0">
                  <a:solidFill>
                    <a:schemeClr val="accent4"/>
                  </a:solidFill>
                  <a:latin typeface="Arial" panose="020B0604020202020204"/>
                  <a:ea typeface="Times New Roman" panose="02020603050405020304" pitchFamily="18" charset="0"/>
                </a:rPr>
                <a:t>12345 – STATE</a:t>
              </a:r>
            </a:p>
          </p:txBody>
        </p:sp>
      </p:grpSp>
      <p:grpSp>
        <p:nvGrpSpPr>
          <p:cNvPr id="7" name="Group 6">
            <a:extLst>
              <a:ext uri="{FF2B5EF4-FFF2-40B4-BE49-F238E27FC236}">
                <a16:creationId xmlns:a16="http://schemas.microsoft.com/office/drawing/2014/main" id="{A5839BC1-3EDC-88C4-458A-9CC7F6D65130}"/>
              </a:ext>
            </a:extLst>
          </p:cNvPr>
          <p:cNvGrpSpPr/>
          <p:nvPr/>
        </p:nvGrpSpPr>
        <p:grpSpPr>
          <a:xfrm>
            <a:off x="8198960" y="4786594"/>
            <a:ext cx="2744324" cy="1042760"/>
            <a:chOff x="1327859" y="2764215"/>
            <a:chExt cx="10277843" cy="3052213"/>
          </a:xfrm>
        </p:grpSpPr>
        <p:sp>
          <p:nvSpPr>
            <p:cNvPr id="8" name="Rectangle: Rounded Corners 7">
              <a:extLst>
                <a:ext uri="{FF2B5EF4-FFF2-40B4-BE49-F238E27FC236}">
                  <a16:creationId xmlns:a16="http://schemas.microsoft.com/office/drawing/2014/main" id="{CCB27CBE-9F45-EF77-424F-CA1156227D56}"/>
                </a:ext>
              </a:extLst>
            </p:cNvPr>
            <p:cNvSpPr/>
            <p:nvPr/>
          </p:nvSpPr>
          <p:spPr>
            <a:xfrm>
              <a:off x="1327859" y="2764215"/>
              <a:ext cx="10277843" cy="3052213"/>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9AD71FFA-9F64-A736-62E8-F5061B84CA20}"/>
                </a:ext>
              </a:extLst>
            </p:cNvPr>
            <p:cNvSpPr txBox="1"/>
            <p:nvPr/>
          </p:nvSpPr>
          <p:spPr>
            <a:xfrm>
              <a:off x="2175546" y="3400954"/>
              <a:ext cx="9205066" cy="189184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kern="0">
                  <a:latin typeface="Arial" panose="020B0604020202020204"/>
                  <a:ea typeface="Times New Roman" panose="02020603050405020304" pitchFamily="18" charset="0"/>
                </a:rPr>
                <a:t>Correct Lot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kern="0">
                  <a:solidFill>
                    <a:schemeClr val="tx2"/>
                  </a:solidFill>
                  <a:latin typeface="Arial" panose="020B0604020202020204"/>
                  <a:ea typeface="Times New Roman" panose="02020603050405020304" pitchFamily="18" charset="0"/>
                </a:rPr>
                <a:t>12345</a:t>
              </a:r>
            </a:p>
          </p:txBody>
        </p:sp>
      </p:grpSp>
    </p:spTree>
    <p:extLst>
      <p:ext uri="{BB962C8B-B14F-4D97-AF65-F5344CB8AC3E}">
        <p14:creationId xmlns:p14="http://schemas.microsoft.com/office/powerpoint/2010/main" val="58982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02DE6-96D9-47F8-A7C8-D6C9DE4A7C97}"/>
              </a:ext>
            </a:extLst>
          </p:cNvPr>
          <p:cNvSpPr>
            <a:spLocks noGrp="1"/>
          </p:cNvSpPr>
          <p:nvPr>
            <p:ph type="title"/>
          </p:nvPr>
        </p:nvSpPr>
        <p:spPr>
          <a:xfrm>
            <a:off x="339288" y="0"/>
            <a:ext cx="10515600" cy="1047964"/>
          </a:xfrm>
        </p:spPr>
        <p:txBody>
          <a:bodyPr>
            <a:normAutofit/>
          </a:bodyPr>
          <a:lstStyle/>
          <a:p>
            <a:r>
              <a:rPr lang="en-US" sz="3200" dirty="0"/>
              <a:t>Extended Vaccine Administrator Clinic Hours</a:t>
            </a:r>
            <a:endParaRPr lang="en-US" sz="2400" b="1" dirty="0">
              <a:solidFill>
                <a:schemeClr val="accent1"/>
              </a:solidFill>
            </a:endParaRPr>
          </a:p>
        </p:txBody>
      </p:sp>
      <p:sp>
        <p:nvSpPr>
          <p:cNvPr id="4" name="Slide Number Placeholder 3">
            <a:extLst>
              <a:ext uri="{FF2B5EF4-FFF2-40B4-BE49-F238E27FC236}">
                <a16:creationId xmlns:a16="http://schemas.microsoft.com/office/drawing/2014/main" id="{95512496-CEE0-41FD-92DC-8A1BC7F138B1}"/>
              </a:ext>
            </a:extLst>
          </p:cNvPr>
          <p:cNvSpPr>
            <a:spLocks noGrp="1"/>
          </p:cNvSpPr>
          <p:nvPr>
            <p:ph type="sldNum" sz="quarter" idx="12"/>
          </p:nvPr>
        </p:nvSpPr>
        <p:spPr>
          <a:xfrm>
            <a:off x="9159875"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703BF-151A-0D40-8508-CABBAD09F9A9}"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5" name="Graphic 14" descr="Badge New with solid fill">
            <a:extLst>
              <a:ext uri="{FF2B5EF4-FFF2-40B4-BE49-F238E27FC236}">
                <a16:creationId xmlns:a16="http://schemas.microsoft.com/office/drawing/2014/main" id="{AE0D56AA-EA86-4FAA-B833-1EF432BC1B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45875" y="295382"/>
            <a:ext cx="457200" cy="457200"/>
          </a:xfrm>
          <a:prstGeom prst="rect">
            <a:avLst/>
          </a:prstGeom>
        </p:spPr>
      </p:pic>
      <p:sp>
        <p:nvSpPr>
          <p:cNvPr id="12" name="TextBox 11">
            <a:extLst>
              <a:ext uri="{FF2B5EF4-FFF2-40B4-BE49-F238E27FC236}">
                <a16:creationId xmlns:a16="http://schemas.microsoft.com/office/drawing/2014/main" id="{6E4C61CF-5F1A-78BE-D154-AB38964B1B27}"/>
              </a:ext>
            </a:extLst>
          </p:cNvPr>
          <p:cNvSpPr txBox="1"/>
          <p:nvPr/>
        </p:nvSpPr>
        <p:spPr>
          <a:xfrm>
            <a:off x="1826814" y="1218410"/>
            <a:ext cx="9205066"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52423"/>
              </a:solidFill>
              <a:effectLst/>
              <a:uLnTx/>
              <a:uFillTx/>
              <a:latin typeface="Arial" panose="020B0604020202020204" pitchFamily="34" charset="0"/>
              <a:ea typeface="+mn-ea"/>
              <a:cs typeface="+mn-cs"/>
            </a:endParaRPr>
          </a:p>
        </p:txBody>
      </p:sp>
      <p:pic>
        <p:nvPicPr>
          <p:cNvPr id="22" name="Graphic 21">
            <a:extLst>
              <a:ext uri="{FF2B5EF4-FFF2-40B4-BE49-F238E27FC236}">
                <a16:creationId xmlns:a16="http://schemas.microsoft.com/office/drawing/2014/main" id="{394D2BBA-6AB5-24A5-3FF5-1551C5B91A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flipV="1">
            <a:off x="11033703" y="1281503"/>
            <a:ext cx="1391802" cy="918860"/>
          </a:xfrm>
          <a:prstGeom prst="rect">
            <a:avLst/>
          </a:prstGeom>
        </p:spPr>
      </p:pic>
      <p:sp>
        <p:nvSpPr>
          <p:cNvPr id="18" name="Rectangle 17">
            <a:extLst>
              <a:ext uri="{FF2B5EF4-FFF2-40B4-BE49-F238E27FC236}">
                <a16:creationId xmlns:a16="http://schemas.microsoft.com/office/drawing/2014/main" id="{1854DCCA-3BA6-4859-ACF2-82131DD3FDE3}"/>
              </a:ext>
            </a:extLst>
          </p:cNvPr>
          <p:cNvSpPr/>
          <p:nvPr/>
        </p:nvSpPr>
        <p:spPr>
          <a:xfrm>
            <a:off x="0" y="126060"/>
            <a:ext cx="125605" cy="763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84DF9A78-B8A5-4C59-935C-5CF33906B8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548204" y="4509498"/>
            <a:ext cx="1121327" cy="2217735"/>
          </a:xfrm>
          <a:prstGeom prst="rect">
            <a:avLst/>
          </a:prstGeom>
        </p:spPr>
      </p:pic>
      <p:grpSp>
        <p:nvGrpSpPr>
          <p:cNvPr id="10" name="Group 9">
            <a:extLst>
              <a:ext uri="{FF2B5EF4-FFF2-40B4-BE49-F238E27FC236}">
                <a16:creationId xmlns:a16="http://schemas.microsoft.com/office/drawing/2014/main" id="{8D1B51D2-E612-4917-ACD6-221F38595A67}"/>
              </a:ext>
            </a:extLst>
          </p:cNvPr>
          <p:cNvGrpSpPr/>
          <p:nvPr/>
        </p:nvGrpSpPr>
        <p:grpSpPr>
          <a:xfrm>
            <a:off x="1563659" y="2546188"/>
            <a:ext cx="9703895" cy="1145756"/>
            <a:chOff x="1327859" y="2764215"/>
            <a:chExt cx="10302977" cy="4517179"/>
          </a:xfrm>
        </p:grpSpPr>
        <p:sp>
          <p:nvSpPr>
            <p:cNvPr id="11" name="Rectangle: Rounded Corners 10">
              <a:extLst>
                <a:ext uri="{FF2B5EF4-FFF2-40B4-BE49-F238E27FC236}">
                  <a16:creationId xmlns:a16="http://schemas.microsoft.com/office/drawing/2014/main" id="{926AC3F8-F94D-4E14-9501-AEF75963B604}"/>
                </a:ext>
              </a:extLst>
            </p:cNvPr>
            <p:cNvSpPr/>
            <p:nvPr/>
          </p:nvSpPr>
          <p:spPr>
            <a:xfrm>
              <a:off x="1327859" y="2764215"/>
              <a:ext cx="10302977" cy="4517179"/>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47EB258B-5A66-4315-84E3-6F29148094CF}"/>
                </a:ext>
              </a:extLst>
            </p:cNvPr>
            <p:cNvSpPr txBox="1"/>
            <p:nvPr/>
          </p:nvSpPr>
          <p:spPr>
            <a:xfrm>
              <a:off x="2120087" y="3814884"/>
              <a:ext cx="9205066" cy="254818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kern="0">
                  <a:latin typeface="Arial" panose="020B0604020202020204"/>
                  <a:ea typeface="Times New Roman" panose="02020603050405020304" pitchFamily="18" charset="0"/>
                </a:rPr>
                <a:t>As of </a:t>
              </a:r>
              <a:r>
                <a:rPr lang="en-US" b="1" kern="0">
                  <a:latin typeface="Arial" panose="020B0604020202020204"/>
                  <a:ea typeface="Times New Roman" panose="02020603050405020304" pitchFamily="18" charset="0"/>
                </a:rPr>
                <a:t>Wednesday, November 2, 2022</a:t>
              </a:r>
              <a:r>
                <a:rPr lang="en-US" kern="0">
                  <a:latin typeface="Arial" panose="020B0604020202020204"/>
                  <a:ea typeface="Times New Roman" panose="02020603050405020304" pitchFamily="18" charset="0"/>
                </a:rPr>
                <a:t>, Vaccine Administrator clinic hours have been extended to midnight </a:t>
              </a:r>
              <a:r>
                <a:rPr lang="en-US" b="1" kern="0">
                  <a:latin typeface="Arial" panose="020B0604020202020204"/>
                  <a:ea typeface="Times New Roman" panose="02020603050405020304" pitchFamily="18" charset="0"/>
                </a:rPr>
                <a:t>(12:00AM PT).  </a:t>
              </a:r>
              <a:endParaRPr lang="en-US" sz="1800" b="1" kern="0">
                <a:latin typeface="Arial" panose="020B0604020202020204"/>
                <a:ea typeface="Times New Roman" panose="02020603050405020304" pitchFamily="18" charset="0"/>
              </a:endParaRPr>
            </a:p>
          </p:txBody>
        </p:sp>
      </p:grpSp>
      <p:grpSp>
        <p:nvGrpSpPr>
          <p:cNvPr id="14" name="Group 13">
            <a:extLst>
              <a:ext uri="{FF2B5EF4-FFF2-40B4-BE49-F238E27FC236}">
                <a16:creationId xmlns:a16="http://schemas.microsoft.com/office/drawing/2014/main" id="{0A31673F-AC38-45E2-AB21-F7B8842B7E21}"/>
              </a:ext>
            </a:extLst>
          </p:cNvPr>
          <p:cNvGrpSpPr/>
          <p:nvPr/>
        </p:nvGrpSpPr>
        <p:grpSpPr>
          <a:xfrm>
            <a:off x="774565" y="2372905"/>
            <a:ext cx="1492327" cy="1492322"/>
            <a:chOff x="558849" y="1996868"/>
            <a:chExt cx="1641560" cy="1641554"/>
          </a:xfrm>
        </p:grpSpPr>
        <p:grpSp>
          <p:nvGrpSpPr>
            <p:cNvPr id="16" name="Group 15">
              <a:extLst>
                <a:ext uri="{FF2B5EF4-FFF2-40B4-BE49-F238E27FC236}">
                  <a16:creationId xmlns:a16="http://schemas.microsoft.com/office/drawing/2014/main" id="{C2C36BDE-82AC-4BE7-823C-4487354C544E}"/>
                </a:ext>
              </a:extLst>
            </p:cNvPr>
            <p:cNvGrpSpPr/>
            <p:nvPr/>
          </p:nvGrpSpPr>
          <p:grpSpPr>
            <a:xfrm>
              <a:off x="558849" y="1996868"/>
              <a:ext cx="1641560" cy="1641554"/>
              <a:chOff x="678532" y="2526145"/>
              <a:chExt cx="1805716" cy="1805709"/>
            </a:xfrm>
          </p:grpSpPr>
          <p:sp>
            <p:nvSpPr>
              <p:cNvPr id="20" name="Oval 19">
                <a:extLst>
                  <a:ext uri="{FF2B5EF4-FFF2-40B4-BE49-F238E27FC236}">
                    <a16:creationId xmlns:a16="http://schemas.microsoft.com/office/drawing/2014/main" id="{89A1E7B1-F493-4546-8D8C-49BC8D70B3F5}"/>
                  </a:ext>
                </a:extLst>
              </p:cNvPr>
              <p:cNvSpPr/>
              <p:nvPr/>
            </p:nvSpPr>
            <p:spPr>
              <a:xfrm>
                <a:off x="678532" y="2526145"/>
                <a:ext cx="1805716" cy="1805709"/>
              </a:xfrm>
              <a:prstGeom prst="ellipse">
                <a:avLst/>
              </a:prstGeom>
              <a:solidFill>
                <a:srgbClr val="0087BD">
                  <a:lumMod val="60000"/>
                  <a:lumOff val="40000"/>
                  <a:alpha val="2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76" b="0" i="0" u="none" strike="noStrike" kern="0" cap="none" spc="0" normalizeH="0" baseline="0" noProof="0">
                  <a:ln>
                    <a:noFill/>
                  </a:ln>
                  <a:solidFill>
                    <a:srgbClr val="FFFFFF"/>
                  </a:solidFill>
                  <a:effectLst/>
                  <a:uLnTx/>
                  <a:uFillTx/>
                  <a:latin typeface="Montserrat Light" panose="00000400000000000000" pitchFamily="50" charset="0"/>
                  <a:ea typeface="+mn-ea"/>
                  <a:cs typeface="+mn-cs"/>
                </a:endParaRPr>
              </a:p>
            </p:txBody>
          </p:sp>
          <p:sp>
            <p:nvSpPr>
              <p:cNvPr id="21" name="Oval 20">
                <a:extLst>
                  <a:ext uri="{FF2B5EF4-FFF2-40B4-BE49-F238E27FC236}">
                    <a16:creationId xmlns:a16="http://schemas.microsoft.com/office/drawing/2014/main" id="{C8580627-20D4-4E4E-9C93-0DA6817053E9}"/>
                  </a:ext>
                </a:extLst>
              </p:cNvPr>
              <p:cNvSpPr/>
              <p:nvPr/>
            </p:nvSpPr>
            <p:spPr>
              <a:xfrm>
                <a:off x="807943" y="2655554"/>
                <a:ext cx="1546895" cy="1546889"/>
              </a:xfrm>
              <a:prstGeom prst="ellipse">
                <a:avLst/>
              </a:prstGeom>
              <a:solidFill>
                <a:srgbClr val="0087BD">
                  <a:lumMod val="60000"/>
                  <a:lumOff val="40000"/>
                  <a:alpha val="3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76" b="0" i="0" u="none" strike="noStrike" kern="0" cap="none" spc="0" normalizeH="0" baseline="0" noProof="0">
                  <a:ln>
                    <a:noFill/>
                  </a:ln>
                  <a:solidFill>
                    <a:srgbClr val="FFFFFF"/>
                  </a:solidFill>
                  <a:effectLst/>
                  <a:uLnTx/>
                  <a:uFillTx/>
                  <a:latin typeface="Montserrat Light" panose="00000400000000000000" pitchFamily="50" charset="0"/>
                  <a:ea typeface="+mn-ea"/>
                  <a:cs typeface="+mn-cs"/>
                </a:endParaRPr>
              </a:p>
            </p:txBody>
          </p:sp>
          <p:sp>
            <p:nvSpPr>
              <p:cNvPr id="23" name="Oval 22">
                <a:extLst>
                  <a:ext uri="{FF2B5EF4-FFF2-40B4-BE49-F238E27FC236}">
                    <a16:creationId xmlns:a16="http://schemas.microsoft.com/office/drawing/2014/main" id="{D50E85D9-4E5B-41EF-9968-96129C501668}"/>
                  </a:ext>
                </a:extLst>
              </p:cNvPr>
              <p:cNvSpPr/>
              <p:nvPr/>
            </p:nvSpPr>
            <p:spPr>
              <a:xfrm>
                <a:off x="944028" y="2791640"/>
                <a:ext cx="1274724" cy="1274719"/>
              </a:xfrm>
              <a:prstGeom prst="ellipse">
                <a:avLst/>
              </a:prstGeom>
              <a:solidFill>
                <a:srgbClr val="0087B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0" i="0" u="none" strike="noStrike" kern="0" cap="none" spc="0" normalizeH="0" baseline="0" noProof="0">
                  <a:ln>
                    <a:noFill/>
                  </a:ln>
                  <a:solidFill>
                    <a:srgbClr val="FFFFFF"/>
                  </a:solidFill>
                  <a:effectLst/>
                  <a:uLnTx/>
                  <a:uFillTx/>
                  <a:latin typeface="Montserrat SemiBold" panose="00000700000000000000" pitchFamily="2" charset="0"/>
                  <a:ea typeface="+mn-ea"/>
                  <a:cs typeface="+mn-cs"/>
                </a:endParaRPr>
              </a:p>
            </p:txBody>
          </p:sp>
        </p:grpSp>
        <p:pic>
          <p:nvPicPr>
            <p:cNvPr id="17" name="Graphic 16" descr="Megaphone with solid fill">
              <a:extLst>
                <a:ext uri="{FF2B5EF4-FFF2-40B4-BE49-F238E27FC236}">
                  <a16:creationId xmlns:a16="http://schemas.microsoft.com/office/drawing/2014/main" id="{D0625C42-6112-49AC-9D31-B1903D0FFF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2429" y="2325645"/>
              <a:ext cx="914400" cy="914400"/>
            </a:xfrm>
            <a:prstGeom prst="rect">
              <a:avLst/>
            </a:prstGeom>
          </p:spPr>
        </p:pic>
      </p:grpSp>
    </p:spTree>
    <p:extLst>
      <p:ext uri="{BB962C8B-B14F-4D97-AF65-F5344CB8AC3E}">
        <p14:creationId xmlns:p14="http://schemas.microsoft.com/office/powerpoint/2010/main" val="1980503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Object 1">
            <a:extLst>
              <a:ext uri="{FF2B5EF4-FFF2-40B4-BE49-F238E27FC236}">
                <a16:creationId xmlns:a16="http://schemas.microsoft.com/office/drawing/2014/main" id="{ECC1A121-1B74-4F2B-A936-EB3D91B03DA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1094" l="10000" r="90000">
                        <a14:foregroundMark x1="36759" y1="90521" x2="40463" y2="90729"/>
                        <a14:foregroundMark x1="39815" y1="91094" x2="42222" y2="91094"/>
                        <a14:foregroundMark x1="48333" y1="89219" x2="55463" y2="89583"/>
                        <a14:foregroundMark x1="53519" y1="89688" x2="55833" y2="89844"/>
                        <a14:foregroundMark x1="48611" y1="89740" x2="53519" y2="89635"/>
                      </a14:backgroundRemoval>
                    </a14:imgEffect>
                  </a14:imgLayer>
                </a14:imgProps>
              </a:ext>
              <a:ext uri="{28A0092B-C50C-407E-A947-70E740481C1C}">
                <a14:useLocalDpi xmlns:a14="http://schemas.microsoft.com/office/drawing/2010/main" val="0"/>
              </a:ext>
            </a:extLst>
          </a:blip>
          <a:srcRect l="3255" t="9326" b="56446"/>
          <a:stretch/>
        </p:blipFill>
        <p:spPr>
          <a:xfrm flipH="1">
            <a:off x="9779428" y="1047964"/>
            <a:ext cx="2169698" cy="1364640"/>
          </a:xfrm>
          <a:prstGeom prst="rect">
            <a:avLst/>
          </a:prstGeom>
        </p:spPr>
      </p:pic>
      <p:sp>
        <p:nvSpPr>
          <p:cNvPr id="4" name="Slide Number Placeholder 3">
            <a:extLst>
              <a:ext uri="{FF2B5EF4-FFF2-40B4-BE49-F238E27FC236}">
                <a16:creationId xmlns:a16="http://schemas.microsoft.com/office/drawing/2014/main" id="{95512496-CEE0-41FD-92DC-8A1BC7F138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703BF-151A-0D40-8508-CABBAD09F9A9}"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8" name="Group 17">
            <a:extLst>
              <a:ext uri="{FF2B5EF4-FFF2-40B4-BE49-F238E27FC236}">
                <a16:creationId xmlns:a16="http://schemas.microsoft.com/office/drawing/2014/main" id="{25906D20-0715-4914-ADB3-BE3D569783B0}"/>
              </a:ext>
            </a:extLst>
          </p:cNvPr>
          <p:cNvGrpSpPr/>
          <p:nvPr/>
        </p:nvGrpSpPr>
        <p:grpSpPr>
          <a:xfrm>
            <a:off x="3341914" y="2095928"/>
            <a:ext cx="8343178" cy="3709322"/>
            <a:chOff x="-35632" y="1564227"/>
            <a:chExt cx="11751896" cy="4442559"/>
          </a:xfrm>
          <a:solidFill>
            <a:srgbClr val="4472C4">
              <a:lumMod val="20000"/>
              <a:lumOff val="80000"/>
            </a:srgbClr>
          </a:solidFill>
        </p:grpSpPr>
        <p:sp>
          <p:nvSpPr>
            <p:cNvPr id="19" name="Rounded Rectangle 16">
              <a:extLst>
                <a:ext uri="{FF2B5EF4-FFF2-40B4-BE49-F238E27FC236}">
                  <a16:creationId xmlns:a16="http://schemas.microsoft.com/office/drawing/2014/main" id="{3ADBF9D5-3C9A-44C4-BE8C-B8891AB71227}"/>
                </a:ext>
              </a:extLst>
            </p:cNvPr>
            <p:cNvSpPr/>
            <p:nvPr/>
          </p:nvSpPr>
          <p:spPr>
            <a:xfrm>
              <a:off x="76200" y="1564229"/>
              <a:ext cx="11640064" cy="4442557"/>
            </a:xfrm>
            <a:prstGeom prst="roundRect">
              <a:avLst/>
            </a:prstGeom>
            <a:grp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20" name="Rounded Rectangle 17">
              <a:extLst>
                <a:ext uri="{FF2B5EF4-FFF2-40B4-BE49-F238E27FC236}">
                  <a16:creationId xmlns:a16="http://schemas.microsoft.com/office/drawing/2014/main" id="{30B1F98E-B5F8-4FCC-AC7D-6C870E762B52}"/>
                </a:ext>
              </a:extLst>
            </p:cNvPr>
            <p:cNvSpPr/>
            <p:nvPr/>
          </p:nvSpPr>
          <p:spPr>
            <a:xfrm>
              <a:off x="-35632" y="1564227"/>
              <a:ext cx="1494319" cy="4442557"/>
            </a:xfrm>
            <a:prstGeom prst="roundRect">
              <a:avLst/>
            </a:prstGeom>
            <a:solidFill>
              <a:srgbClr val="20479E"/>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21" name="Rectangle 20">
              <a:extLst>
                <a:ext uri="{FF2B5EF4-FFF2-40B4-BE49-F238E27FC236}">
                  <a16:creationId xmlns:a16="http://schemas.microsoft.com/office/drawing/2014/main" id="{4B8F97E9-3E1E-4E41-8D31-01038C922661}"/>
                </a:ext>
              </a:extLst>
            </p:cNvPr>
            <p:cNvSpPr/>
            <p:nvPr/>
          </p:nvSpPr>
          <p:spPr>
            <a:xfrm>
              <a:off x="861443" y="1564228"/>
              <a:ext cx="820022" cy="4442556"/>
            </a:xfrm>
            <a:prstGeom prst="rect">
              <a:avLst/>
            </a:prstGeom>
            <a:grp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Calibri" panose="020F0502020204030204"/>
                <a:ea typeface="+mn-ea"/>
                <a:cs typeface="Arial" panose="020B0604020202020204" pitchFamily="34" charset="0"/>
              </a:endParaRPr>
            </a:p>
          </p:txBody>
        </p:sp>
      </p:grpSp>
      <p:sp>
        <p:nvSpPr>
          <p:cNvPr id="22" name="TextBox 21">
            <a:extLst>
              <a:ext uri="{FF2B5EF4-FFF2-40B4-BE49-F238E27FC236}">
                <a16:creationId xmlns:a16="http://schemas.microsoft.com/office/drawing/2014/main" id="{C3EFCCFA-073D-4B17-98D7-C094631744A0}"/>
              </a:ext>
            </a:extLst>
          </p:cNvPr>
          <p:cNvSpPr txBox="1"/>
          <p:nvPr/>
        </p:nvSpPr>
        <p:spPr>
          <a:xfrm rot="16200000">
            <a:off x="-1058323" y="4185482"/>
            <a:ext cx="3255142" cy="193985"/>
          </a:xfrm>
          <a:prstGeom prst="rect">
            <a:avLst/>
          </a:prstGeom>
          <a:ln w="6350">
            <a:noFill/>
            <a:miter lim="800000"/>
          </a:ln>
        </p:spPr>
        <p:txBody>
          <a:bodyPr vert="horz"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LHDs / MCEs</a:t>
            </a:r>
          </a:p>
        </p:txBody>
      </p:sp>
      <p:sp>
        <p:nvSpPr>
          <p:cNvPr id="23" name="TextBox 22">
            <a:extLst>
              <a:ext uri="{FF2B5EF4-FFF2-40B4-BE49-F238E27FC236}">
                <a16:creationId xmlns:a16="http://schemas.microsoft.com/office/drawing/2014/main" id="{3B259623-0775-4402-872D-833671C27435}"/>
              </a:ext>
            </a:extLst>
          </p:cNvPr>
          <p:cNvSpPr txBox="1"/>
          <p:nvPr/>
        </p:nvSpPr>
        <p:spPr>
          <a:xfrm rot="16200000">
            <a:off x="2056428" y="3740277"/>
            <a:ext cx="3255142" cy="420623"/>
          </a:xfrm>
          <a:prstGeom prst="rect">
            <a:avLst/>
          </a:prstGeom>
          <a:ln w="6350">
            <a:noFill/>
            <a:miter lim="800000"/>
          </a:ln>
        </p:spPr>
        <p:txBody>
          <a:bodyPr vert="horz"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Providers</a:t>
            </a:r>
          </a:p>
        </p:txBody>
      </p:sp>
      <p:sp>
        <p:nvSpPr>
          <p:cNvPr id="32" name="TextBox 31">
            <a:extLst>
              <a:ext uri="{FF2B5EF4-FFF2-40B4-BE49-F238E27FC236}">
                <a16:creationId xmlns:a16="http://schemas.microsoft.com/office/drawing/2014/main" id="{737E25C7-1245-4DDA-96E8-89F7E016BD7A}"/>
              </a:ext>
            </a:extLst>
          </p:cNvPr>
          <p:cNvSpPr txBox="1"/>
          <p:nvPr/>
        </p:nvSpPr>
        <p:spPr>
          <a:xfrm>
            <a:off x="4158344" y="2462948"/>
            <a:ext cx="7609340" cy="2059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300"/>
              </a:spcBef>
              <a:spcAft>
                <a:spcPts val="300"/>
              </a:spcAft>
              <a:buClr>
                <a:srgbClr val="163D98"/>
              </a:buClr>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lt"/>
                <a:cs typeface="Arial"/>
              </a:rPr>
              <a:t>Release Highlights</a:t>
            </a:r>
          </a:p>
          <a:p>
            <a:pPr marL="0" marR="0" lvl="0" indent="0" algn="l" defTabSz="914400" rtl="0" eaLnBrk="1" fontAlgn="auto" latinLnBrk="0" hangingPunct="1">
              <a:lnSpc>
                <a:spcPct val="100000"/>
              </a:lnSpc>
              <a:spcBef>
                <a:spcPts val="300"/>
              </a:spcBef>
              <a:spcAft>
                <a:spcPts val="300"/>
              </a:spcAft>
              <a:buClr>
                <a:srgbClr val="163D98"/>
              </a:buClr>
              <a:buSzTx/>
              <a:buFontTx/>
              <a:buNone/>
              <a:tabLst/>
              <a:defRPr/>
            </a:pPr>
            <a:endParaRPr kumimoji="0" lang="en-US" sz="800" b="1" i="0" u="none" strike="noStrike" kern="1200" cap="none" spc="0" normalizeH="0" baseline="0" noProof="0" dirty="0">
              <a:ln>
                <a:noFill/>
              </a:ln>
              <a:solidFill>
                <a:srgbClr val="000000"/>
              </a:solidFill>
              <a:effectLst/>
              <a:uLnTx/>
              <a:uFillTx/>
              <a:latin typeface="Arial"/>
              <a:ea typeface="+mn-lt"/>
              <a:cs typeface="Arial"/>
            </a:endParaRPr>
          </a:p>
          <a:p>
            <a:pPr marL="228600" indent="-228600" defTabSz="914194">
              <a:lnSpc>
                <a:spcPct val="90000"/>
              </a:lnSpc>
              <a:spcBef>
                <a:spcPts val="750"/>
              </a:spcBef>
              <a:buClr>
                <a:srgbClr val="20479E"/>
              </a:buClr>
              <a:buFont typeface="Wingdings" panose="05000000000000000000" pitchFamily="2" charset="2"/>
              <a:buChar char="ü"/>
              <a:defRPr/>
            </a:pPr>
            <a:r>
              <a:rPr lang="en-US" dirty="0">
                <a:solidFill>
                  <a:srgbClr val="000000"/>
                </a:solidFill>
                <a:latin typeface="Arial"/>
                <a:ea typeface="+mn-lt"/>
                <a:cs typeface="Arial"/>
              </a:rPr>
              <a:t>Providers will be able to scroll through the available list of products on the New Transfer page and select the required product for a vaccine transfer. </a:t>
            </a:r>
          </a:p>
          <a:p>
            <a:pPr marL="228600" indent="-228600" defTabSz="914194">
              <a:lnSpc>
                <a:spcPct val="90000"/>
              </a:lnSpc>
              <a:spcBef>
                <a:spcPts val="750"/>
              </a:spcBef>
              <a:buClr>
                <a:srgbClr val="20479E"/>
              </a:buClr>
              <a:buFont typeface="Wingdings" panose="05000000000000000000" pitchFamily="2" charset="2"/>
              <a:buChar char="ü"/>
              <a:defRPr/>
            </a:pPr>
            <a:r>
              <a:rPr lang="en-US" dirty="0">
                <a:solidFill>
                  <a:srgbClr val="000000"/>
                </a:solidFill>
                <a:latin typeface="Arial"/>
                <a:ea typeface="+mn-lt"/>
                <a:cs typeface="Arial"/>
              </a:rPr>
              <a:t>Providers will only be able to enter and save whole numbers when providing the Total Doses Wasted for creating a new waste event.</a:t>
            </a:r>
            <a:endParaRPr kumimoji="0" lang="en-US" sz="1600" b="0" i="0" u="none" strike="noStrike" kern="1200" cap="none" spc="0" normalizeH="0" baseline="0" noProof="0" dirty="0">
              <a:ln>
                <a:noFill/>
              </a:ln>
              <a:solidFill>
                <a:srgbClr val="000000"/>
              </a:solidFill>
              <a:effectLst/>
              <a:uLnTx/>
              <a:uFillTx/>
              <a:latin typeface="Arial"/>
              <a:ea typeface="+mn-lt"/>
              <a:cs typeface="Arial"/>
            </a:endParaRPr>
          </a:p>
        </p:txBody>
      </p:sp>
      <p:sp>
        <p:nvSpPr>
          <p:cNvPr id="35" name="TextBox 34">
            <a:extLst>
              <a:ext uri="{FF2B5EF4-FFF2-40B4-BE49-F238E27FC236}">
                <a16:creationId xmlns:a16="http://schemas.microsoft.com/office/drawing/2014/main" id="{A4D47D87-C6ED-4F5E-9F25-52702ECE51E5}"/>
              </a:ext>
            </a:extLst>
          </p:cNvPr>
          <p:cNvSpPr txBox="1"/>
          <p:nvPr/>
        </p:nvSpPr>
        <p:spPr>
          <a:xfrm>
            <a:off x="777240" y="1306101"/>
            <a:ext cx="9629503" cy="83099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New updates for LHDs / MCEs and Providers launched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November 3, 2022.</a:t>
            </a:r>
          </a:p>
        </p:txBody>
      </p:sp>
      <p:sp>
        <p:nvSpPr>
          <p:cNvPr id="25" name="Freeform 19">
            <a:extLst>
              <a:ext uri="{FF2B5EF4-FFF2-40B4-BE49-F238E27FC236}">
                <a16:creationId xmlns:a16="http://schemas.microsoft.com/office/drawing/2014/main" id="{FCC915A5-C7E1-451A-90B2-952BA61D8963}"/>
              </a:ext>
            </a:extLst>
          </p:cNvPr>
          <p:cNvSpPr>
            <a:spLocks noEditPoints="1"/>
          </p:cNvSpPr>
          <p:nvPr/>
        </p:nvSpPr>
        <p:spPr bwMode="auto">
          <a:xfrm>
            <a:off x="9307265" y="2443415"/>
            <a:ext cx="480006" cy="422975"/>
          </a:xfrm>
          <a:custGeom>
            <a:avLst/>
            <a:gdLst>
              <a:gd name="T0" fmla="*/ 76 w 96"/>
              <a:gd name="T1" fmla="*/ 51 h 84"/>
              <a:gd name="T2" fmla="*/ 70 w 96"/>
              <a:gd name="T3" fmla="*/ 28 h 84"/>
              <a:gd name="T4" fmla="*/ 64 w 96"/>
              <a:gd name="T5" fmla="*/ 59 h 84"/>
              <a:gd name="T6" fmla="*/ 51 w 96"/>
              <a:gd name="T7" fmla="*/ 58 h 84"/>
              <a:gd name="T8" fmla="*/ 64 w 96"/>
              <a:gd name="T9" fmla="*/ 83 h 84"/>
              <a:gd name="T10" fmla="*/ 90 w 96"/>
              <a:gd name="T11" fmla="*/ 84 h 84"/>
              <a:gd name="T12" fmla="*/ 95 w 96"/>
              <a:gd name="T13" fmla="*/ 65 h 84"/>
              <a:gd name="T14" fmla="*/ 90 w 96"/>
              <a:gd name="T15" fmla="*/ 55 h 84"/>
              <a:gd name="T16" fmla="*/ 88 w 96"/>
              <a:gd name="T17" fmla="*/ 80 h 84"/>
              <a:gd name="T18" fmla="*/ 55 w 96"/>
              <a:gd name="T19" fmla="*/ 62 h 84"/>
              <a:gd name="T20" fmla="*/ 56 w 96"/>
              <a:gd name="T21" fmla="*/ 59 h 84"/>
              <a:gd name="T22" fmla="*/ 66 w 96"/>
              <a:gd name="T23" fmla="*/ 68 h 84"/>
              <a:gd name="T24" fmla="*/ 68 w 96"/>
              <a:gd name="T25" fmla="*/ 34 h 84"/>
              <a:gd name="T26" fmla="*/ 72 w 96"/>
              <a:gd name="T27" fmla="*/ 34 h 84"/>
              <a:gd name="T28" fmla="*/ 73 w 96"/>
              <a:gd name="T29" fmla="*/ 55 h 84"/>
              <a:gd name="T30" fmla="*/ 91 w 96"/>
              <a:gd name="T31" fmla="*/ 63 h 84"/>
              <a:gd name="T32" fmla="*/ 96 w 96"/>
              <a:gd name="T33" fmla="*/ 50 h 84"/>
              <a:gd name="T34" fmla="*/ 92 w 96"/>
              <a:gd name="T35" fmla="*/ 50 h 84"/>
              <a:gd name="T36" fmla="*/ 90 w 96"/>
              <a:gd name="T37" fmla="*/ 4 h 84"/>
              <a:gd name="T38" fmla="*/ 4 w 96"/>
              <a:gd name="T39" fmla="*/ 6 h 84"/>
              <a:gd name="T40" fmla="*/ 6 w 96"/>
              <a:gd name="T41" fmla="*/ 60 h 84"/>
              <a:gd name="T42" fmla="*/ 48 w 96"/>
              <a:gd name="T43" fmla="*/ 62 h 84"/>
              <a:gd name="T44" fmla="*/ 44 w 96"/>
              <a:gd name="T45" fmla="*/ 64 h 84"/>
              <a:gd name="T46" fmla="*/ 48 w 96"/>
              <a:gd name="T47" fmla="*/ 72 h 84"/>
              <a:gd name="T48" fmla="*/ 48 w 96"/>
              <a:gd name="T49" fmla="*/ 76 h 84"/>
              <a:gd name="T50" fmla="*/ 26 w 96"/>
              <a:gd name="T51" fmla="*/ 74 h 84"/>
              <a:gd name="T52" fmla="*/ 40 w 96"/>
              <a:gd name="T53" fmla="*/ 72 h 84"/>
              <a:gd name="T54" fmla="*/ 6 w 96"/>
              <a:gd name="T55" fmla="*/ 64 h 84"/>
              <a:gd name="T56" fmla="*/ 0 w 96"/>
              <a:gd name="T57" fmla="*/ 6 h 84"/>
              <a:gd name="T58" fmla="*/ 90 w 96"/>
              <a:gd name="T59" fmla="*/ 0 h 84"/>
              <a:gd name="T60" fmla="*/ 12 w 96"/>
              <a:gd name="T61" fmla="*/ 12 h 84"/>
              <a:gd name="T62" fmla="*/ 46 w 96"/>
              <a:gd name="T63" fmla="*/ 52 h 84"/>
              <a:gd name="T64" fmla="*/ 46 w 96"/>
              <a:gd name="T65" fmla="*/ 56 h 84"/>
              <a:gd name="T66" fmla="*/ 8 w 96"/>
              <a:gd name="T67" fmla="*/ 54 h 84"/>
              <a:gd name="T68" fmla="*/ 10 w 96"/>
              <a:gd name="T69" fmla="*/ 8 h 84"/>
              <a:gd name="T70" fmla="*/ 88 w 96"/>
              <a:gd name="T71" fmla="*/ 10 h 84"/>
              <a:gd name="T72" fmla="*/ 86 w 96"/>
              <a:gd name="T73" fmla="*/ 48 h 84"/>
              <a:gd name="T74" fmla="*/ 84 w 96"/>
              <a:gd name="T7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84">
                <a:moveTo>
                  <a:pt x="90" y="55"/>
                </a:moveTo>
                <a:cubicBezTo>
                  <a:pt x="76" y="51"/>
                  <a:pt x="76" y="51"/>
                  <a:pt x="76" y="51"/>
                </a:cubicBezTo>
                <a:cubicBezTo>
                  <a:pt x="76" y="34"/>
                  <a:pt x="76" y="34"/>
                  <a:pt x="76" y="34"/>
                </a:cubicBezTo>
                <a:cubicBezTo>
                  <a:pt x="76" y="30"/>
                  <a:pt x="73" y="28"/>
                  <a:pt x="70" y="28"/>
                </a:cubicBezTo>
                <a:cubicBezTo>
                  <a:pt x="66" y="28"/>
                  <a:pt x="64" y="30"/>
                  <a:pt x="64" y="34"/>
                </a:cubicBezTo>
                <a:cubicBezTo>
                  <a:pt x="64" y="59"/>
                  <a:pt x="64" y="59"/>
                  <a:pt x="64" y="59"/>
                </a:cubicBezTo>
                <a:cubicBezTo>
                  <a:pt x="61" y="56"/>
                  <a:pt x="58" y="55"/>
                  <a:pt x="56" y="55"/>
                </a:cubicBezTo>
                <a:cubicBezTo>
                  <a:pt x="54" y="55"/>
                  <a:pt x="52" y="56"/>
                  <a:pt x="51" y="58"/>
                </a:cubicBezTo>
                <a:cubicBezTo>
                  <a:pt x="50" y="59"/>
                  <a:pt x="49" y="61"/>
                  <a:pt x="51" y="64"/>
                </a:cubicBezTo>
                <a:cubicBezTo>
                  <a:pt x="64" y="83"/>
                  <a:pt x="64" y="83"/>
                  <a:pt x="64" y="83"/>
                </a:cubicBezTo>
                <a:cubicBezTo>
                  <a:pt x="64" y="83"/>
                  <a:pt x="65" y="84"/>
                  <a:pt x="65" y="84"/>
                </a:cubicBezTo>
                <a:cubicBezTo>
                  <a:pt x="90" y="84"/>
                  <a:pt x="90" y="84"/>
                  <a:pt x="90" y="84"/>
                </a:cubicBezTo>
                <a:cubicBezTo>
                  <a:pt x="91" y="84"/>
                  <a:pt x="92" y="83"/>
                  <a:pt x="92" y="82"/>
                </a:cubicBezTo>
                <a:cubicBezTo>
                  <a:pt x="95" y="65"/>
                  <a:pt x="95" y="65"/>
                  <a:pt x="95" y="65"/>
                </a:cubicBezTo>
                <a:cubicBezTo>
                  <a:pt x="95" y="64"/>
                  <a:pt x="95" y="64"/>
                  <a:pt x="95" y="64"/>
                </a:cubicBezTo>
                <a:cubicBezTo>
                  <a:pt x="96" y="60"/>
                  <a:pt x="94" y="56"/>
                  <a:pt x="90" y="55"/>
                </a:cubicBezTo>
                <a:close/>
                <a:moveTo>
                  <a:pt x="91" y="63"/>
                </a:moveTo>
                <a:cubicBezTo>
                  <a:pt x="88" y="80"/>
                  <a:pt x="88" y="80"/>
                  <a:pt x="88" y="80"/>
                </a:cubicBezTo>
                <a:cubicBezTo>
                  <a:pt x="66" y="80"/>
                  <a:pt x="66" y="80"/>
                  <a:pt x="66" y="80"/>
                </a:cubicBezTo>
                <a:cubicBezTo>
                  <a:pt x="55" y="62"/>
                  <a:pt x="55" y="62"/>
                  <a:pt x="55" y="62"/>
                </a:cubicBezTo>
                <a:cubicBezTo>
                  <a:pt x="54" y="61"/>
                  <a:pt x="54" y="60"/>
                  <a:pt x="54" y="60"/>
                </a:cubicBezTo>
                <a:cubicBezTo>
                  <a:pt x="54" y="59"/>
                  <a:pt x="55" y="59"/>
                  <a:pt x="56" y="59"/>
                </a:cubicBezTo>
                <a:cubicBezTo>
                  <a:pt x="58" y="59"/>
                  <a:pt x="62" y="61"/>
                  <a:pt x="64" y="67"/>
                </a:cubicBezTo>
                <a:cubicBezTo>
                  <a:pt x="64" y="67"/>
                  <a:pt x="65" y="68"/>
                  <a:pt x="66" y="68"/>
                </a:cubicBezTo>
                <a:cubicBezTo>
                  <a:pt x="67" y="68"/>
                  <a:pt x="68" y="67"/>
                  <a:pt x="68" y="66"/>
                </a:cubicBezTo>
                <a:cubicBezTo>
                  <a:pt x="68" y="34"/>
                  <a:pt x="68" y="34"/>
                  <a:pt x="68" y="34"/>
                </a:cubicBezTo>
                <a:cubicBezTo>
                  <a:pt x="68" y="33"/>
                  <a:pt x="69" y="32"/>
                  <a:pt x="70" y="32"/>
                </a:cubicBezTo>
                <a:cubicBezTo>
                  <a:pt x="71" y="32"/>
                  <a:pt x="72" y="33"/>
                  <a:pt x="72" y="34"/>
                </a:cubicBezTo>
                <a:cubicBezTo>
                  <a:pt x="72" y="53"/>
                  <a:pt x="72" y="53"/>
                  <a:pt x="72" y="53"/>
                </a:cubicBezTo>
                <a:cubicBezTo>
                  <a:pt x="72" y="54"/>
                  <a:pt x="72" y="54"/>
                  <a:pt x="73" y="55"/>
                </a:cubicBezTo>
                <a:cubicBezTo>
                  <a:pt x="89" y="59"/>
                  <a:pt x="89" y="59"/>
                  <a:pt x="89" y="59"/>
                </a:cubicBezTo>
                <a:cubicBezTo>
                  <a:pt x="91" y="60"/>
                  <a:pt x="92" y="61"/>
                  <a:pt x="91" y="63"/>
                </a:cubicBezTo>
                <a:close/>
                <a:moveTo>
                  <a:pt x="96" y="6"/>
                </a:moveTo>
                <a:cubicBezTo>
                  <a:pt x="96" y="50"/>
                  <a:pt x="96" y="50"/>
                  <a:pt x="96" y="50"/>
                </a:cubicBezTo>
                <a:cubicBezTo>
                  <a:pt x="96" y="51"/>
                  <a:pt x="95" y="52"/>
                  <a:pt x="94" y="52"/>
                </a:cubicBezTo>
                <a:cubicBezTo>
                  <a:pt x="93" y="52"/>
                  <a:pt x="92" y="51"/>
                  <a:pt x="92" y="50"/>
                </a:cubicBezTo>
                <a:cubicBezTo>
                  <a:pt x="92" y="6"/>
                  <a:pt x="92" y="6"/>
                  <a:pt x="92" y="6"/>
                </a:cubicBezTo>
                <a:cubicBezTo>
                  <a:pt x="92" y="5"/>
                  <a:pt x="91" y="4"/>
                  <a:pt x="90" y="4"/>
                </a:cubicBezTo>
                <a:cubicBezTo>
                  <a:pt x="6" y="4"/>
                  <a:pt x="6" y="4"/>
                  <a:pt x="6" y="4"/>
                </a:cubicBezTo>
                <a:cubicBezTo>
                  <a:pt x="5" y="4"/>
                  <a:pt x="4" y="5"/>
                  <a:pt x="4" y="6"/>
                </a:cubicBezTo>
                <a:cubicBezTo>
                  <a:pt x="4" y="58"/>
                  <a:pt x="4" y="58"/>
                  <a:pt x="4" y="58"/>
                </a:cubicBezTo>
                <a:cubicBezTo>
                  <a:pt x="4" y="59"/>
                  <a:pt x="5" y="60"/>
                  <a:pt x="6" y="60"/>
                </a:cubicBezTo>
                <a:cubicBezTo>
                  <a:pt x="46" y="60"/>
                  <a:pt x="46" y="60"/>
                  <a:pt x="46" y="60"/>
                </a:cubicBezTo>
                <a:cubicBezTo>
                  <a:pt x="47" y="60"/>
                  <a:pt x="48" y="61"/>
                  <a:pt x="48" y="62"/>
                </a:cubicBezTo>
                <a:cubicBezTo>
                  <a:pt x="48" y="63"/>
                  <a:pt x="47" y="64"/>
                  <a:pt x="46" y="64"/>
                </a:cubicBezTo>
                <a:cubicBezTo>
                  <a:pt x="44" y="64"/>
                  <a:pt x="44" y="64"/>
                  <a:pt x="44" y="64"/>
                </a:cubicBezTo>
                <a:cubicBezTo>
                  <a:pt x="44" y="72"/>
                  <a:pt x="44" y="72"/>
                  <a:pt x="44" y="72"/>
                </a:cubicBezTo>
                <a:cubicBezTo>
                  <a:pt x="48" y="72"/>
                  <a:pt x="48" y="72"/>
                  <a:pt x="48" y="72"/>
                </a:cubicBezTo>
                <a:cubicBezTo>
                  <a:pt x="49" y="72"/>
                  <a:pt x="50" y="73"/>
                  <a:pt x="50" y="74"/>
                </a:cubicBezTo>
                <a:cubicBezTo>
                  <a:pt x="50" y="75"/>
                  <a:pt x="49" y="76"/>
                  <a:pt x="48" y="76"/>
                </a:cubicBezTo>
                <a:cubicBezTo>
                  <a:pt x="28" y="76"/>
                  <a:pt x="28" y="76"/>
                  <a:pt x="28" y="76"/>
                </a:cubicBezTo>
                <a:cubicBezTo>
                  <a:pt x="27" y="76"/>
                  <a:pt x="26" y="75"/>
                  <a:pt x="26" y="74"/>
                </a:cubicBezTo>
                <a:cubicBezTo>
                  <a:pt x="26" y="73"/>
                  <a:pt x="27" y="72"/>
                  <a:pt x="28" y="72"/>
                </a:cubicBezTo>
                <a:cubicBezTo>
                  <a:pt x="40" y="72"/>
                  <a:pt x="40" y="72"/>
                  <a:pt x="40" y="72"/>
                </a:cubicBezTo>
                <a:cubicBezTo>
                  <a:pt x="40" y="64"/>
                  <a:pt x="40" y="64"/>
                  <a:pt x="40" y="64"/>
                </a:cubicBezTo>
                <a:cubicBezTo>
                  <a:pt x="6" y="64"/>
                  <a:pt x="6" y="64"/>
                  <a:pt x="6" y="64"/>
                </a:cubicBezTo>
                <a:cubicBezTo>
                  <a:pt x="2" y="64"/>
                  <a:pt x="0" y="61"/>
                  <a:pt x="0" y="58"/>
                </a:cubicBezTo>
                <a:cubicBezTo>
                  <a:pt x="0" y="6"/>
                  <a:pt x="0" y="6"/>
                  <a:pt x="0" y="6"/>
                </a:cubicBezTo>
                <a:cubicBezTo>
                  <a:pt x="0" y="2"/>
                  <a:pt x="2" y="0"/>
                  <a:pt x="6" y="0"/>
                </a:cubicBezTo>
                <a:cubicBezTo>
                  <a:pt x="90" y="0"/>
                  <a:pt x="90" y="0"/>
                  <a:pt x="90" y="0"/>
                </a:cubicBezTo>
                <a:cubicBezTo>
                  <a:pt x="93" y="0"/>
                  <a:pt x="96" y="2"/>
                  <a:pt x="96" y="6"/>
                </a:cubicBezTo>
                <a:close/>
                <a:moveTo>
                  <a:pt x="12" y="12"/>
                </a:moveTo>
                <a:cubicBezTo>
                  <a:pt x="12" y="52"/>
                  <a:pt x="12" y="52"/>
                  <a:pt x="12" y="52"/>
                </a:cubicBezTo>
                <a:cubicBezTo>
                  <a:pt x="46" y="52"/>
                  <a:pt x="46" y="52"/>
                  <a:pt x="46" y="52"/>
                </a:cubicBezTo>
                <a:cubicBezTo>
                  <a:pt x="47" y="52"/>
                  <a:pt x="48" y="53"/>
                  <a:pt x="48" y="54"/>
                </a:cubicBezTo>
                <a:cubicBezTo>
                  <a:pt x="48" y="55"/>
                  <a:pt x="47" y="56"/>
                  <a:pt x="46" y="56"/>
                </a:cubicBezTo>
                <a:cubicBezTo>
                  <a:pt x="10" y="56"/>
                  <a:pt x="10" y="56"/>
                  <a:pt x="10" y="56"/>
                </a:cubicBezTo>
                <a:cubicBezTo>
                  <a:pt x="9" y="56"/>
                  <a:pt x="8" y="55"/>
                  <a:pt x="8" y="54"/>
                </a:cubicBezTo>
                <a:cubicBezTo>
                  <a:pt x="8" y="10"/>
                  <a:pt x="8" y="10"/>
                  <a:pt x="8" y="10"/>
                </a:cubicBezTo>
                <a:cubicBezTo>
                  <a:pt x="8" y="9"/>
                  <a:pt x="9" y="8"/>
                  <a:pt x="10" y="8"/>
                </a:cubicBezTo>
                <a:cubicBezTo>
                  <a:pt x="86" y="8"/>
                  <a:pt x="86" y="8"/>
                  <a:pt x="86" y="8"/>
                </a:cubicBezTo>
                <a:cubicBezTo>
                  <a:pt x="87" y="8"/>
                  <a:pt x="88" y="9"/>
                  <a:pt x="88" y="10"/>
                </a:cubicBezTo>
                <a:cubicBezTo>
                  <a:pt x="88" y="46"/>
                  <a:pt x="88" y="46"/>
                  <a:pt x="88" y="46"/>
                </a:cubicBezTo>
                <a:cubicBezTo>
                  <a:pt x="88" y="47"/>
                  <a:pt x="87" y="48"/>
                  <a:pt x="86" y="48"/>
                </a:cubicBezTo>
                <a:cubicBezTo>
                  <a:pt x="85" y="48"/>
                  <a:pt x="84" y="47"/>
                  <a:pt x="84" y="46"/>
                </a:cubicBezTo>
                <a:cubicBezTo>
                  <a:pt x="84" y="12"/>
                  <a:pt x="84" y="12"/>
                  <a:pt x="84" y="12"/>
                </a:cubicBezTo>
                <a:lnTo>
                  <a:pt x="12" y="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20479E"/>
              </a:solidFill>
              <a:effectLst/>
              <a:uLnTx/>
              <a:uFillTx/>
              <a:latin typeface="Arial" panose="020B0604020202020204"/>
              <a:ea typeface="+mn-ea"/>
              <a:cs typeface="Arial" charset="0"/>
            </a:endParaRPr>
          </a:p>
        </p:txBody>
      </p:sp>
      <p:sp>
        <p:nvSpPr>
          <p:cNvPr id="29" name="Rectangle 28">
            <a:extLst>
              <a:ext uri="{FF2B5EF4-FFF2-40B4-BE49-F238E27FC236}">
                <a16:creationId xmlns:a16="http://schemas.microsoft.com/office/drawing/2014/main" id="{0E05AC8E-67CC-45B7-9BE6-4C7BA11E3034}"/>
              </a:ext>
            </a:extLst>
          </p:cNvPr>
          <p:cNvSpPr/>
          <p:nvPr/>
        </p:nvSpPr>
        <p:spPr>
          <a:xfrm>
            <a:off x="0" y="130737"/>
            <a:ext cx="125605" cy="763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Title 1">
            <a:extLst>
              <a:ext uri="{FF2B5EF4-FFF2-40B4-BE49-F238E27FC236}">
                <a16:creationId xmlns:a16="http://schemas.microsoft.com/office/drawing/2014/main" id="{CF4A4169-2043-4670-B286-F74E21E5415C}"/>
              </a:ext>
            </a:extLst>
          </p:cNvPr>
          <p:cNvSpPr>
            <a:spLocks noGrp="1"/>
          </p:cNvSpPr>
          <p:nvPr>
            <p:ph type="title"/>
          </p:nvPr>
        </p:nvSpPr>
        <p:spPr>
          <a:xfrm>
            <a:off x="339288" y="0"/>
            <a:ext cx="10515600" cy="1047964"/>
          </a:xfrm>
        </p:spPr>
        <p:txBody>
          <a:bodyPr>
            <a:normAutofit/>
          </a:bodyPr>
          <a:lstStyle/>
          <a:p>
            <a:r>
              <a:rPr lang="en-US" sz="3200"/>
              <a:t>What’s New in myCAvax? - Release 32</a:t>
            </a:r>
            <a:endParaRPr lang="en-US" sz="2400" b="1">
              <a:solidFill>
                <a:schemeClr val="accent1"/>
              </a:solidFill>
            </a:endParaRPr>
          </a:p>
        </p:txBody>
      </p:sp>
      <p:pic>
        <p:nvPicPr>
          <p:cNvPr id="31" name="Graphic 30" descr="Badge New with solid fill">
            <a:extLst>
              <a:ext uri="{FF2B5EF4-FFF2-40B4-BE49-F238E27FC236}">
                <a16:creationId xmlns:a16="http://schemas.microsoft.com/office/drawing/2014/main" id="{760E814F-8676-4D02-BAAF-148C22C3CB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45875" y="295382"/>
            <a:ext cx="457200" cy="457200"/>
          </a:xfrm>
          <a:prstGeom prst="rect">
            <a:avLst/>
          </a:prstGeom>
        </p:spPr>
      </p:pic>
    </p:spTree>
    <p:extLst>
      <p:ext uri="{BB962C8B-B14F-4D97-AF65-F5344CB8AC3E}">
        <p14:creationId xmlns:p14="http://schemas.microsoft.com/office/powerpoint/2010/main" val="2029502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02DE6-96D9-47F8-A7C8-D6C9DE4A7C97}"/>
              </a:ext>
            </a:extLst>
          </p:cNvPr>
          <p:cNvSpPr>
            <a:spLocks noGrp="1"/>
          </p:cNvSpPr>
          <p:nvPr>
            <p:ph type="title"/>
          </p:nvPr>
        </p:nvSpPr>
        <p:spPr>
          <a:xfrm>
            <a:off x="339288" y="0"/>
            <a:ext cx="10928266" cy="1047964"/>
          </a:xfrm>
        </p:spPr>
        <p:txBody>
          <a:bodyPr>
            <a:normAutofit/>
          </a:bodyPr>
          <a:lstStyle/>
          <a:p>
            <a:r>
              <a:rPr kumimoji="0" lang="en-US" sz="2800" b="0" i="0" u="none" strike="noStrike" kern="1200" cap="none" spc="0" normalizeH="0" baseline="0" noProof="0" dirty="0">
                <a:ln>
                  <a:noFill/>
                </a:ln>
                <a:uLnTx/>
                <a:uFillTx/>
              </a:rPr>
              <a:t>Friday Provider Office Hours and </a:t>
            </a:r>
            <a:r>
              <a:rPr lang="en-US" sz="2800" dirty="0" err="1"/>
              <a:t>myCAvax</a:t>
            </a:r>
            <a:r>
              <a:rPr lang="en-US" sz="2800" dirty="0"/>
              <a:t> LHJ Council Update</a:t>
            </a:r>
            <a:endParaRPr lang="en-US" sz="2800" b="1" dirty="0">
              <a:solidFill>
                <a:schemeClr val="accent1"/>
              </a:solidFill>
            </a:endParaRPr>
          </a:p>
        </p:txBody>
      </p:sp>
      <p:sp>
        <p:nvSpPr>
          <p:cNvPr id="4" name="Slide Number Placeholder 3">
            <a:extLst>
              <a:ext uri="{FF2B5EF4-FFF2-40B4-BE49-F238E27FC236}">
                <a16:creationId xmlns:a16="http://schemas.microsoft.com/office/drawing/2014/main" id="{95512496-CEE0-41FD-92DC-8A1BC7F138B1}"/>
              </a:ext>
            </a:extLst>
          </p:cNvPr>
          <p:cNvSpPr>
            <a:spLocks noGrp="1"/>
          </p:cNvSpPr>
          <p:nvPr>
            <p:ph type="sldNum" sz="quarter" idx="12"/>
          </p:nvPr>
        </p:nvSpPr>
        <p:spPr>
          <a:xfrm>
            <a:off x="9159875"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703BF-151A-0D40-8508-CABBAD09F9A9}"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6E4C61CF-5F1A-78BE-D154-AB38964B1B27}"/>
              </a:ext>
            </a:extLst>
          </p:cNvPr>
          <p:cNvSpPr txBox="1"/>
          <p:nvPr/>
        </p:nvSpPr>
        <p:spPr>
          <a:xfrm>
            <a:off x="1826814" y="1218410"/>
            <a:ext cx="9205066"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52423"/>
              </a:solidFill>
              <a:effectLst/>
              <a:uLnTx/>
              <a:uFillTx/>
              <a:latin typeface="Arial" panose="020B0604020202020204" pitchFamily="34" charset="0"/>
              <a:ea typeface="+mn-ea"/>
              <a:cs typeface="+mn-cs"/>
            </a:endParaRPr>
          </a:p>
        </p:txBody>
      </p:sp>
      <p:pic>
        <p:nvPicPr>
          <p:cNvPr id="22" name="Graphic 21">
            <a:extLst>
              <a:ext uri="{FF2B5EF4-FFF2-40B4-BE49-F238E27FC236}">
                <a16:creationId xmlns:a16="http://schemas.microsoft.com/office/drawing/2014/main" id="{394D2BBA-6AB5-24A5-3FF5-1551C5B91A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flipV="1">
            <a:off x="11033703" y="1281503"/>
            <a:ext cx="1391802" cy="918860"/>
          </a:xfrm>
          <a:prstGeom prst="rect">
            <a:avLst/>
          </a:prstGeom>
        </p:spPr>
      </p:pic>
      <p:grpSp>
        <p:nvGrpSpPr>
          <p:cNvPr id="3" name="Group 2">
            <a:extLst>
              <a:ext uri="{FF2B5EF4-FFF2-40B4-BE49-F238E27FC236}">
                <a16:creationId xmlns:a16="http://schemas.microsoft.com/office/drawing/2014/main" id="{026DB487-32E3-1E04-30B1-185CCEDD05D5}"/>
              </a:ext>
            </a:extLst>
          </p:cNvPr>
          <p:cNvGrpSpPr/>
          <p:nvPr/>
        </p:nvGrpSpPr>
        <p:grpSpPr>
          <a:xfrm>
            <a:off x="1563659" y="2546188"/>
            <a:ext cx="9703895" cy="1391802"/>
            <a:chOff x="1327859" y="2764215"/>
            <a:chExt cx="10302977" cy="4073879"/>
          </a:xfrm>
        </p:grpSpPr>
        <p:sp>
          <p:nvSpPr>
            <p:cNvPr id="5" name="Rectangle: Rounded Corners 4">
              <a:extLst>
                <a:ext uri="{FF2B5EF4-FFF2-40B4-BE49-F238E27FC236}">
                  <a16:creationId xmlns:a16="http://schemas.microsoft.com/office/drawing/2014/main" id="{D3B67E11-515A-A473-3622-7EDC94565C4D}"/>
                </a:ext>
              </a:extLst>
            </p:cNvPr>
            <p:cNvSpPr/>
            <p:nvPr/>
          </p:nvSpPr>
          <p:spPr>
            <a:xfrm>
              <a:off x="1327859" y="2764215"/>
              <a:ext cx="10302977" cy="4073879"/>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24397A5C-BB42-BB2D-D0EF-CEA3F585CE17}"/>
                </a:ext>
              </a:extLst>
            </p:cNvPr>
            <p:cNvSpPr txBox="1"/>
            <p:nvPr/>
          </p:nvSpPr>
          <p:spPr>
            <a:xfrm>
              <a:off x="2210452" y="3269123"/>
              <a:ext cx="9205066" cy="1891845"/>
            </a:xfrm>
            <a:prstGeom prst="rect">
              <a:avLst/>
            </a:prstGeom>
            <a:noFill/>
          </p:spPr>
          <p:txBody>
            <a:bodyPr wrap="square" lIns="91440" tIns="45720" rIns="91440" bIns="45720" anchor="t">
              <a:spAutoFit/>
            </a:bodyPr>
            <a:lstStyle/>
            <a:p>
              <a:pPr>
                <a:defRPr/>
              </a:pPr>
              <a:r>
                <a:rPr lang="en-US" sz="1800" kern="0" dirty="0">
                  <a:latin typeface="Arial" panose="020B0604020202020204"/>
                  <a:ea typeface="Times New Roman" panose="02020603050405020304" pitchFamily="18" charset="0"/>
                </a:rPr>
                <a:t>The Provider Office Hours scheduled for </a:t>
              </a:r>
              <a:r>
                <a:rPr lang="en-US" sz="1800" b="1" kern="0" dirty="0">
                  <a:latin typeface="Arial" panose="020B0604020202020204"/>
                  <a:ea typeface="Times New Roman" panose="02020603050405020304" pitchFamily="18" charset="0"/>
                </a:rPr>
                <a:t>Friday</a:t>
              </a:r>
              <a:r>
                <a:rPr lang="en-US" sz="1800" kern="0" dirty="0">
                  <a:latin typeface="Arial" panose="020B0604020202020204"/>
                  <a:ea typeface="Times New Roman" panose="02020603050405020304" pitchFamily="18" charset="0"/>
                </a:rPr>
                <a:t>,</a:t>
              </a:r>
              <a:r>
                <a:rPr lang="en-US" sz="1800" b="1" kern="0" dirty="0">
                  <a:latin typeface="Arial" panose="020B0604020202020204"/>
                  <a:ea typeface="Times New Roman" panose="02020603050405020304" pitchFamily="18" charset="0"/>
                </a:rPr>
                <a:t> November 11</a:t>
              </a:r>
              <a:r>
                <a:rPr lang="en-US" sz="1800" kern="0" dirty="0">
                  <a:latin typeface="Arial" panose="020B0604020202020204"/>
                  <a:ea typeface="Times New Roman" panose="02020603050405020304" pitchFamily="18" charset="0"/>
                </a:rPr>
                <a:t>, </a:t>
              </a:r>
              <a:r>
                <a:rPr lang="en-US" sz="1800" b="1" kern="0" dirty="0">
                  <a:latin typeface="Arial" panose="020B0604020202020204"/>
                  <a:ea typeface="Times New Roman" panose="02020603050405020304" pitchFamily="18" charset="0"/>
                </a:rPr>
                <a:t>2022</a:t>
              </a:r>
              <a:r>
                <a:rPr lang="en-US" sz="1800" kern="0" dirty="0">
                  <a:latin typeface="Arial" panose="020B0604020202020204"/>
                  <a:ea typeface="Times New Roman" panose="02020603050405020304" pitchFamily="18" charset="0"/>
                </a:rPr>
                <a:t>, has been canceled in observance of Veteran’s Day.</a:t>
              </a:r>
            </a:p>
          </p:txBody>
        </p:sp>
      </p:grpSp>
      <p:grpSp>
        <p:nvGrpSpPr>
          <p:cNvPr id="9" name="Group 8">
            <a:extLst>
              <a:ext uri="{FF2B5EF4-FFF2-40B4-BE49-F238E27FC236}">
                <a16:creationId xmlns:a16="http://schemas.microsoft.com/office/drawing/2014/main" id="{759DC8BF-1A0F-A1CA-BA3A-8854CD59790A}"/>
              </a:ext>
            </a:extLst>
          </p:cNvPr>
          <p:cNvGrpSpPr/>
          <p:nvPr/>
        </p:nvGrpSpPr>
        <p:grpSpPr>
          <a:xfrm>
            <a:off x="817495" y="2522621"/>
            <a:ext cx="1492327" cy="1492322"/>
            <a:chOff x="558849" y="1996868"/>
            <a:chExt cx="1641560" cy="1641554"/>
          </a:xfrm>
        </p:grpSpPr>
        <p:grpSp>
          <p:nvGrpSpPr>
            <p:cNvPr id="11" name="Group 10">
              <a:extLst>
                <a:ext uri="{FF2B5EF4-FFF2-40B4-BE49-F238E27FC236}">
                  <a16:creationId xmlns:a16="http://schemas.microsoft.com/office/drawing/2014/main" id="{40CCEC15-867F-29FA-EDF9-9549D922C53C}"/>
                </a:ext>
              </a:extLst>
            </p:cNvPr>
            <p:cNvGrpSpPr/>
            <p:nvPr/>
          </p:nvGrpSpPr>
          <p:grpSpPr>
            <a:xfrm>
              <a:off x="558849" y="1996868"/>
              <a:ext cx="1641560" cy="1641554"/>
              <a:chOff x="678532" y="2526145"/>
              <a:chExt cx="1805716" cy="1805709"/>
            </a:xfrm>
          </p:grpSpPr>
          <p:sp>
            <p:nvSpPr>
              <p:cNvPr id="14" name="Oval 13">
                <a:extLst>
                  <a:ext uri="{FF2B5EF4-FFF2-40B4-BE49-F238E27FC236}">
                    <a16:creationId xmlns:a16="http://schemas.microsoft.com/office/drawing/2014/main" id="{22FCD36D-B9F1-FC77-5C8F-EC141461A772}"/>
                  </a:ext>
                </a:extLst>
              </p:cNvPr>
              <p:cNvSpPr/>
              <p:nvPr/>
            </p:nvSpPr>
            <p:spPr>
              <a:xfrm>
                <a:off x="678532" y="2526145"/>
                <a:ext cx="1805716" cy="1805709"/>
              </a:xfrm>
              <a:prstGeom prst="ellipse">
                <a:avLst/>
              </a:prstGeom>
              <a:solidFill>
                <a:srgbClr val="0087BD">
                  <a:lumMod val="60000"/>
                  <a:lumOff val="40000"/>
                  <a:alpha val="2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76" b="0" i="0" u="none" strike="noStrike" kern="0" cap="none" spc="0" normalizeH="0" baseline="0" noProof="0">
                  <a:ln>
                    <a:noFill/>
                  </a:ln>
                  <a:solidFill>
                    <a:srgbClr val="FFFFFF"/>
                  </a:solidFill>
                  <a:effectLst/>
                  <a:uLnTx/>
                  <a:uFillTx/>
                  <a:latin typeface="Montserrat Light" panose="00000400000000000000" pitchFamily="50" charset="0"/>
                  <a:ea typeface="+mn-ea"/>
                  <a:cs typeface="+mn-cs"/>
                </a:endParaRPr>
              </a:p>
            </p:txBody>
          </p:sp>
          <p:sp>
            <p:nvSpPr>
              <p:cNvPr id="16" name="Oval 15">
                <a:extLst>
                  <a:ext uri="{FF2B5EF4-FFF2-40B4-BE49-F238E27FC236}">
                    <a16:creationId xmlns:a16="http://schemas.microsoft.com/office/drawing/2014/main" id="{66408D3E-A077-0C8B-E148-06C24B5DC36D}"/>
                  </a:ext>
                </a:extLst>
              </p:cNvPr>
              <p:cNvSpPr/>
              <p:nvPr/>
            </p:nvSpPr>
            <p:spPr>
              <a:xfrm>
                <a:off x="807943" y="2655554"/>
                <a:ext cx="1546895" cy="1546889"/>
              </a:xfrm>
              <a:prstGeom prst="ellipse">
                <a:avLst/>
              </a:prstGeom>
              <a:solidFill>
                <a:srgbClr val="0087BD">
                  <a:lumMod val="60000"/>
                  <a:lumOff val="40000"/>
                  <a:alpha val="3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76" b="0" i="0" u="none" strike="noStrike" kern="0" cap="none" spc="0" normalizeH="0" baseline="0" noProof="0">
                  <a:ln>
                    <a:noFill/>
                  </a:ln>
                  <a:solidFill>
                    <a:srgbClr val="FFFFFF"/>
                  </a:solidFill>
                  <a:effectLst/>
                  <a:uLnTx/>
                  <a:uFillTx/>
                  <a:latin typeface="Montserrat Light" panose="00000400000000000000" pitchFamily="50" charset="0"/>
                  <a:ea typeface="+mn-ea"/>
                  <a:cs typeface="+mn-cs"/>
                </a:endParaRPr>
              </a:p>
            </p:txBody>
          </p:sp>
          <p:sp>
            <p:nvSpPr>
              <p:cNvPr id="17" name="Oval 16">
                <a:extLst>
                  <a:ext uri="{FF2B5EF4-FFF2-40B4-BE49-F238E27FC236}">
                    <a16:creationId xmlns:a16="http://schemas.microsoft.com/office/drawing/2014/main" id="{4FB51754-7E03-043F-67A8-97FDC221B6AE}"/>
                  </a:ext>
                </a:extLst>
              </p:cNvPr>
              <p:cNvSpPr/>
              <p:nvPr/>
            </p:nvSpPr>
            <p:spPr>
              <a:xfrm>
                <a:off x="944028" y="2791640"/>
                <a:ext cx="1274724" cy="1274719"/>
              </a:xfrm>
              <a:prstGeom prst="ellipse">
                <a:avLst/>
              </a:prstGeom>
              <a:solidFill>
                <a:srgbClr val="0087B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0" i="0" u="none" strike="noStrike" kern="0" cap="none" spc="0" normalizeH="0" baseline="0" noProof="0">
                  <a:ln>
                    <a:noFill/>
                  </a:ln>
                  <a:solidFill>
                    <a:srgbClr val="FFFFFF"/>
                  </a:solidFill>
                  <a:effectLst/>
                  <a:uLnTx/>
                  <a:uFillTx/>
                  <a:latin typeface="Montserrat SemiBold" panose="00000700000000000000" pitchFamily="2" charset="0"/>
                  <a:ea typeface="+mn-ea"/>
                  <a:cs typeface="+mn-cs"/>
                </a:endParaRPr>
              </a:p>
            </p:txBody>
          </p:sp>
        </p:grpSp>
        <p:pic>
          <p:nvPicPr>
            <p:cNvPr id="13" name="Graphic 12" descr="Megaphone with solid fill">
              <a:extLst>
                <a:ext uri="{FF2B5EF4-FFF2-40B4-BE49-F238E27FC236}">
                  <a16:creationId xmlns:a16="http://schemas.microsoft.com/office/drawing/2014/main" id="{9613E082-6DCD-5882-9977-5FE9D777F2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2429" y="2325645"/>
              <a:ext cx="914400" cy="914400"/>
            </a:xfrm>
            <a:prstGeom prst="rect">
              <a:avLst/>
            </a:prstGeom>
          </p:spPr>
        </p:pic>
      </p:grpSp>
      <p:sp>
        <p:nvSpPr>
          <p:cNvPr id="18" name="Rectangle 17">
            <a:extLst>
              <a:ext uri="{FF2B5EF4-FFF2-40B4-BE49-F238E27FC236}">
                <a16:creationId xmlns:a16="http://schemas.microsoft.com/office/drawing/2014/main" id="{1854DCCA-3BA6-4859-ACF2-82131DD3FDE3}"/>
              </a:ext>
            </a:extLst>
          </p:cNvPr>
          <p:cNvSpPr/>
          <p:nvPr/>
        </p:nvSpPr>
        <p:spPr>
          <a:xfrm>
            <a:off x="0" y="126060"/>
            <a:ext cx="125605" cy="763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84DF9A78-B8A5-4C59-935C-5CF33906B8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548204" y="4509498"/>
            <a:ext cx="1121327" cy="2217735"/>
          </a:xfrm>
          <a:prstGeom prst="rect">
            <a:avLst/>
          </a:prstGeom>
        </p:spPr>
      </p:pic>
      <p:pic>
        <p:nvPicPr>
          <p:cNvPr id="20" name="Graphic 19" descr="Bell with solid fill">
            <a:extLst>
              <a:ext uri="{FF2B5EF4-FFF2-40B4-BE49-F238E27FC236}">
                <a16:creationId xmlns:a16="http://schemas.microsoft.com/office/drawing/2014/main" id="{5F43262E-03B7-45EE-926B-1D72B1BF70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03455" y="229032"/>
            <a:ext cx="557729" cy="557729"/>
          </a:xfrm>
          <a:prstGeom prst="rect">
            <a:avLst/>
          </a:prstGeom>
        </p:spPr>
      </p:pic>
    </p:spTree>
    <p:extLst>
      <p:ext uri="{BB962C8B-B14F-4D97-AF65-F5344CB8AC3E}">
        <p14:creationId xmlns:p14="http://schemas.microsoft.com/office/powerpoint/2010/main" val="1913260579"/>
      </p:ext>
    </p:extLst>
  </p:cSld>
  <p:clrMapOvr>
    <a:masterClrMapping/>
  </p:clrMapOvr>
</p:sld>
</file>

<file path=ppt/theme/theme1.xml><?xml version="1.0" encoding="utf-8"?>
<a:theme xmlns:a="http://schemas.openxmlformats.org/drawingml/2006/main" name="LA DP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 DPH" id="{A158CCA8-7E5C-4472-BE46-57C617B991A0}" vid="{C4D90A3F-BD0E-4971-90D9-DAE938C36B67}"/>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LA DP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 DPH" id="{A158CCA8-7E5C-4472-BE46-57C617B991A0}" vid="{C4D90A3F-BD0E-4971-90D9-DAE938C36B67}"/>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LA DP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 DPH" id="{A158CCA8-7E5C-4472-BE46-57C617B991A0}" vid="{C4D90A3F-BD0E-4971-90D9-DAE938C36B67}"/>
    </a:ext>
  </a:ext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LA DP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 DPH" id="{A158CCA8-7E5C-4472-BE46-57C617B991A0}" vid="{C4D90A3F-BD0E-4971-90D9-DAE938C36B67}"/>
    </a:ext>
  </a:extLst>
</a:theme>
</file>

<file path=ppt/theme/theme9.xml><?xml version="1.0" encoding="utf-8"?>
<a:theme xmlns:a="http://schemas.openxmlformats.org/drawingml/2006/main" name="LA DP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 DPH" id="{A158CCA8-7E5C-4472-BE46-57C617B991A0}" vid="{C4D90A3F-BD0E-4971-90D9-DAE938C36B6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CD91F4C12E414BB1986EB74AB9F7F7" ma:contentTypeVersion="9" ma:contentTypeDescription="Create a new document." ma:contentTypeScope="" ma:versionID="1400d6d3b182a8a691fbe63cb10025d7">
  <xsd:schema xmlns:xsd="http://www.w3.org/2001/XMLSchema" xmlns:xs="http://www.w3.org/2001/XMLSchema" xmlns:p="http://schemas.microsoft.com/office/2006/metadata/properties" xmlns:ns2="62c82a4d-781b-43f7-9455-28e480f20635" xmlns:ns3="13ac4ded-852d-45e3-b3d7-499fba022b4e" targetNamespace="http://schemas.microsoft.com/office/2006/metadata/properties" ma:root="true" ma:fieldsID="8480758a8a1424518c4ccc6981b4e834" ns2:_="" ns3:_="">
    <xsd:import namespace="62c82a4d-781b-43f7-9455-28e480f20635"/>
    <xsd:import namespace="13ac4ded-852d-45e3-b3d7-499fba022b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c82a4d-781b-43f7-9455-28e480f20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ac4ded-852d-45e3-b3d7-499fba022b4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2A274B-FD11-4F58-AAC8-A77A6350D983}">
  <ds:schemaRefs>
    <ds:schemaRef ds:uri="http://schemas.microsoft.com/sharepoint/v3/contenttype/forms"/>
  </ds:schemaRefs>
</ds:datastoreItem>
</file>

<file path=customXml/itemProps2.xml><?xml version="1.0" encoding="utf-8"?>
<ds:datastoreItem xmlns:ds="http://schemas.openxmlformats.org/officeDocument/2006/customXml" ds:itemID="{7CBF475E-EE61-42B8-906A-8DC555F17BF2}"/>
</file>

<file path=customXml/itemProps3.xml><?xml version="1.0" encoding="utf-8"?>
<ds:datastoreItem xmlns:ds="http://schemas.openxmlformats.org/officeDocument/2006/customXml" ds:itemID="{9D953E51-DDE0-4548-8DB5-F70065541B2F}">
  <ds:schemaRefs>
    <ds:schemaRef ds:uri="259b0b31-711f-4d4b-8d26-cb66ee627d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07597248-ea38-451b-8abe-a638eddbac81}" enabled="0" method="" siteId="{07597248-ea38-451b-8abe-a638eddbac81}" removed="1"/>
</clbl:labelList>
</file>

<file path=docProps/app.xml><?xml version="1.0" encoding="utf-8"?>
<Properties xmlns="http://schemas.openxmlformats.org/officeDocument/2006/extended-properties" xmlns:vt="http://schemas.openxmlformats.org/officeDocument/2006/docPropsVTypes">
  <Template>LA DPH</Template>
  <TotalTime>705</TotalTime>
  <Words>1229</Words>
  <Application>Microsoft Office PowerPoint</Application>
  <PresentationFormat>Widescreen</PresentationFormat>
  <Paragraphs>153</Paragraphs>
  <Slides>15</Slides>
  <Notes>7</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15</vt:i4>
      </vt:variant>
    </vt:vector>
  </HeadingPairs>
  <TitlesOfParts>
    <vt:vector size="34" baseType="lpstr">
      <vt:lpstr>Arial</vt:lpstr>
      <vt:lpstr>Arial Black</vt:lpstr>
      <vt:lpstr>Calibri</vt:lpstr>
      <vt:lpstr>Franklin Gothic Demi</vt:lpstr>
      <vt:lpstr>Montserrat Light</vt:lpstr>
      <vt:lpstr>Montserrat SemiBold</vt:lpstr>
      <vt:lpstr>Open Sans</vt:lpstr>
      <vt:lpstr>System Font Regular</vt:lpstr>
      <vt:lpstr>Wingdings</vt:lpstr>
      <vt:lpstr>Wingdings,Sans-Serif</vt:lpstr>
      <vt:lpstr>LA DPH</vt:lpstr>
      <vt:lpstr>4_Office Theme</vt:lpstr>
      <vt:lpstr>6_Office Theme</vt:lpstr>
      <vt:lpstr>1_LA DPH</vt:lpstr>
      <vt:lpstr>5_Office Theme</vt:lpstr>
      <vt:lpstr>2_LA DPH</vt:lpstr>
      <vt:lpstr>8_Office Theme</vt:lpstr>
      <vt:lpstr>3_LA DPH</vt:lpstr>
      <vt:lpstr>LA DPH</vt:lpstr>
      <vt:lpstr>COVID Vaccine Updates 11/9/2022</vt:lpstr>
      <vt:lpstr>November Holiday Ordering &amp; Delivery Cadence</vt:lpstr>
      <vt:lpstr>Afternoon TEAch</vt:lpstr>
      <vt:lpstr>Next Crucial Conversations Webinar: Talking with Patients about the Updated COVID-19 Booster</vt:lpstr>
      <vt:lpstr>What’s Next in My Turn? - Release 33</vt:lpstr>
      <vt:lpstr>Entering Valid Lot Numbers</vt:lpstr>
      <vt:lpstr>Extended Vaccine Administrator Clinic Hours</vt:lpstr>
      <vt:lpstr>What’s New in myCAvax? - Release 32</vt:lpstr>
      <vt:lpstr>Friday Provider Office Hours and myCAvax LHJ Council Update</vt:lpstr>
      <vt:lpstr>Coming Soon: New Help Desk Email Addresses</vt:lpstr>
      <vt:lpstr>Upcoming Vaccine Expiry</vt:lpstr>
      <vt:lpstr>Moderna Monovalent Adult 12+ Years Shelf-Life Extension</vt:lpstr>
      <vt:lpstr>Short Dated Monovalent Vaccine, Pfizer</vt:lpstr>
      <vt:lpstr>Single Dose Pfizer (12+ Years) Bivalent Ordering</vt:lpstr>
      <vt:lpstr>COVID-19 Vaccine Administration Errors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Vaccine Order Updates</dc:title>
  <dc:creator>Wendi</dc:creator>
  <cp:lastModifiedBy>Wendi Cate</cp:lastModifiedBy>
  <cp:revision>168</cp:revision>
  <dcterms:created xsi:type="dcterms:W3CDTF">2022-02-22T23:59:23Z</dcterms:created>
  <dcterms:modified xsi:type="dcterms:W3CDTF">2022-11-09T01:27:12Z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0x01010027CD91F4C12E414BB1986EB74AB9F7F7</vt:lpwstr>
  </property>
</Properties>
</file>