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9" r:id="rId2"/>
    <p:sldId id="291" r:id="rId3"/>
    <p:sldId id="282" r:id="rId4"/>
    <p:sldId id="258" r:id="rId5"/>
    <p:sldId id="289" r:id="rId6"/>
    <p:sldId id="264" r:id="rId7"/>
    <p:sldId id="267" r:id="rId8"/>
    <p:sldId id="269" r:id="rId9"/>
    <p:sldId id="270" r:id="rId10"/>
    <p:sldId id="262" r:id="rId11"/>
    <p:sldId id="271" r:id="rId12"/>
    <p:sldId id="272" r:id="rId13"/>
    <p:sldId id="273" r:id="rId14"/>
    <p:sldId id="274" r:id="rId15"/>
    <p:sldId id="285" r:id="rId16"/>
    <p:sldId id="284" r:id="rId17"/>
    <p:sldId id="287" r:id="rId18"/>
    <p:sldId id="286" r:id="rId19"/>
    <p:sldId id="275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ve Burr" initials="SB" lastIdx="8" clrIdx="0">
    <p:extLst>
      <p:ext uri="{19B8F6BF-5375-455C-9EA6-DF929625EA0E}">
        <p15:presenceInfo xmlns:p15="http://schemas.microsoft.com/office/powerpoint/2012/main" userId="S-1-5-21-1249946601-3352236502-3185587106-22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8984"/>
    <a:srgbClr val="D2C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4" autoAdjust="0"/>
    <p:restoredTop sz="82695" autoAdjust="0"/>
  </p:normalViewPr>
  <p:slideViewPr>
    <p:cSldViewPr>
      <p:cViewPr varScale="1">
        <p:scale>
          <a:sx n="90" d="100"/>
          <a:sy n="90" d="100"/>
        </p:scale>
        <p:origin x="55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12A289-D07D-4A95-AF86-92088AA49E06}" type="doc">
      <dgm:prSet loTypeId="urn:microsoft.com/office/officeart/2005/8/layout/equation2" loCatId="process" qsTypeId="urn:microsoft.com/office/officeart/2005/8/quickstyle/simple1" qsCatId="simple" csTypeId="urn:microsoft.com/office/officeart/2005/8/colors/colorful4" csCatId="colorful" phldr="1"/>
      <dgm:spPr/>
    </dgm:pt>
    <dgm:pt modelId="{064043EC-B3DB-412F-9128-6069ED8F4BF4}">
      <dgm:prSet phldrT="[Text]"/>
      <dgm:spPr/>
      <dgm:t>
        <a:bodyPr/>
        <a:lstStyle/>
        <a:p>
          <a:r>
            <a:rPr lang="en-US" dirty="0" smtClean="0"/>
            <a:t>Located in NAAQS Nonattainment Area</a:t>
          </a:r>
          <a:endParaRPr lang="en-US" dirty="0"/>
        </a:p>
      </dgm:t>
    </dgm:pt>
    <dgm:pt modelId="{EEDE7765-4AB9-4E95-80B1-AA7049F515DD}" type="parTrans" cxnId="{A5AF07A3-79C4-46C1-BE1D-EDF776A2DA9E}">
      <dgm:prSet/>
      <dgm:spPr/>
      <dgm:t>
        <a:bodyPr/>
        <a:lstStyle/>
        <a:p>
          <a:endParaRPr lang="en-US"/>
        </a:p>
      </dgm:t>
    </dgm:pt>
    <dgm:pt modelId="{985D0B49-FF23-4A41-BAC0-768954AF92C4}" type="sibTrans" cxnId="{A5AF07A3-79C4-46C1-BE1D-EDF776A2DA9E}">
      <dgm:prSet/>
      <dgm:spPr/>
      <dgm:t>
        <a:bodyPr/>
        <a:lstStyle/>
        <a:p>
          <a:endParaRPr lang="en-US"/>
        </a:p>
      </dgm:t>
    </dgm:pt>
    <dgm:pt modelId="{8ECEA4BD-E0C8-4699-A1F1-EFE7F8243107}">
      <dgm:prSet phldrT="[Text]"/>
      <dgm:spPr/>
      <dgm:t>
        <a:bodyPr/>
        <a:lstStyle/>
        <a:p>
          <a:r>
            <a:rPr lang="en-US" dirty="0" smtClean="0"/>
            <a:t>Is a major source or major modification?</a:t>
          </a:r>
          <a:endParaRPr lang="en-US" dirty="0"/>
        </a:p>
      </dgm:t>
    </dgm:pt>
    <dgm:pt modelId="{241EB0EF-58D7-46E3-98DD-0F543385BA1F}" type="parTrans" cxnId="{4479E669-4F7E-4B3E-A14C-40A8442995AD}">
      <dgm:prSet/>
      <dgm:spPr/>
      <dgm:t>
        <a:bodyPr/>
        <a:lstStyle/>
        <a:p>
          <a:endParaRPr lang="en-US"/>
        </a:p>
      </dgm:t>
    </dgm:pt>
    <dgm:pt modelId="{A22BDF27-4A47-4844-BF37-DBC90ED2D134}" type="sibTrans" cxnId="{4479E669-4F7E-4B3E-A14C-40A8442995AD}">
      <dgm:prSet/>
      <dgm:spPr/>
      <dgm:t>
        <a:bodyPr/>
        <a:lstStyle/>
        <a:p>
          <a:endParaRPr lang="en-US"/>
        </a:p>
      </dgm:t>
    </dgm:pt>
    <dgm:pt modelId="{1D95A511-856B-4907-A687-7C58EFB30455}">
      <dgm:prSet phldrT="[Text]"/>
      <dgm:spPr/>
      <dgm:t>
        <a:bodyPr/>
        <a:lstStyle/>
        <a:p>
          <a:r>
            <a:rPr lang="en-US" dirty="0" smtClean="0"/>
            <a:t>Emission offsets required</a:t>
          </a:r>
          <a:endParaRPr lang="en-US" dirty="0"/>
        </a:p>
      </dgm:t>
    </dgm:pt>
    <dgm:pt modelId="{7291118F-F50D-42D1-A17A-4BDEA95635E3}" type="parTrans" cxnId="{75AC80EE-E92D-4FC5-8D84-4864B1B66A07}">
      <dgm:prSet/>
      <dgm:spPr/>
      <dgm:t>
        <a:bodyPr/>
        <a:lstStyle/>
        <a:p>
          <a:endParaRPr lang="en-US"/>
        </a:p>
      </dgm:t>
    </dgm:pt>
    <dgm:pt modelId="{DE9E8CEB-ADF7-496B-A427-2626F4B82BCE}" type="sibTrans" cxnId="{75AC80EE-E92D-4FC5-8D84-4864B1B66A07}">
      <dgm:prSet/>
      <dgm:spPr/>
      <dgm:t>
        <a:bodyPr/>
        <a:lstStyle/>
        <a:p>
          <a:endParaRPr lang="en-US"/>
        </a:p>
      </dgm:t>
    </dgm:pt>
    <dgm:pt modelId="{784342C4-9F2B-458E-8886-1BEA92905EB8}" type="pres">
      <dgm:prSet presAssocID="{CA12A289-D07D-4A95-AF86-92088AA49E06}" presName="Name0" presStyleCnt="0">
        <dgm:presLayoutVars>
          <dgm:dir/>
          <dgm:resizeHandles val="exact"/>
        </dgm:presLayoutVars>
      </dgm:prSet>
      <dgm:spPr/>
    </dgm:pt>
    <dgm:pt modelId="{4D211120-2754-4401-9A6E-552FCAC88097}" type="pres">
      <dgm:prSet presAssocID="{CA12A289-D07D-4A95-AF86-92088AA49E06}" presName="vNodes" presStyleCnt="0"/>
      <dgm:spPr/>
    </dgm:pt>
    <dgm:pt modelId="{0535DB0D-93E5-4756-BC75-3228FF323336}" type="pres">
      <dgm:prSet presAssocID="{064043EC-B3DB-412F-9128-6069ED8F4BF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B96389-8656-4990-B0B6-E916CA653546}" type="pres">
      <dgm:prSet presAssocID="{985D0B49-FF23-4A41-BAC0-768954AF92C4}" presName="spacerT" presStyleCnt="0"/>
      <dgm:spPr/>
    </dgm:pt>
    <dgm:pt modelId="{CD61BB7E-715A-4F6D-B861-0DBB58BE42B4}" type="pres">
      <dgm:prSet presAssocID="{985D0B49-FF23-4A41-BAC0-768954AF92C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CCAF8BE-6766-44E0-B7C7-533FA8FE5581}" type="pres">
      <dgm:prSet presAssocID="{985D0B49-FF23-4A41-BAC0-768954AF92C4}" presName="spacerB" presStyleCnt="0"/>
      <dgm:spPr/>
    </dgm:pt>
    <dgm:pt modelId="{CB46CDF2-00D5-4F98-9956-B1E42D5F0A14}" type="pres">
      <dgm:prSet presAssocID="{8ECEA4BD-E0C8-4699-A1F1-EFE7F824310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755F4D-C144-4B97-AF18-34AA4116546D}" type="pres">
      <dgm:prSet presAssocID="{CA12A289-D07D-4A95-AF86-92088AA49E06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0A569E72-86EC-4ECD-A57B-2741A18216ED}" type="pres">
      <dgm:prSet presAssocID="{CA12A289-D07D-4A95-AF86-92088AA49E06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E1DE5DC5-77EF-439B-90F9-468A054EA709}" type="pres">
      <dgm:prSet presAssocID="{CA12A289-D07D-4A95-AF86-92088AA49E06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AF07A3-79C4-46C1-BE1D-EDF776A2DA9E}" srcId="{CA12A289-D07D-4A95-AF86-92088AA49E06}" destId="{064043EC-B3DB-412F-9128-6069ED8F4BF4}" srcOrd="0" destOrd="0" parTransId="{EEDE7765-4AB9-4E95-80B1-AA7049F515DD}" sibTransId="{985D0B49-FF23-4A41-BAC0-768954AF92C4}"/>
    <dgm:cxn modelId="{6E7B00B5-407C-44A4-995B-5FF7D25902E8}" type="presOf" srcId="{1D95A511-856B-4907-A687-7C58EFB30455}" destId="{E1DE5DC5-77EF-439B-90F9-468A054EA709}" srcOrd="0" destOrd="0" presId="urn:microsoft.com/office/officeart/2005/8/layout/equation2"/>
    <dgm:cxn modelId="{4479E669-4F7E-4B3E-A14C-40A8442995AD}" srcId="{CA12A289-D07D-4A95-AF86-92088AA49E06}" destId="{8ECEA4BD-E0C8-4699-A1F1-EFE7F8243107}" srcOrd="1" destOrd="0" parTransId="{241EB0EF-58D7-46E3-98DD-0F543385BA1F}" sibTransId="{A22BDF27-4A47-4844-BF37-DBC90ED2D134}"/>
    <dgm:cxn modelId="{15384B73-5ECC-4DA6-812E-222D025D93F3}" type="presOf" srcId="{A22BDF27-4A47-4844-BF37-DBC90ED2D134}" destId="{0A569E72-86EC-4ECD-A57B-2741A18216ED}" srcOrd="1" destOrd="0" presId="urn:microsoft.com/office/officeart/2005/8/layout/equation2"/>
    <dgm:cxn modelId="{A5902C52-768D-486C-B1C9-E79113D1AEB2}" type="presOf" srcId="{CA12A289-D07D-4A95-AF86-92088AA49E06}" destId="{784342C4-9F2B-458E-8886-1BEA92905EB8}" srcOrd="0" destOrd="0" presId="urn:microsoft.com/office/officeart/2005/8/layout/equation2"/>
    <dgm:cxn modelId="{7BB3AA79-842D-486D-8E30-48ADF2015907}" type="presOf" srcId="{A22BDF27-4A47-4844-BF37-DBC90ED2D134}" destId="{64755F4D-C144-4B97-AF18-34AA4116546D}" srcOrd="0" destOrd="0" presId="urn:microsoft.com/office/officeart/2005/8/layout/equation2"/>
    <dgm:cxn modelId="{58C10DA2-DF19-42BE-B0A8-C4D67788A3A4}" type="presOf" srcId="{985D0B49-FF23-4A41-BAC0-768954AF92C4}" destId="{CD61BB7E-715A-4F6D-B861-0DBB58BE42B4}" srcOrd="0" destOrd="0" presId="urn:microsoft.com/office/officeart/2005/8/layout/equation2"/>
    <dgm:cxn modelId="{0FD0E220-FE81-489C-966C-32F1EFABFC3D}" type="presOf" srcId="{8ECEA4BD-E0C8-4699-A1F1-EFE7F8243107}" destId="{CB46CDF2-00D5-4F98-9956-B1E42D5F0A14}" srcOrd="0" destOrd="0" presId="urn:microsoft.com/office/officeart/2005/8/layout/equation2"/>
    <dgm:cxn modelId="{75AC80EE-E92D-4FC5-8D84-4864B1B66A07}" srcId="{CA12A289-D07D-4A95-AF86-92088AA49E06}" destId="{1D95A511-856B-4907-A687-7C58EFB30455}" srcOrd="2" destOrd="0" parTransId="{7291118F-F50D-42D1-A17A-4BDEA95635E3}" sibTransId="{DE9E8CEB-ADF7-496B-A427-2626F4B82BCE}"/>
    <dgm:cxn modelId="{1F5E862E-B134-41B3-85AD-D9311DAA1DC6}" type="presOf" srcId="{064043EC-B3DB-412F-9128-6069ED8F4BF4}" destId="{0535DB0D-93E5-4756-BC75-3228FF323336}" srcOrd="0" destOrd="0" presId="urn:microsoft.com/office/officeart/2005/8/layout/equation2"/>
    <dgm:cxn modelId="{A63560CB-C9DF-4333-8F22-BAD19D7829BD}" type="presParOf" srcId="{784342C4-9F2B-458E-8886-1BEA92905EB8}" destId="{4D211120-2754-4401-9A6E-552FCAC88097}" srcOrd="0" destOrd="0" presId="urn:microsoft.com/office/officeart/2005/8/layout/equation2"/>
    <dgm:cxn modelId="{BF13E41A-E807-4633-B6D0-7B5938DAAEE2}" type="presParOf" srcId="{4D211120-2754-4401-9A6E-552FCAC88097}" destId="{0535DB0D-93E5-4756-BC75-3228FF323336}" srcOrd="0" destOrd="0" presId="urn:microsoft.com/office/officeart/2005/8/layout/equation2"/>
    <dgm:cxn modelId="{02FD0497-90F9-4C67-B812-55392FA8355C}" type="presParOf" srcId="{4D211120-2754-4401-9A6E-552FCAC88097}" destId="{C3B96389-8656-4990-B0B6-E916CA653546}" srcOrd="1" destOrd="0" presId="urn:microsoft.com/office/officeart/2005/8/layout/equation2"/>
    <dgm:cxn modelId="{AA1B20CD-ED80-4382-8800-1A5C8FC8A0AE}" type="presParOf" srcId="{4D211120-2754-4401-9A6E-552FCAC88097}" destId="{CD61BB7E-715A-4F6D-B861-0DBB58BE42B4}" srcOrd="2" destOrd="0" presId="urn:microsoft.com/office/officeart/2005/8/layout/equation2"/>
    <dgm:cxn modelId="{62339108-07B0-454E-8EC1-8CCE03837073}" type="presParOf" srcId="{4D211120-2754-4401-9A6E-552FCAC88097}" destId="{3CCAF8BE-6766-44E0-B7C7-533FA8FE5581}" srcOrd="3" destOrd="0" presId="urn:microsoft.com/office/officeart/2005/8/layout/equation2"/>
    <dgm:cxn modelId="{116BC2F9-F726-4BCE-96AE-F781D9DF5AB8}" type="presParOf" srcId="{4D211120-2754-4401-9A6E-552FCAC88097}" destId="{CB46CDF2-00D5-4F98-9956-B1E42D5F0A14}" srcOrd="4" destOrd="0" presId="urn:microsoft.com/office/officeart/2005/8/layout/equation2"/>
    <dgm:cxn modelId="{A9283FE4-DC33-45F4-AA66-875EE91D7106}" type="presParOf" srcId="{784342C4-9F2B-458E-8886-1BEA92905EB8}" destId="{64755F4D-C144-4B97-AF18-34AA4116546D}" srcOrd="1" destOrd="0" presId="urn:microsoft.com/office/officeart/2005/8/layout/equation2"/>
    <dgm:cxn modelId="{41D7A761-1572-4E4B-AF44-26F5719F8BC7}" type="presParOf" srcId="{64755F4D-C144-4B97-AF18-34AA4116546D}" destId="{0A569E72-86EC-4ECD-A57B-2741A18216ED}" srcOrd="0" destOrd="0" presId="urn:microsoft.com/office/officeart/2005/8/layout/equation2"/>
    <dgm:cxn modelId="{931506BC-6B2E-4BDE-848D-1256AC0C925B}" type="presParOf" srcId="{784342C4-9F2B-458E-8886-1BEA92905EB8}" destId="{E1DE5DC5-77EF-439B-90F9-468A054EA709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EDB1B0-FCA3-4F96-B767-F80CC69C7616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07A7CD2-9BAC-473C-A9B9-BFDA956A3F53}">
      <dgm:prSet phldrT="[Text]"/>
      <dgm:spPr/>
      <dgm:t>
        <a:bodyPr/>
        <a:lstStyle/>
        <a:p>
          <a:r>
            <a:rPr lang="en-US" dirty="0" smtClean="0"/>
            <a:t>Reduction in Facility Emissions or Shut down</a:t>
          </a:r>
          <a:endParaRPr lang="en-US" dirty="0"/>
        </a:p>
      </dgm:t>
    </dgm:pt>
    <dgm:pt modelId="{7EB9A9FB-BA2E-4BD4-A807-4DF1A4D8DC13}" type="parTrans" cxnId="{C5A47261-0D77-4364-92EA-1CA4647515D4}">
      <dgm:prSet/>
      <dgm:spPr/>
      <dgm:t>
        <a:bodyPr/>
        <a:lstStyle/>
        <a:p>
          <a:endParaRPr lang="en-US"/>
        </a:p>
      </dgm:t>
    </dgm:pt>
    <dgm:pt modelId="{244DB678-1483-4C21-A504-E96F25BD5254}" type="sibTrans" cxnId="{C5A47261-0D77-4364-92EA-1CA4647515D4}">
      <dgm:prSet/>
      <dgm:spPr/>
      <dgm:t>
        <a:bodyPr/>
        <a:lstStyle/>
        <a:p>
          <a:endParaRPr lang="en-US"/>
        </a:p>
      </dgm:t>
    </dgm:pt>
    <dgm:pt modelId="{59C5BA00-A819-4298-BEE3-CE2B57D4697C}">
      <dgm:prSet phldrT="[Text]"/>
      <dgm:spPr/>
      <dgm:t>
        <a:bodyPr/>
        <a:lstStyle/>
        <a:p>
          <a:r>
            <a:rPr lang="en-US" dirty="0" smtClean="0"/>
            <a:t>Permitting Authority Certifies Credit</a:t>
          </a:r>
          <a:endParaRPr lang="en-US" dirty="0"/>
        </a:p>
      </dgm:t>
    </dgm:pt>
    <dgm:pt modelId="{EBD11401-54DE-411B-B585-9046481F8293}" type="parTrans" cxnId="{495E6DB7-97D3-4BF3-9029-80C78B6F3342}">
      <dgm:prSet/>
      <dgm:spPr/>
      <dgm:t>
        <a:bodyPr/>
        <a:lstStyle/>
        <a:p>
          <a:endParaRPr lang="en-US"/>
        </a:p>
      </dgm:t>
    </dgm:pt>
    <dgm:pt modelId="{69904FB1-3B92-48A8-881A-E966B817735B}" type="sibTrans" cxnId="{495E6DB7-97D3-4BF3-9029-80C78B6F3342}">
      <dgm:prSet/>
      <dgm:spPr/>
      <dgm:t>
        <a:bodyPr/>
        <a:lstStyle/>
        <a:p>
          <a:endParaRPr lang="en-US"/>
        </a:p>
      </dgm:t>
    </dgm:pt>
    <dgm:pt modelId="{37BF337E-3C2E-437C-881C-C8CAD4197DA0}">
      <dgm:prSet phldrT="[Text]"/>
      <dgm:spPr/>
      <dgm:t>
        <a:bodyPr/>
        <a:lstStyle/>
        <a:p>
          <a:r>
            <a:rPr lang="en-US" dirty="0" smtClean="0"/>
            <a:t>New or Modified Facility Purchases Credits</a:t>
          </a:r>
          <a:endParaRPr lang="en-US" dirty="0"/>
        </a:p>
      </dgm:t>
    </dgm:pt>
    <dgm:pt modelId="{6AD3B3DD-24DE-4370-9B25-2863AC13505A}" type="parTrans" cxnId="{1770103D-7714-4B71-9073-4258F4252E28}">
      <dgm:prSet/>
      <dgm:spPr/>
      <dgm:t>
        <a:bodyPr/>
        <a:lstStyle/>
        <a:p>
          <a:endParaRPr lang="en-US"/>
        </a:p>
      </dgm:t>
    </dgm:pt>
    <dgm:pt modelId="{5431905A-DD59-4C0A-9944-AD09B5E41655}" type="sibTrans" cxnId="{1770103D-7714-4B71-9073-4258F4252E28}">
      <dgm:prSet/>
      <dgm:spPr/>
      <dgm:t>
        <a:bodyPr/>
        <a:lstStyle/>
        <a:p>
          <a:endParaRPr lang="en-US"/>
        </a:p>
      </dgm:t>
    </dgm:pt>
    <dgm:pt modelId="{E0C14087-1C52-44A7-9CB0-362BB11F06C9}" type="pres">
      <dgm:prSet presAssocID="{12EDB1B0-FCA3-4F96-B767-F80CC69C761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42DEE1D-54A3-420B-A68A-76AD170DEDC2}" type="pres">
      <dgm:prSet presAssocID="{507A7CD2-9BAC-473C-A9B9-BFDA956A3F53}" presName="composite" presStyleCnt="0"/>
      <dgm:spPr/>
    </dgm:pt>
    <dgm:pt modelId="{FFF4A9C1-D337-4093-AA40-85B98B5B7B9C}" type="pres">
      <dgm:prSet presAssocID="{507A7CD2-9BAC-473C-A9B9-BFDA956A3F53}" presName="bentUpArrow1" presStyleLbl="alignImgPlace1" presStyleIdx="0" presStyleCnt="2"/>
      <dgm:spPr/>
    </dgm:pt>
    <dgm:pt modelId="{7012A8A7-AF16-4448-BF6A-99F7CDC6F0A6}" type="pres">
      <dgm:prSet presAssocID="{507A7CD2-9BAC-473C-A9B9-BFDA956A3F53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327276-F57C-4878-AF86-BC52FBEABFFF}" type="pres">
      <dgm:prSet presAssocID="{507A7CD2-9BAC-473C-A9B9-BFDA956A3F53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32D0BF-88C3-4CBD-83EF-45F0C54FA5D5}" type="pres">
      <dgm:prSet presAssocID="{244DB678-1483-4C21-A504-E96F25BD5254}" presName="sibTrans" presStyleCnt="0"/>
      <dgm:spPr/>
    </dgm:pt>
    <dgm:pt modelId="{3D4DFEB5-435D-4FF1-BCD1-B862CDEE2CE8}" type="pres">
      <dgm:prSet presAssocID="{59C5BA00-A819-4298-BEE3-CE2B57D4697C}" presName="composite" presStyleCnt="0"/>
      <dgm:spPr/>
    </dgm:pt>
    <dgm:pt modelId="{4B38E71E-D311-4245-AE0F-208451FF9B59}" type="pres">
      <dgm:prSet presAssocID="{59C5BA00-A819-4298-BEE3-CE2B57D4697C}" presName="bentUpArrow1" presStyleLbl="alignImgPlace1" presStyleIdx="1" presStyleCnt="2"/>
      <dgm:spPr/>
    </dgm:pt>
    <dgm:pt modelId="{EC78823C-E9DF-41A7-8EA9-7E105841C057}" type="pres">
      <dgm:prSet presAssocID="{59C5BA00-A819-4298-BEE3-CE2B57D4697C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7C7EBE-2DA2-4ECD-A81B-69ED517A9EA2}" type="pres">
      <dgm:prSet presAssocID="{59C5BA00-A819-4298-BEE3-CE2B57D4697C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D05F19-9C8D-412F-BEF6-EA2CB4247AED}" type="pres">
      <dgm:prSet presAssocID="{69904FB1-3B92-48A8-881A-E966B817735B}" presName="sibTrans" presStyleCnt="0"/>
      <dgm:spPr/>
    </dgm:pt>
    <dgm:pt modelId="{80299B92-4084-40A4-9A10-753D633AE99E}" type="pres">
      <dgm:prSet presAssocID="{37BF337E-3C2E-437C-881C-C8CAD4197DA0}" presName="composite" presStyleCnt="0"/>
      <dgm:spPr/>
    </dgm:pt>
    <dgm:pt modelId="{19AAD51C-52B9-4282-9420-BB575FAD13CF}" type="pres">
      <dgm:prSet presAssocID="{37BF337E-3C2E-437C-881C-C8CAD4197DA0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F9FA82-6C9B-47BD-A687-EECB053D8DFC}" type="presOf" srcId="{12EDB1B0-FCA3-4F96-B767-F80CC69C7616}" destId="{E0C14087-1C52-44A7-9CB0-362BB11F06C9}" srcOrd="0" destOrd="0" presId="urn:microsoft.com/office/officeart/2005/8/layout/StepDownProcess"/>
    <dgm:cxn modelId="{1F12E5CC-272B-48F2-92BD-B9F294AFCEDF}" type="presOf" srcId="{59C5BA00-A819-4298-BEE3-CE2B57D4697C}" destId="{EC78823C-E9DF-41A7-8EA9-7E105841C057}" srcOrd="0" destOrd="0" presId="urn:microsoft.com/office/officeart/2005/8/layout/StepDownProcess"/>
    <dgm:cxn modelId="{537B405B-7F8B-4BFA-AB2B-8E9078D92A46}" type="presOf" srcId="{37BF337E-3C2E-437C-881C-C8CAD4197DA0}" destId="{19AAD51C-52B9-4282-9420-BB575FAD13CF}" srcOrd="0" destOrd="0" presId="urn:microsoft.com/office/officeart/2005/8/layout/StepDownProcess"/>
    <dgm:cxn modelId="{495E6DB7-97D3-4BF3-9029-80C78B6F3342}" srcId="{12EDB1B0-FCA3-4F96-B767-F80CC69C7616}" destId="{59C5BA00-A819-4298-BEE3-CE2B57D4697C}" srcOrd="1" destOrd="0" parTransId="{EBD11401-54DE-411B-B585-9046481F8293}" sibTransId="{69904FB1-3B92-48A8-881A-E966B817735B}"/>
    <dgm:cxn modelId="{51016A3D-F273-40EE-AC8F-3C4AB7C6CB87}" type="presOf" srcId="{507A7CD2-9BAC-473C-A9B9-BFDA956A3F53}" destId="{7012A8A7-AF16-4448-BF6A-99F7CDC6F0A6}" srcOrd="0" destOrd="0" presId="urn:microsoft.com/office/officeart/2005/8/layout/StepDownProcess"/>
    <dgm:cxn modelId="{C5A47261-0D77-4364-92EA-1CA4647515D4}" srcId="{12EDB1B0-FCA3-4F96-B767-F80CC69C7616}" destId="{507A7CD2-9BAC-473C-A9B9-BFDA956A3F53}" srcOrd="0" destOrd="0" parTransId="{7EB9A9FB-BA2E-4BD4-A807-4DF1A4D8DC13}" sibTransId="{244DB678-1483-4C21-A504-E96F25BD5254}"/>
    <dgm:cxn modelId="{1770103D-7714-4B71-9073-4258F4252E28}" srcId="{12EDB1B0-FCA3-4F96-B767-F80CC69C7616}" destId="{37BF337E-3C2E-437C-881C-C8CAD4197DA0}" srcOrd="2" destOrd="0" parTransId="{6AD3B3DD-24DE-4370-9B25-2863AC13505A}" sibTransId="{5431905A-DD59-4C0A-9944-AD09B5E41655}"/>
    <dgm:cxn modelId="{B5F19605-C800-46D8-978B-3E551A22984D}" type="presParOf" srcId="{E0C14087-1C52-44A7-9CB0-362BB11F06C9}" destId="{142DEE1D-54A3-420B-A68A-76AD170DEDC2}" srcOrd="0" destOrd="0" presId="urn:microsoft.com/office/officeart/2005/8/layout/StepDownProcess"/>
    <dgm:cxn modelId="{8093C548-4E43-4A3F-9DFB-D6B414AFC8F4}" type="presParOf" srcId="{142DEE1D-54A3-420B-A68A-76AD170DEDC2}" destId="{FFF4A9C1-D337-4093-AA40-85B98B5B7B9C}" srcOrd="0" destOrd="0" presId="urn:microsoft.com/office/officeart/2005/8/layout/StepDownProcess"/>
    <dgm:cxn modelId="{567C2D63-E7C5-4CB0-97B5-747CC25A7E67}" type="presParOf" srcId="{142DEE1D-54A3-420B-A68A-76AD170DEDC2}" destId="{7012A8A7-AF16-4448-BF6A-99F7CDC6F0A6}" srcOrd="1" destOrd="0" presId="urn:microsoft.com/office/officeart/2005/8/layout/StepDownProcess"/>
    <dgm:cxn modelId="{204A48AF-1BD8-451E-85D8-126006507FFD}" type="presParOf" srcId="{142DEE1D-54A3-420B-A68A-76AD170DEDC2}" destId="{AF327276-F57C-4878-AF86-BC52FBEABFFF}" srcOrd="2" destOrd="0" presId="urn:microsoft.com/office/officeart/2005/8/layout/StepDownProcess"/>
    <dgm:cxn modelId="{913F598E-D228-4820-A7D8-0373B95EB17C}" type="presParOf" srcId="{E0C14087-1C52-44A7-9CB0-362BB11F06C9}" destId="{7D32D0BF-88C3-4CBD-83EF-45F0C54FA5D5}" srcOrd="1" destOrd="0" presId="urn:microsoft.com/office/officeart/2005/8/layout/StepDownProcess"/>
    <dgm:cxn modelId="{AFE78093-EE3F-40D1-8193-DCC0832EEFCB}" type="presParOf" srcId="{E0C14087-1C52-44A7-9CB0-362BB11F06C9}" destId="{3D4DFEB5-435D-4FF1-BCD1-B862CDEE2CE8}" srcOrd="2" destOrd="0" presId="urn:microsoft.com/office/officeart/2005/8/layout/StepDownProcess"/>
    <dgm:cxn modelId="{72866C08-CAAB-474A-96E0-080CF74FF5AE}" type="presParOf" srcId="{3D4DFEB5-435D-4FF1-BCD1-B862CDEE2CE8}" destId="{4B38E71E-D311-4245-AE0F-208451FF9B59}" srcOrd="0" destOrd="0" presId="urn:microsoft.com/office/officeart/2005/8/layout/StepDownProcess"/>
    <dgm:cxn modelId="{5C608489-5365-4840-A8EE-D5B02E0D2B7B}" type="presParOf" srcId="{3D4DFEB5-435D-4FF1-BCD1-B862CDEE2CE8}" destId="{EC78823C-E9DF-41A7-8EA9-7E105841C057}" srcOrd="1" destOrd="0" presId="urn:microsoft.com/office/officeart/2005/8/layout/StepDownProcess"/>
    <dgm:cxn modelId="{1A2E115E-4BC1-4497-BB8E-0E996C538B9A}" type="presParOf" srcId="{3D4DFEB5-435D-4FF1-BCD1-B862CDEE2CE8}" destId="{707C7EBE-2DA2-4ECD-A81B-69ED517A9EA2}" srcOrd="2" destOrd="0" presId="urn:microsoft.com/office/officeart/2005/8/layout/StepDownProcess"/>
    <dgm:cxn modelId="{C42604E3-BD38-4463-AA09-0D2EB2D2E870}" type="presParOf" srcId="{E0C14087-1C52-44A7-9CB0-362BB11F06C9}" destId="{77D05F19-9C8D-412F-BEF6-EA2CB4247AED}" srcOrd="3" destOrd="0" presId="urn:microsoft.com/office/officeart/2005/8/layout/StepDownProcess"/>
    <dgm:cxn modelId="{BAA55628-6D12-4D13-8809-7F376E83570C}" type="presParOf" srcId="{E0C14087-1C52-44A7-9CB0-362BB11F06C9}" destId="{80299B92-4084-40A4-9A10-753D633AE99E}" srcOrd="4" destOrd="0" presId="urn:microsoft.com/office/officeart/2005/8/layout/StepDownProcess"/>
    <dgm:cxn modelId="{1EB1C6D3-7FC4-4083-9608-058A894BA2AC}" type="presParOf" srcId="{80299B92-4084-40A4-9A10-753D633AE99E}" destId="{19AAD51C-52B9-4282-9420-BB575FAD13C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EDB1B0-FCA3-4F96-B767-F80CC69C7616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07A7CD2-9BAC-473C-A9B9-BFDA956A3F53}">
      <dgm:prSet phldrT="[Text]"/>
      <dgm:spPr/>
      <dgm:t>
        <a:bodyPr/>
        <a:lstStyle/>
        <a:p>
          <a:r>
            <a:rPr lang="en-US" dirty="0" smtClean="0"/>
            <a:t>Reduction in Facility Emissions or Shut down</a:t>
          </a:r>
          <a:endParaRPr lang="en-US" dirty="0"/>
        </a:p>
      </dgm:t>
    </dgm:pt>
    <dgm:pt modelId="{7EB9A9FB-BA2E-4BD4-A807-4DF1A4D8DC13}" type="parTrans" cxnId="{C5A47261-0D77-4364-92EA-1CA4647515D4}">
      <dgm:prSet/>
      <dgm:spPr/>
      <dgm:t>
        <a:bodyPr/>
        <a:lstStyle/>
        <a:p>
          <a:endParaRPr lang="en-US"/>
        </a:p>
      </dgm:t>
    </dgm:pt>
    <dgm:pt modelId="{244DB678-1483-4C21-A504-E96F25BD5254}" type="sibTrans" cxnId="{C5A47261-0D77-4364-92EA-1CA4647515D4}">
      <dgm:prSet/>
      <dgm:spPr/>
      <dgm:t>
        <a:bodyPr/>
        <a:lstStyle/>
        <a:p>
          <a:endParaRPr lang="en-US"/>
        </a:p>
      </dgm:t>
    </dgm:pt>
    <dgm:pt modelId="{C2DFB101-F25B-4A11-9C48-8FB5E010F119}">
      <dgm:prSet phldrT="[Text]"/>
      <dgm:spPr/>
      <dgm:t>
        <a:bodyPr/>
        <a:lstStyle/>
        <a:p>
          <a:endParaRPr lang="en-US" dirty="0"/>
        </a:p>
      </dgm:t>
    </dgm:pt>
    <dgm:pt modelId="{ACE52188-AC32-4A32-AC02-C2AD8E8D230E}" type="parTrans" cxnId="{1AB49E04-8A70-45B0-95C7-30528212F0F2}">
      <dgm:prSet/>
      <dgm:spPr/>
      <dgm:t>
        <a:bodyPr/>
        <a:lstStyle/>
        <a:p>
          <a:endParaRPr lang="en-US"/>
        </a:p>
      </dgm:t>
    </dgm:pt>
    <dgm:pt modelId="{F901E366-4814-41A0-BE44-36B14D502908}" type="sibTrans" cxnId="{1AB49E04-8A70-45B0-95C7-30528212F0F2}">
      <dgm:prSet/>
      <dgm:spPr/>
      <dgm:t>
        <a:bodyPr/>
        <a:lstStyle/>
        <a:p>
          <a:endParaRPr lang="en-US"/>
        </a:p>
      </dgm:t>
    </dgm:pt>
    <dgm:pt modelId="{59C5BA00-A819-4298-BEE3-CE2B57D4697C}">
      <dgm:prSet phldrT="[Text]"/>
      <dgm:spPr/>
      <dgm:t>
        <a:bodyPr/>
        <a:lstStyle/>
        <a:p>
          <a:r>
            <a:rPr lang="en-US" dirty="0" smtClean="0"/>
            <a:t>Permitting Authority Certifies Credit</a:t>
          </a:r>
          <a:endParaRPr lang="en-US" dirty="0"/>
        </a:p>
      </dgm:t>
    </dgm:pt>
    <dgm:pt modelId="{EBD11401-54DE-411B-B585-9046481F8293}" type="parTrans" cxnId="{495E6DB7-97D3-4BF3-9029-80C78B6F3342}">
      <dgm:prSet/>
      <dgm:spPr/>
      <dgm:t>
        <a:bodyPr/>
        <a:lstStyle/>
        <a:p>
          <a:endParaRPr lang="en-US"/>
        </a:p>
      </dgm:t>
    </dgm:pt>
    <dgm:pt modelId="{69904FB1-3B92-48A8-881A-E966B817735B}" type="sibTrans" cxnId="{495E6DB7-97D3-4BF3-9029-80C78B6F3342}">
      <dgm:prSet/>
      <dgm:spPr/>
      <dgm:t>
        <a:bodyPr/>
        <a:lstStyle/>
        <a:p>
          <a:endParaRPr lang="en-US"/>
        </a:p>
      </dgm:t>
    </dgm:pt>
    <dgm:pt modelId="{B22266DE-8F91-44F0-BB6B-FB2DCB06C2B0}">
      <dgm:prSet phldrT="[Text]"/>
      <dgm:spPr/>
      <dgm:t>
        <a:bodyPr/>
        <a:lstStyle/>
        <a:p>
          <a:endParaRPr lang="en-US" dirty="0"/>
        </a:p>
      </dgm:t>
    </dgm:pt>
    <dgm:pt modelId="{34B2B50C-A20D-4654-9488-D2EB9D21DD6A}" type="parTrans" cxnId="{A762B702-FF3F-4418-ACF7-0429D6E0D077}">
      <dgm:prSet/>
      <dgm:spPr/>
      <dgm:t>
        <a:bodyPr/>
        <a:lstStyle/>
        <a:p>
          <a:endParaRPr lang="en-US"/>
        </a:p>
      </dgm:t>
    </dgm:pt>
    <dgm:pt modelId="{42A9CA74-14C9-4F7B-8D67-9333B59D279D}" type="sibTrans" cxnId="{A762B702-FF3F-4418-ACF7-0429D6E0D077}">
      <dgm:prSet/>
      <dgm:spPr/>
      <dgm:t>
        <a:bodyPr/>
        <a:lstStyle/>
        <a:p>
          <a:endParaRPr lang="en-US"/>
        </a:p>
      </dgm:t>
    </dgm:pt>
    <dgm:pt modelId="{37BF337E-3C2E-437C-881C-C8CAD4197DA0}">
      <dgm:prSet phldrT="[Text]"/>
      <dgm:spPr/>
      <dgm:t>
        <a:bodyPr/>
        <a:lstStyle/>
        <a:p>
          <a:r>
            <a:rPr lang="en-US" dirty="0" smtClean="0"/>
            <a:t>New or Modified Facility Purchases Credits</a:t>
          </a:r>
          <a:endParaRPr lang="en-US" dirty="0"/>
        </a:p>
      </dgm:t>
    </dgm:pt>
    <dgm:pt modelId="{6AD3B3DD-24DE-4370-9B25-2863AC13505A}" type="parTrans" cxnId="{1770103D-7714-4B71-9073-4258F4252E28}">
      <dgm:prSet/>
      <dgm:spPr/>
      <dgm:t>
        <a:bodyPr/>
        <a:lstStyle/>
        <a:p>
          <a:endParaRPr lang="en-US"/>
        </a:p>
      </dgm:t>
    </dgm:pt>
    <dgm:pt modelId="{5431905A-DD59-4C0A-9944-AD09B5E41655}" type="sibTrans" cxnId="{1770103D-7714-4B71-9073-4258F4252E28}">
      <dgm:prSet/>
      <dgm:spPr/>
      <dgm:t>
        <a:bodyPr/>
        <a:lstStyle/>
        <a:p>
          <a:endParaRPr lang="en-US"/>
        </a:p>
      </dgm:t>
    </dgm:pt>
    <dgm:pt modelId="{46E08BDE-BAA6-4B31-A9BC-67F084F2E1E6}">
      <dgm:prSet phldrT="[Text]"/>
      <dgm:spPr/>
      <dgm:t>
        <a:bodyPr/>
        <a:lstStyle/>
        <a:p>
          <a:endParaRPr lang="en-US" dirty="0"/>
        </a:p>
      </dgm:t>
    </dgm:pt>
    <dgm:pt modelId="{F7522BC7-10C1-49E3-8A2C-3FAAFAAD1E7E}" type="parTrans" cxnId="{540B1B9A-9D7B-4BA0-ADA3-5A2A043132FA}">
      <dgm:prSet/>
      <dgm:spPr/>
      <dgm:t>
        <a:bodyPr/>
        <a:lstStyle/>
        <a:p>
          <a:endParaRPr lang="en-US"/>
        </a:p>
      </dgm:t>
    </dgm:pt>
    <dgm:pt modelId="{B88F7003-4E82-447B-99D6-F95CE68FE575}" type="sibTrans" cxnId="{540B1B9A-9D7B-4BA0-ADA3-5A2A043132FA}">
      <dgm:prSet/>
      <dgm:spPr/>
      <dgm:t>
        <a:bodyPr/>
        <a:lstStyle/>
        <a:p>
          <a:endParaRPr lang="en-US"/>
        </a:p>
      </dgm:t>
    </dgm:pt>
    <dgm:pt modelId="{E0C14087-1C52-44A7-9CB0-362BB11F06C9}" type="pres">
      <dgm:prSet presAssocID="{12EDB1B0-FCA3-4F96-B767-F80CC69C761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42DEE1D-54A3-420B-A68A-76AD170DEDC2}" type="pres">
      <dgm:prSet presAssocID="{507A7CD2-9BAC-473C-A9B9-BFDA956A3F53}" presName="composite" presStyleCnt="0"/>
      <dgm:spPr/>
    </dgm:pt>
    <dgm:pt modelId="{FFF4A9C1-D337-4093-AA40-85B98B5B7B9C}" type="pres">
      <dgm:prSet presAssocID="{507A7CD2-9BAC-473C-A9B9-BFDA956A3F53}" presName="bentUpArrow1" presStyleLbl="alignImgPlace1" presStyleIdx="0" presStyleCnt="2"/>
      <dgm:spPr/>
    </dgm:pt>
    <dgm:pt modelId="{7012A8A7-AF16-4448-BF6A-99F7CDC6F0A6}" type="pres">
      <dgm:prSet presAssocID="{507A7CD2-9BAC-473C-A9B9-BFDA956A3F53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327276-F57C-4878-AF86-BC52FBEABFFF}" type="pres">
      <dgm:prSet presAssocID="{507A7CD2-9BAC-473C-A9B9-BFDA956A3F53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32D0BF-88C3-4CBD-83EF-45F0C54FA5D5}" type="pres">
      <dgm:prSet presAssocID="{244DB678-1483-4C21-A504-E96F25BD5254}" presName="sibTrans" presStyleCnt="0"/>
      <dgm:spPr/>
    </dgm:pt>
    <dgm:pt modelId="{3D4DFEB5-435D-4FF1-BCD1-B862CDEE2CE8}" type="pres">
      <dgm:prSet presAssocID="{59C5BA00-A819-4298-BEE3-CE2B57D4697C}" presName="composite" presStyleCnt="0"/>
      <dgm:spPr/>
    </dgm:pt>
    <dgm:pt modelId="{4B38E71E-D311-4245-AE0F-208451FF9B59}" type="pres">
      <dgm:prSet presAssocID="{59C5BA00-A819-4298-BEE3-CE2B57D4697C}" presName="bentUpArrow1" presStyleLbl="alignImgPlace1" presStyleIdx="1" presStyleCnt="2"/>
      <dgm:spPr/>
    </dgm:pt>
    <dgm:pt modelId="{EC78823C-E9DF-41A7-8EA9-7E105841C057}" type="pres">
      <dgm:prSet presAssocID="{59C5BA00-A819-4298-BEE3-CE2B57D4697C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7C7EBE-2DA2-4ECD-A81B-69ED517A9EA2}" type="pres">
      <dgm:prSet presAssocID="{59C5BA00-A819-4298-BEE3-CE2B57D4697C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D05F19-9C8D-412F-BEF6-EA2CB4247AED}" type="pres">
      <dgm:prSet presAssocID="{69904FB1-3B92-48A8-881A-E966B817735B}" presName="sibTrans" presStyleCnt="0"/>
      <dgm:spPr/>
    </dgm:pt>
    <dgm:pt modelId="{80299B92-4084-40A4-9A10-753D633AE99E}" type="pres">
      <dgm:prSet presAssocID="{37BF337E-3C2E-437C-881C-C8CAD4197DA0}" presName="composite" presStyleCnt="0"/>
      <dgm:spPr/>
    </dgm:pt>
    <dgm:pt modelId="{19AAD51C-52B9-4282-9420-BB575FAD13CF}" type="pres">
      <dgm:prSet presAssocID="{37BF337E-3C2E-437C-881C-C8CAD4197DA0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B0B12A-A226-4F9F-B4C1-A22D3B0AB661}" type="pres">
      <dgm:prSet presAssocID="{37BF337E-3C2E-437C-881C-C8CAD4197DA0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0628E2-9A8A-45DB-88B1-42323DE30715}" type="presOf" srcId="{59C5BA00-A819-4298-BEE3-CE2B57D4697C}" destId="{EC78823C-E9DF-41A7-8EA9-7E105841C057}" srcOrd="0" destOrd="0" presId="urn:microsoft.com/office/officeart/2005/8/layout/StepDownProcess"/>
    <dgm:cxn modelId="{ED21FA55-1C75-4168-8612-DF7880F75217}" type="presOf" srcId="{B22266DE-8F91-44F0-BB6B-FB2DCB06C2B0}" destId="{707C7EBE-2DA2-4ECD-A81B-69ED517A9EA2}" srcOrd="0" destOrd="0" presId="urn:microsoft.com/office/officeart/2005/8/layout/StepDownProcess"/>
    <dgm:cxn modelId="{495E6DB7-97D3-4BF3-9029-80C78B6F3342}" srcId="{12EDB1B0-FCA3-4F96-B767-F80CC69C7616}" destId="{59C5BA00-A819-4298-BEE3-CE2B57D4697C}" srcOrd="1" destOrd="0" parTransId="{EBD11401-54DE-411B-B585-9046481F8293}" sibTransId="{69904FB1-3B92-48A8-881A-E966B817735B}"/>
    <dgm:cxn modelId="{62CCB301-F04A-4E1F-816D-62351799B119}" type="presOf" srcId="{46E08BDE-BAA6-4B31-A9BC-67F084F2E1E6}" destId="{1EB0B12A-A226-4F9F-B4C1-A22D3B0AB661}" srcOrd="0" destOrd="0" presId="urn:microsoft.com/office/officeart/2005/8/layout/StepDownProcess"/>
    <dgm:cxn modelId="{FA43CD0F-CE51-44FB-BE75-25AC3507A15B}" type="presOf" srcId="{37BF337E-3C2E-437C-881C-C8CAD4197DA0}" destId="{19AAD51C-52B9-4282-9420-BB575FAD13CF}" srcOrd="0" destOrd="0" presId="urn:microsoft.com/office/officeart/2005/8/layout/StepDownProcess"/>
    <dgm:cxn modelId="{C5A47261-0D77-4364-92EA-1CA4647515D4}" srcId="{12EDB1B0-FCA3-4F96-B767-F80CC69C7616}" destId="{507A7CD2-9BAC-473C-A9B9-BFDA956A3F53}" srcOrd="0" destOrd="0" parTransId="{7EB9A9FB-BA2E-4BD4-A807-4DF1A4D8DC13}" sibTransId="{244DB678-1483-4C21-A504-E96F25BD5254}"/>
    <dgm:cxn modelId="{A762B702-FF3F-4418-ACF7-0429D6E0D077}" srcId="{59C5BA00-A819-4298-BEE3-CE2B57D4697C}" destId="{B22266DE-8F91-44F0-BB6B-FB2DCB06C2B0}" srcOrd="0" destOrd="0" parTransId="{34B2B50C-A20D-4654-9488-D2EB9D21DD6A}" sibTransId="{42A9CA74-14C9-4F7B-8D67-9333B59D279D}"/>
    <dgm:cxn modelId="{1AB49E04-8A70-45B0-95C7-30528212F0F2}" srcId="{507A7CD2-9BAC-473C-A9B9-BFDA956A3F53}" destId="{C2DFB101-F25B-4A11-9C48-8FB5E010F119}" srcOrd="0" destOrd="0" parTransId="{ACE52188-AC32-4A32-AC02-C2AD8E8D230E}" sibTransId="{F901E366-4814-41A0-BE44-36B14D502908}"/>
    <dgm:cxn modelId="{540B1B9A-9D7B-4BA0-ADA3-5A2A043132FA}" srcId="{37BF337E-3C2E-437C-881C-C8CAD4197DA0}" destId="{46E08BDE-BAA6-4B31-A9BC-67F084F2E1E6}" srcOrd="0" destOrd="0" parTransId="{F7522BC7-10C1-49E3-8A2C-3FAAFAAD1E7E}" sibTransId="{B88F7003-4E82-447B-99D6-F95CE68FE575}"/>
    <dgm:cxn modelId="{C1BED82E-BF75-45CA-9359-1FB91D043B3A}" type="presOf" srcId="{507A7CD2-9BAC-473C-A9B9-BFDA956A3F53}" destId="{7012A8A7-AF16-4448-BF6A-99F7CDC6F0A6}" srcOrd="0" destOrd="0" presId="urn:microsoft.com/office/officeart/2005/8/layout/StepDownProcess"/>
    <dgm:cxn modelId="{65DCFCD1-9C17-4838-AFFC-208A75CEEF75}" type="presOf" srcId="{C2DFB101-F25B-4A11-9C48-8FB5E010F119}" destId="{AF327276-F57C-4878-AF86-BC52FBEABFFF}" srcOrd="0" destOrd="0" presId="urn:microsoft.com/office/officeart/2005/8/layout/StepDownProcess"/>
    <dgm:cxn modelId="{1770103D-7714-4B71-9073-4258F4252E28}" srcId="{12EDB1B0-FCA3-4F96-B767-F80CC69C7616}" destId="{37BF337E-3C2E-437C-881C-C8CAD4197DA0}" srcOrd="2" destOrd="0" parTransId="{6AD3B3DD-24DE-4370-9B25-2863AC13505A}" sibTransId="{5431905A-DD59-4C0A-9944-AD09B5E41655}"/>
    <dgm:cxn modelId="{0BE5F1FE-500E-4355-85E7-B8B36D56AF35}" type="presOf" srcId="{12EDB1B0-FCA3-4F96-B767-F80CC69C7616}" destId="{E0C14087-1C52-44A7-9CB0-362BB11F06C9}" srcOrd="0" destOrd="0" presId="urn:microsoft.com/office/officeart/2005/8/layout/StepDownProcess"/>
    <dgm:cxn modelId="{429B22F7-9D90-477D-A1DD-1474D3357BEF}" type="presParOf" srcId="{E0C14087-1C52-44A7-9CB0-362BB11F06C9}" destId="{142DEE1D-54A3-420B-A68A-76AD170DEDC2}" srcOrd="0" destOrd="0" presId="urn:microsoft.com/office/officeart/2005/8/layout/StepDownProcess"/>
    <dgm:cxn modelId="{E2CA2A9B-98BA-4DD5-9294-A76019387A8E}" type="presParOf" srcId="{142DEE1D-54A3-420B-A68A-76AD170DEDC2}" destId="{FFF4A9C1-D337-4093-AA40-85B98B5B7B9C}" srcOrd="0" destOrd="0" presId="urn:microsoft.com/office/officeart/2005/8/layout/StepDownProcess"/>
    <dgm:cxn modelId="{3807AE7D-377A-4AF3-8A70-E575CA8C66AC}" type="presParOf" srcId="{142DEE1D-54A3-420B-A68A-76AD170DEDC2}" destId="{7012A8A7-AF16-4448-BF6A-99F7CDC6F0A6}" srcOrd="1" destOrd="0" presId="urn:microsoft.com/office/officeart/2005/8/layout/StepDownProcess"/>
    <dgm:cxn modelId="{0DC4BD8F-C35F-405A-A177-4196B07231B4}" type="presParOf" srcId="{142DEE1D-54A3-420B-A68A-76AD170DEDC2}" destId="{AF327276-F57C-4878-AF86-BC52FBEABFFF}" srcOrd="2" destOrd="0" presId="urn:microsoft.com/office/officeart/2005/8/layout/StepDownProcess"/>
    <dgm:cxn modelId="{0C4889E6-7A4D-47A3-BC82-5D69ECCD211B}" type="presParOf" srcId="{E0C14087-1C52-44A7-9CB0-362BB11F06C9}" destId="{7D32D0BF-88C3-4CBD-83EF-45F0C54FA5D5}" srcOrd="1" destOrd="0" presId="urn:microsoft.com/office/officeart/2005/8/layout/StepDownProcess"/>
    <dgm:cxn modelId="{3CAEABBE-6D9E-4BE4-B551-4C658AA62AE6}" type="presParOf" srcId="{E0C14087-1C52-44A7-9CB0-362BB11F06C9}" destId="{3D4DFEB5-435D-4FF1-BCD1-B862CDEE2CE8}" srcOrd="2" destOrd="0" presId="urn:microsoft.com/office/officeart/2005/8/layout/StepDownProcess"/>
    <dgm:cxn modelId="{E049DFD7-E413-4471-A7EE-972F20EB27E4}" type="presParOf" srcId="{3D4DFEB5-435D-4FF1-BCD1-B862CDEE2CE8}" destId="{4B38E71E-D311-4245-AE0F-208451FF9B59}" srcOrd="0" destOrd="0" presId="urn:microsoft.com/office/officeart/2005/8/layout/StepDownProcess"/>
    <dgm:cxn modelId="{A900098F-91F6-4205-9AD6-B2DF53B37587}" type="presParOf" srcId="{3D4DFEB5-435D-4FF1-BCD1-B862CDEE2CE8}" destId="{EC78823C-E9DF-41A7-8EA9-7E105841C057}" srcOrd="1" destOrd="0" presId="urn:microsoft.com/office/officeart/2005/8/layout/StepDownProcess"/>
    <dgm:cxn modelId="{8A9D60AF-187A-433A-A1A7-9D45F5559C6F}" type="presParOf" srcId="{3D4DFEB5-435D-4FF1-BCD1-B862CDEE2CE8}" destId="{707C7EBE-2DA2-4ECD-A81B-69ED517A9EA2}" srcOrd="2" destOrd="0" presId="urn:microsoft.com/office/officeart/2005/8/layout/StepDownProcess"/>
    <dgm:cxn modelId="{4C9E093A-A651-4355-8B9B-83E8B4644256}" type="presParOf" srcId="{E0C14087-1C52-44A7-9CB0-362BB11F06C9}" destId="{77D05F19-9C8D-412F-BEF6-EA2CB4247AED}" srcOrd="3" destOrd="0" presId="urn:microsoft.com/office/officeart/2005/8/layout/StepDownProcess"/>
    <dgm:cxn modelId="{1504117B-CE73-415C-ACCF-F14F83FA3758}" type="presParOf" srcId="{E0C14087-1C52-44A7-9CB0-362BB11F06C9}" destId="{80299B92-4084-40A4-9A10-753D633AE99E}" srcOrd="4" destOrd="0" presId="urn:microsoft.com/office/officeart/2005/8/layout/StepDownProcess"/>
    <dgm:cxn modelId="{026E96BA-34D0-414C-A32A-47613A2A8A7B}" type="presParOf" srcId="{80299B92-4084-40A4-9A10-753D633AE99E}" destId="{19AAD51C-52B9-4282-9420-BB575FAD13CF}" srcOrd="0" destOrd="0" presId="urn:microsoft.com/office/officeart/2005/8/layout/StepDownProcess"/>
    <dgm:cxn modelId="{C1FEDDDF-395A-4BEC-9FDD-0D9D13E2FE0F}" type="presParOf" srcId="{80299B92-4084-40A4-9A10-753D633AE99E}" destId="{1EB0B12A-A226-4F9F-B4C1-A22D3B0AB66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EDB1B0-FCA3-4F96-B767-F80CC69C7616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07A7CD2-9BAC-473C-A9B9-BFDA956A3F53}">
      <dgm:prSet phldrT="[Text]"/>
      <dgm:spPr/>
      <dgm:t>
        <a:bodyPr/>
        <a:lstStyle/>
        <a:p>
          <a:r>
            <a:rPr lang="en-US" dirty="0" smtClean="0"/>
            <a:t>Emission Credit is Generated</a:t>
          </a:r>
          <a:endParaRPr lang="en-US" dirty="0"/>
        </a:p>
      </dgm:t>
    </dgm:pt>
    <dgm:pt modelId="{7EB9A9FB-BA2E-4BD4-A807-4DF1A4D8DC13}" type="parTrans" cxnId="{C5A47261-0D77-4364-92EA-1CA4647515D4}">
      <dgm:prSet/>
      <dgm:spPr/>
      <dgm:t>
        <a:bodyPr/>
        <a:lstStyle/>
        <a:p>
          <a:endParaRPr lang="en-US"/>
        </a:p>
      </dgm:t>
    </dgm:pt>
    <dgm:pt modelId="{244DB678-1483-4C21-A504-E96F25BD5254}" type="sibTrans" cxnId="{C5A47261-0D77-4364-92EA-1CA4647515D4}">
      <dgm:prSet/>
      <dgm:spPr/>
      <dgm:t>
        <a:bodyPr/>
        <a:lstStyle/>
        <a:p>
          <a:endParaRPr lang="en-US"/>
        </a:p>
      </dgm:t>
    </dgm:pt>
    <dgm:pt modelId="{C2DFB101-F25B-4A11-9C48-8FB5E010F119}">
      <dgm:prSet phldrT="[Text]"/>
      <dgm:spPr/>
      <dgm:t>
        <a:bodyPr/>
        <a:lstStyle/>
        <a:p>
          <a:endParaRPr lang="en-US" dirty="0"/>
        </a:p>
      </dgm:t>
    </dgm:pt>
    <dgm:pt modelId="{ACE52188-AC32-4A32-AC02-C2AD8E8D230E}" type="parTrans" cxnId="{1AB49E04-8A70-45B0-95C7-30528212F0F2}">
      <dgm:prSet/>
      <dgm:spPr/>
      <dgm:t>
        <a:bodyPr/>
        <a:lstStyle/>
        <a:p>
          <a:endParaRPr lang="en-US"/>
        </a:p>
      </dgm:t>
    </dgm:pt>
    <dgm:pt modelId="{F901E366-4814-41A0-BE44-36B14D502908}" type="sibTrans" cxnId="{1AB49E04-8A70-45B0-95C7-30528212F0F2}">
      <dgm:prSet/>
      <dgm:spPr/>
      <dgm:t>
        <a:bodyPr/>
        <a:lstStyle/>
        <a:p>
          <a:endParaRPr lang="en-US"/>
        </a:p>
      </dgm:t>
    </dgm:pt>
    <dgm:pt modelId="{59C5BA00-A819-4298-BEE3-CE2B57D4697C}">
      <dgm:prSet phldrT="[Text]"/>
      <dgm:spPr/>
      <dgm:t>
        <a:bodyPr/>
        <a:lstStyle/>
        <a:p>
          <a:r>
            <a:rPr lang="en-US" dirty="0" smtClean="0"/>
            <a:t>Permitting Authority Certifies Credit</a:t>
          </a:r>
          <a:endParaRPr lang="en-US" dirty="0"/>
        </a:p>
      </dgm:t>
    </dgm:pt>
    <dgm:pt modelId="{EBD11401-54DE-411B-B585-9046481F8293}" type="parTrans" cxnId="{495E6DB7-97D3-4BF3-9029-80C78B6F3342}">
      <dgm:prSet/>
      <dgm:spPr/>
      <dgm:t>
        <a:bodyPr/>
        <a:lstStyle/>
        <a:p>
          <a:endParaRPr lang="en-US"/>
        </a:p>
      </dgm:t>
    </dgm:pt>
    <dgm:pt modelId="{69904FB1-3B92-48A8-881A-E966B817735B}" type="sibTrans" cxnId="{495E6DB7-97D3-4BF3-9029-80C78B6F3342}">
      <dgm:prSet/>
      <dgm:spPr/>
      <dgm:t>
        <a:bodyPr/>
        <a:lstStyle/>
        <a:p>
          <a:endParaRPr lang="en-US"/>
        </a:p>
      </dgm:t>
    </dgm:pt>
    <dgm:pt modelId="{37BF337E-3C2E-437C-881C-C8CAD4197DA0}">
      <dgm:prSet phldrT="[Text]"/>
      <dgm:spPr/>
      <dgm:t>
        <a:bodyPr/>
        <a:lstStyle/>
        <a:p>
          <a:r>
            <a:rPr lang="en-US" dirty="0" smtClean="0"/>
            <a:t>New or Modified Facility Purchases Credits</a:t>
          </a:r>
          <a:endParaRPr lang="en-US" dirty="0"/>
        </a:p>
      </dgm:t>
    </dgm:pt>
    <dgm:pt modelId="{6AD3B3DD-24DE-4370-9B25-2863AC13505A}" type="parTrans" cxnId="{1770103D-7714-4B71-9073-4258F4252E28}">
      <dgm:prSet/>
      <dgm:spPr/>
      <dgm:t>
        <a:bodyPr/>
        <a:lstStyle/>
        <a:p>
          <a:endParaRPr lang="en-US"/>
        </a:p>
      </dgm:t>
    </dgm:pt>
    <dgm:pt modelId="{5431905A-DD59-4C0A-9944-AD09B5E41655}" type="sibTrans" cxnId="{1770103D-7714-4B71-9073-4258F4252E28}">
      <dgm:prSet/>
      <dgm:spPr/>
      <dgm:t>
        <a:bodyPr/>
        <a:lstStyle/>
        <a:p>
          <a:endParaRPr lang="en-US"/>
        </a:p>
      </dgm:t>
    </dgm:pt>
    <dgm:pt modelId="{46E08BDE-BAA6-4B31-A9BC-67F084F2E1E6}">
      <dgm:prSet phldrT="[Text]"/>
      <dgm:spPr/>
      <dgm:t>
        <a:bodyPr/>
        <a:lstStyle/>
        <a:p>
          <a:endParaRPr lang="en-US" dirty="0"/>
        </a:p>
      </dgm:t>
    </dgm:pt>
    <dgm:pt modelId="{F7522BC7-10C1-49E3-8A2C-3FAAFAAD1E7E}" type="parTrans" cxnId="{540B1B9A-9D7B-4BA0-ADA3-5A2A043132FA}">
      <dgm:prSet/>
      <dgm:spPr/>
      <dgm:t>
        <a:bodyPr/>
        <a:lstStyle/>
        <a:p>
          <a:endParaRPr lang="en-US"/>
        </a:p>
      </dgm:t>
    </dgm:pt>
    <dgm:pt modelId="{B88F7003-4E82-447B-99D6-F95CE68FE575}" type="sibTrans" cxnId="{540B1B9A-9D7B-4BA0-ADA3-5A2A043132FA}">
      <dgm:prSet/>
      <dgm:spPr/>
      <dgm:t>
        <a:bodyPr/>
        <a:lstStyle/>
        <a:p>
          <a:endParaRPr lang="en-US"/>
        </a:p>
      </dgm:t>
    </dgm:pt>
    <dgm:pt modelId="{5F5C4E83-5F14-4FF4-A68A-0C5910D8BBEC}">
      <dgm:prSet phldrT="[Text]"/>
      <dgm:spPr/>
      <dgm:t>
        <a:bodyPr/>
        <a:lstStyle/>
        <a:p>
          <a:endParaRPr lang="en-US" dirty="0"/>
        </a:p>
      </dgm:t>
    </dgm:pt>
    <dgm:pt modelId="{19C442E6-F81E-4299-9331-9F66A72F554C}" type="parTrans" cxnId="{3E510BE8-11F4-4078-B238-75C6C9655E3A}">
      <dgm:prSet/>
      <dgm:spPr/>
      <dgm:t>
        <a:bodyPr/>
        <a:lstStyle/>
        <a:p>
          <a:endParaRPr lang="en-US"/>
        </a:p>
      </dgm:t>
    </dgm:pt>
    <dgm:pt modelId="{C5C2B531-D55D-467B-944A-6639EAEA4BF6}" type="sibTrans" cxnId="{3E510BE8-11F4-4078-B238-75C6C9655E3A}">
      <dgm:prSet/>
      <dgm:spPr/>
      <dgm:t>
        <a:bodyPr/>
        <a:lstStyle/>
        <a:p>
          <a:endParaRPr lang="en-US"/>
        </a:p>
      </dgm:t>
    </dgm:pt>
    <dgm:pt modelId="{E0C14087-1C52-44A7-9CB0-362BB11F06C9}" type="pres">
      <dgm:prSet presAssocID="{12EDB1B0-FCA3-4F96-B767-F80CC69C761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42DEE1D-54A3-420B-A68A-76AD170DEDC2}" type="pres">
      <dgm:prSet presAssocID="{507A7CD2-9BAC-473C-A9B9-BFDA956A3F53}" presName="composite" presStyleCnt="0"/>
      <dgm:spPr/>
    </dgm:pt>
    <dgm:pt modelId="{FFF4A9C1-D337-4093-AA40-85B98B5B7B9C}" type="pres">
      <dgm:prSet presAssocID="{507A7CD2-9BAC-473C-A9B9-BFDA956A3F53}" presName="bentUpArrow1" presStyleLbl="alignImgPlace1" presStyleIdx="0" presStyleCnt="2"/>
      <dgm:spPr/>
    </dgm:pt>
    <dgm:pt modelId="{7012A8A7-AF16-4448-BF6A-99F7CDC6F0A6}" type="pres">
      <dgm:prSet presAssocID="{507A7CD2-9BAC-473C-A9B9-BFDA956A3F53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327276-F57C-4878-AF86-BC52FBEABFFF}" type="pres">
      <dgm:prSet presAssocID="{507A7CD2-9BAC-473C-A9B9-BFDA956A3F53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32D0BF-88C3-4CBD-83EF-45F0C54FA5D5}" type="pres">
      <dgm:prSet presAssocID="{244DB678-1483-4C21-A504-E96F25BD5254}" presName="sibTrans" presStyleCnt="0"/>
      <dgm:spPr/>
    </dgm:pt>
    <dgm:pt modelId="{3D4DFEB5-435D-4FF1-BCD1-B862CDEE2CE8}" type="pres">
      <dgm:prSet presAssocID="{59C5BA00-A819-4298-BEE3-CE2B57D4697C}" presName="composite" presStyleCnt="0"/>
      <dgm:spPr/>
    </dgm:pt>
    <dgm:pt modelId="{4B38E71E-D311-4245-AE0F-208451FF9B59}" type="pres">
      <dgm:prSet presAssocID="{59C5BA00-A819-4298-BEE3-CE2B57D4697C}" presName="bentUpArrow1" presStyleLbl="alignImgPlace1" presStyleIdx="1" presStyleCnt="2"/>
      <dgm:spPr/>
    </dgm:pt>
    <dgm:pt modelId="{EC78823C-E9DF-41A7-8EA9-7E105841C057}" type="pres">
      <dgm:prSet presAssocID="{59C5BA00-A819-4298-BEE3-CE2B57D4697C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7C7EBE-2DA2-4ECD-A81B-69ED517A9EA2}" type="pres">
      <dgm:prSet presAssocID="{59C5BA00-A819-4298-BEE3-CE2B57D4697C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D05F19-9C8D-412F-BEF6-EA2CB4247AED}" type="pres">
      <dgm:prSet presAssocID="{69904FB1-3B92-48A8-881A-E966B817735B}" presName="sibTrans" presStyleCnt="0"/>
      <dgm:spPr/>
    </dgm:pt>
    <dgm:pt modelId="{80299B92-4084-40A4-9A10-753D633AE99E}" type="pres">
      <dgm:prSet presAssocID="{37BF337E-3C2E-437C-881C-C8CAD4197DA0}" presName="composite" presStyleCnt="0"/>
      <dgm:spPr/>
    </dgm:pt>
    <dgm:pt modelId="{19AAD51C-52B9-4282-9420-BB575FAD13CF}" type="pres">
      <dgm:prSet presAssocID="{37BF337E-3C2E-437C-881C-C8CAD4197DA0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B0B12A-A226-4F9F-B4C1-A22D3B0AB661}" type="pres">
      <dgm:prSet presAssocID="{37BF337E-3C2E-437C-881C-C8CAD4197DA0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5E6DB7-97D3-4BF3-9029-80C78B6F3342}" srcId="{12EDB1B0-FCA3-4F96-B767-F80CC69C7616}" destId="{59C5BA00-A819-4298-BEE3-CE2B57D4697C}" srcOrd="1" destOrd="0" parTransId="{EBD11401-54DE-411B-B585-9046481F8293}" sibTransId="{69904FB1-3B92-48A8-881A-E966B817735B}"/>
    <dgm:cxn modelId="{C58EE8C9-1167-44A6-965E-F7F76E81FD21}" type="presOf" srcId="{5F5C4E83-5F14-4FF4-A68A-0C5910D8BBEC}" destId="{707C7EBE-2DA2-4ECD-A81B-69ED517A9EA2}" srcOrd="0" destOrd="0" presId="urn:microsoft.com/office/officeart/2005/8/layout/StepDownProcess"/>
    <dgm:cxn modelId="{69DC1F2B-923D-48D8-9EC4-C005F9BBCCF7}" type="presOf" srcId="{507A7CD2-9BAC-473C-A9B9-BFDA956A3F53}" destId="{7012A8A7-AF16-4448-BF6A-99F7CDC6F0A6}" srcOrd="0" destOrd="0" presId="urn:microsoft.com/office/officeart/2005/8/layout/StepDownProcess"/>
    <dgm:cxn modelId="{C5A47261-0D77-4364-92EA-1CA4647515D4}" srcId="{12EDB1B0-FCA3-4F96-B767-F80CC69C7616}" destId="{507A7CD2-9BAC-473C-A9B9-BFDA956A3F53}" srcOrd="0" destOrd="0" parTransId="{7EB9A9FB-BA2E-4BD4-A807-4DF1A4D8DC13}" sibTransId="{244DB678-1483-4C21-A504-E96F25BD5254}"/>
    <dgm:cxn modelId="{1AB49E04-8A70-45B0-95C7-30528212F0F2}" srcId="{507A7CD2-9BAC-473C-A9B9-BFDA956A3F53}" destId="{C2DFB101-F25B-4A11-9C48-8FB5E010F119}" srcOrd="0" destOrd="0" parTransId="{ACE52188-AC32-4A32-AC02-C2AD8E8D230E}" sibTransId="{F901E366-4814-41A0-BE44-36B14D502908}"/>
    <dgm:cxn modelId="{743F2B3B-BD5E-448D-9365-F9DF502D8426}" type="presOf" srcId="{59C5BA00-A819-4298-BEE3-CE2B57D4697C}" destId="{EC78823C-E9DF-41A7-8EA9-7E105841C057}" srcOrd="0" destOrd="0" presId="urn:microsoft.com/office/officeart/2005/8/layout/StepDownProcess"/>
    <dgm:cxn modelId="{540B1B9A-9D7B-4BA0-ADA3-5A2A043132FA}" srcId="{37BF337E-3C2E-437C-881C-C8CAD4197DA0}" destId="{46E08BDE-BAA6-4B31-A9BC-67F084F2E1E6}" srcOrd="0" destOrd="0" parTransId="{F7522BC7-10C1-49E3-8A2C-3FAAFAAD1E7E}" sibTransId="{B88F7003-4E82-447B-99D6-F95CE68FE575}"/>
    <dgm:cxn modelId="{2AEB6946-81C1-4091-8B49-6EEACAD3D8E8}" type="presOf" srcId="{37BF337E-3C2E-437C-881C-C8CAD4197DA0}" destId="{19AAD51C-52B9-4282-9420-BB575FAD13CF}" srcOrd="0" destOrd="0" presId="urn:microsoft.com/office/officeart/2005/8/layout/StepDownProcess"/>
    <dgm:cxn modelId="{16C00AED-EF1C-4F87-85C8-757F1AB1B23A}" type="presOf" srcId="{C2DFB101-F25B-4A11-9C48-8FB5E010F119}" destId="{AF327276-F57C-4878-AF86-BC52FBEABFFF}" srcOrd="0" destOrd="0" presId="urn:microsoft.com/office/officeart/2005/8/layout/StepDownProcess"/>
    <dgm:cxn modelId="{1770103D-7714-4B71-9073-4258F4252E28}" srcId="{12EDB1B0-FCA3-4F96-B767-F80CC69C7616}" destId="{37BF337E-3C2E-437C-881C-C8CAD4197DA0}" srcOrd="2" destOrd="0" parTransId="{6AD3B3DD-24DE-4370-9B25-2863AC13505A}" sibTransId="{5431905A-DD59-4C0A-9944-AD09B5E41655}"/>
    <dgm:cxn modelId="{A500849D-69D3-4E96-AD71-32F6094803C5}" type="presOf" srcId="{46E08BDE-BAA6-4B31-A9BC-67F084F2E1E6}" destId="{1EB0B12A-A226-4F9F-B4C1-A22D3B0AB661}" srcOrd="0" destOrd="0" presId="urn:microsoft.com/office/officeart/2005/8/layout/StepDownProcess"/>
    <dgm:cxn modelId="{B3A3684F-9F29-4164-B9FA-4F0A91923745}" type="presOf" srcId="{12EDB1B0-FCA3-4F96-B767-F80CC69C7616}" destId="{E0C14087-1C52-44A7-9CB0-362BB11F06C9}" srcOrd="0" destOrd="0" presId="urn:microsoft.com/office/officeart/2005/8/layout/StepDownProcess"/>
    <dgm:cxn modelId="{3E510BE8-11F4-4078-B238-75C6C9655E3A}" srcId="{59C5BA00-A819-4298-BEE3-CE2B57D4697C}" destId="{5F5C4E83-5F14-4FF4-A68A-0C5910D8BBEC}" srcOrd="0" destOrd="0" parTransId="{19C442E6-F81E-4299-9331-9F66A72F554C}" sibTransId="{C5C2B531-D55D-467B-944A-6639EAEA4BF6}"/>
    <dgm:cxn modelId="{E3D237BD-02E7-4A7C-9336-1050039F2135}" type="presParOf" srcId="{E0C14087-1C52-44A7-9CB0-362BB11F06C9}" destId="{142DEE1D-54A3-420B-A68A-76AD170DEDC2}" srcOrd="0" destOrd="0" presId="urn:microsoft.com/office/officeart/2005/8/layout/StepDownProcess"/>
    <dgm:cxn modelId="{A058DD60-5591-41A6-B05F-1A75D5489188}" type="presParOf" srcId="{142DEE1D-54A3-420B-A68A-76AD170DEDC2}" destId="{FFF4A9C1-D337-4093-AA40-85B98B5B7B9C}" srcOrd="0" destOrd="0" presId="urn:microsoft.com/office/officeart/2005/8/layout/StepDownProcess"/>
    <dgm:cxn modelId="{87BF543D-AF75-4854-9057-7D56563C8A51}" type="presParOf" srcId="{142DEE1D-54A3-420B-A68A-76AD170DEDC2}" destId="{7012A8A7-AF16-4448-BF6A-99F7CDC6F0A6}" srcOrd="1" destOrd="0" presId="urn:microsoft.com/office/officeart/2005/8/layout/StepDownProcess"/>
    <dgm:cxn modelId="{7E420AF5-8440-4714-940F-CA411E0EFDF1}" type="presParOf" srcId="{142DEE1D-54A3-420B-A68A-76AD170DEDC2}" destId="{AF327276-F57C-4878-AF86-BC52FBEABFFF}" srcOrd="2" destOrd="0" presId="urn:microsoft.com/office/officeart/2005/8/layout/StepDownProcess"/>
    <dgm:cxn modelId="{900A5C35-457D-4540-9EE4-2360E96A9AF6}" type="presParOf" srcId="{E0C14087-1C52-44A7-9CB0-362BB11F06C9}" destId="{7D32D0BF-88C3-4CBD-83EF-45F0C54FA5D5}" srcOrd="1" destOrd="0" presId="urn:microsoft.com/office/officeart/2005/8/layout/StepDownProcess"/>
    <dgm:cxn modelId="{BC63D380-A309-4258-8F35-96CAA6F240E6}" type="presParOf" srcId="{E0C14087-1C52-44A7-9CB0-362BB11F06C9}" destId="{3D4DFEB5-435D-4FF1-BCD1-B862CDEE2CE8}" srcOrd="2" destOrd="0" presId="urn:microsoft.com/office/officeart/2005/8/layout/StepDownProcess"/>
    <dgm:cxn modelId="{CD987457-EC10-463E-9455-F4C00F6FA481}" type="presParOf" srcId="{3D4DFEB5-435D-4FF1-BCD1-B862CDEE2CE8}" destId="{4B38E71E-D311-4245-AE0F-208451FF9B59}" srcOrd="0" destOrd="0" presId="urn:microsoft.com/office/officeart/2005/8/layout/StepDownProcess"/>
    <dgm:cxn modelId="{054C88A9-75D4-4DE4-8CF2-1BFD8E9D5921}" type="presParOf" srcId="{3D4DFEB5-435D-4FF1-BCD1-B862CDEE2CE8}" destId="{EC78823C-E9DF-41A7-8EA9-7E105841C057}" srcOrd="1" destOrd="0" presId="urn:microsoft.com/office/officeart/2005/8/layout/StepDownProcess"/>
    <dgm:cxn modelId="{DFF0E87E-2F7C-46DC-95E3-A01C9BD00438}" type="presParOf" srcId="{3D4DFEB5-435D-4FF1-BCD1-B862CDEE2CE8}" destId="{707C7EBE-2DA2-4ECD-A81B-69ED517A9EA2}" srcOrd="2" destOrd="0" presId="urn:microsoft.com/office/officeart/2005/8/layout/StepDownProcess"/>
    <dgm:cxn modelId="{851C34A5-B85C-4F8F-BD72-D629F49BE2A3}" type="presParOf" srcId="{E0C14087-1C52-44A7-9CB0-362BB11F06C9}" destId="{77D05F19-9C8D-412F-BEF6-EA2CB4247AED}" srcOrd="3" destOrd="0" presId="urn:microsoft.com/office/officeart/2005/8/layout/StepDownProcess"/>
    <dgm:cxn modelId="{1FBC1265-ECA7-4D45-BA85-090140BD5681}" type="presParOf" srcId="{E0C14087-1C52-44A7-9CB0-362BB11F06C9}" destId="{80299B92-4084-40A4-9A10-753D633AE99E}" srcOrd="4" destOrd="0" presId="urn:microsoft.com/office/officeart/2005/8/layout/StepDownProcess"/>
    <dgm:cxn modelId="{86B19720-3EF7-4BC3-821D-D2CB96C89880}" type="presParOf" srcId="{80299B92-4084-40A4-9A10-753D633AE99E}" destId="{19AAD51C-52B9-4282-9420-BB575FAD13CF}" srcOrd="0" destOrd="0" presId="urn:microsoft.com/office/officeart/2005/8/layout/StepDownProcess"/>
    <dgm:cxn modelId="{765AD12F-F61F-4C38-A2D3-357B1424EEE0}" type="presParOf" srcId="{80299B92-4084-40A4-9A10-753D633AE99E}" destId="{1EB0B12A-A226-4F9F-B4C1-A22D3B0AB66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842196-3788-49F2-BD8F-561A26ACE19A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CDF17EB-AB3E-4442-B46F-D93057FC0DB0}">
      <dgm:prSet phldrT="[Text]"/>
      <dgm:spPr/>
      <dgm:t>
        <a:bodyPr/>
        <a:lstStyle/>
        <a:p>
          <a:r>
            <a:rPr lang="en-US" dirty="0" smtClean="0"/>
            <a:t>Permanent</a:t>
          </a:r>
          <a:endParaRPr lang="en-US" dirty="0"/>
        </a:p>
      </dgm:t>
    </dgm:pt>
    <dgm:pt modelId="{FE5D2EBC-8897-4DD1-BABE-EE39F016C6C6}" type="parTrans" cxnId="{D1F323E7-607B-44BF-AD7A-E00F3E981B46}">
      <dgm:prSet/>
      <dgm:spPr/>
      <dgm:t>
        <a:bodyPr/>
        <a:lstStyle/>
        <a:p>
          <a:endParaRPr lang="en-US"/>
        </a:p>
      </dgm:t>
    </dgm:pt>
    <dgm:pt modelId="{8ABE9785-4FDE-4681-B3E6-56DFD80848A2}" type="sibTrans" cxnId="{D1F323E7-607B-44BF-AD7A-E00F3E981B46}">
      <dgm:prSet/>
      <dgm:spPr/>
      <dgm:t>
        <a:bodyPr/>
        <a:lstStyle/>
        <a:p>
          <a:endParaRPr lang="en-US"/>
        </a:p>
      </dgm:t>
    </dgm:pt>
    <dgm:pt modelId="{59E577FE-BCF1-4D47-B94C-C830AB52F26A}">
      <dgm:prSet phldrT="[Text]"/>
      <dgm:spPr/>
      <dgm:t>
        <a:bodyPr/>
        <a:lstStyle/>
        <a:p>
          <a:r>
            <a:rPr lang="en-US" dirty="0" smtClean="0"/>
            <a:t>Surplus</a:t>
          </a:r>
          <a:endParaRPr lang="en-US" dirty="0"/>
        </a:p>
      </dgm:t>
    </dgm:pt>
    <dgm:pt modelId="{FE12512E-F7FE-41C8-B7EB-C1AEED825E50}" type="parTrans" cxnId="{C18D8429-D5A1-468D-A38B-3C2D9A6720F3}">
      <dgm:prSet/>
      <dgm:spPr/>
      <dgm:t>
        <a:bodyPr/>
        <a:lstStyle/>
        <a:p>
          <a:endParaRPr lang="en-US"/>
        </a:p>
      </dgm:t>
    </dgm:pt>
    <dgm:pt modelId="{EAACEE4C-2EFD-4B3A-9DE2-481BAC5A4B06}" type="sibTrans" cxnId="{C18D8429-D5A1-468D-A38B-3C2D9A6720F3}">
      <dgm:prSet/>
      <dgm:spPr/>
      <dgm:t>
        <a:bodyPr/>
        <a:lstStyle/>
        <a:p>
          <a:endParaRPr lang="en-US"/>
        </a:p>
      </dgm:t>
    </dgm:pt>
    <dgm:pt modelId="{7811B80F-2759-4444-A43B-9A188BF3BEE3}">
      <dgm:prSet phldrT="[Text]"/>
      <dgm:spPr/>
      <dgm:t>
        <a:bodyPr/>
        <a:lstStyle/>
        <a:p>
          <a:r>
            <a:rPr lang="en-US" dirty="0" smtClean="0"/>
            <a:t>Quantifiable</a:t>
          </a:r>
          <a:endParaRPr lang="en-US" dirty="0"/>
        </a:p>
      </dgm:t>
    </dgm:pt>
    <dgm:pt modelId="{59087098-51B8-43F6-B282-3952D58D05F4}" type="parTrans" cxnId="{D8424835-808E-493F-ADB6-7B8A04D32480}">
      <dgm:prSet/>
      <dgm:spPr/>
      <dgm:t>
        <a:bodyPr/>
        <a:lstStyle/>
        <a:p>
          <a:endParaRPr lang="en-US"/>
        </a:p>
      </dgm:t>
    </dgm:pt>
    <dgm:pt modelId="{CC0BF9C9-B579-4261-81C2-6CB32CC4D7C2}" type="sibTrans" cxnId="{D8424835-808E-493F-ADB6-7B8A04D32480}">
      <dgm:prSet/>
      <dgm:spPr/>
      <dgm:t>
        <a:bodyPr/>
        <a:lstStyle/>
        <a:p>
          <a:endParaRPr lang="en-US"/>
        </a:p>
      </dgm:t>
    </dgm:pt>
    <dgm:pt modelId="{CA4171C2-5613-4FC7-A617-A3A76F4BEED1}">
      <dgm:prSet phldrT="[Text]"/>
      <dgm:spPr/>
      <dgm:t>
        <a:bodyPr/>
        <a:lstStyle/>
        <a:p>
          <a:r>
            <a:rPr lang="en-US" dirty="0" smtClean="0"/>
            <a:t>Enforceable</a:t>
          </a:r>
          <a:endParaRPr lang="en-US" dirty="0"/>
        </a:p>
      </dgm:t>
    </dgm:pt>
    <dgm:pt modelId="{060443C5-514C-40B5-BD54-716F775DDDC2}" type="parTrans" cxnId="{3DC3AAA6-5AC5-4170-B67C-F829D01439AC}">
      <dgm:prSet/>
      <dgm:spPr/>
      <dgm:t>
        <a:bodyPr/>
        <a:lstStyle/>
        <a:p>
          <a:endParaRPr lang="en-US"/>
        </a:p>
      </dgm:t>
    </dgm:pt>
    <dgm:pt modelId="{63D6AA9B-09BA-4C70-B5AD-5AAEA25B6C82}" type="sibTrans" cxnId="{3DC3AAA6-5AC5-4170-B67C-F829D01439AC}">
      <dgm:prSet/>
      <dgm:spPr/>
      <dgm:t>
        <a:bodyPr/>
        <a:lstStyle/>
        <a:p>
          <a:endParaRPr lang="en-US"/>
        </a:p>
      </dgm:t>
    </dgm:pt>
    <dgm:pt modelId="{930D89D0-C2FE-4C57-BF6E-98F6BF468710}">
      <dgm:prSet phldrT="[Text]"/>
      <dgm:spPr/>
      <dgm:t>
        <a:bodyPr/>
        <a:lstStyle/>
        <a:p>
          <a:r>
            <a:rPr lang="en-US" dirty="0" smtClean="0"/>
            <a:t>Real</a:t>
          </a:r>
          <a:endParaRPr lang="en-US" dirty="0"/>
        </a:p>
      </dgm:t>
    </dgm:pt>
    <dgm:pt modelId="{CAA98AEF-8869-431B-99DF-723E9D70495C}" type="parTrans" cxnId="{F2803C84-8DBA-4F58-8043-9184F9478DE8}">
      <dgm:prSet/>
      <dgm:spPr/>
      <dgm:t>
        <a:bodyPr/>
        <a:lstStyle/>
        <a:p>
          <a:endParaRPr lang="en-US"/>
        </a:p>
      </dgm:t>
    </dgm:pt>
    <dgm:pt modelId="{67EC5E3C-9A70-4C01-B900-9B6A9872B891}" type="sibTrans" cxnId="{F2803C84-8DBA-4F58-8043-9184F9478DE8}">
      <dgm:prSet/>
      <dgm:spPr/>
      <dgm:t>
        <a:bodyPr/>
        <a:lstStyle/>
        <a:p>
          <a:endParaRPr lang="en-US"/>
        </a:p>
      </dgm:t>
    </dgm:pt>
    <dgm:pt modelId="{A19C41C9-DFB0-4A18-8F81-55F219138B16}">
      <dgm:prSet phldrT="[Text]"/>
      <dgm:spPr/>
      <dgm:t>
        <a:bodyPr/>
        <a:lstStyle/>
        <a:p>
          <a:r>
            <a:rPr lang="en-US" dirty="0" smtClean="0"/>
            <a:t>Credit</a:t>
          </a:r>
          <a:endParaRPr lang="en-US" dirty="0"/>
        </a:p>
      </dgm:t>
    </dgm:pt>
    <dgm:pt modelId="{C6F5B737-0D2F-4D25-A0E4-D3F4388C5B88}" type="parTrans" cxnId="{13E64CE7-90E0-4683-B517-09405FC78E95}">
      <dgm:prSet/>
      <dgm:spPr/>
      <dgm:t>
        <a:bodyPr/>
        <a:lstStyle/>
        <a:p>
          <a:endParaRPr lang="en-US"/>
        </a:p>
      </dgm:t>
    </dgm:pt>
    <dgm:pt modelId="{C0D7FDD1-DEBD-4444-B4ED-2B6F0922CABE}" type="sibTrans" cxnId="{13E64CE7-90E0-4683-B517-09405FC78E95}">
      <dgm:prSet/>
      <dgm:spPr/>
      <dgm:t>
        <a:bodyPr/>
        <a:lstStyle/>
        <a:p>
          <a:endParaRPr lang="en-US"/>
        </a:p>
      </dgm:t>
    </dgm:pt>
    <dgm:pt modelId="{4DB52A99-4BD1-4AB0-9ADC-EBD845497AB7}" type="pres">
      <dgm:prSet presAssocID="{42842196-3788-49F2-BD8F-561A26ACE19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EEE2AE-D235-4223-AA67-0AEA480FE95A}" type="pres">
      <dgm:prSet presAssocID="{A19C41C9-DFB0-4A18-8F81-55F219138B16}" presName="centerShape" presStyleLbl="node0" presStyleIdx="0" presStyleCnt="1"/>
      <dgm:spPr/>
      <dgm:t>
        <a:bodyPr/>
        <a:lstStyle/>
        <a:p>
          <a:endParaRPr lang="en-US"/>
        </a:p>
      </dgm:t>
    </dgm:pt>
    <dgm:pt modelId="{D11F9158-4762-4FD6-A605-5666A64E1EB3}" type="pres">
      <dgm:prSet presAssocID="{FE5D2EBC-8897-4DD1-BABE-EE39F016C6C6}" presName="Name9" presStyleLbl="parChTrans1D2" presStyleIdx="0" presStyleCnt="5"/>
      <dgm:spPr/>
      <dgm:t>
        <a:bodyPr/>
        <a:lstStyle/>
        <a:p>
          <a:endParaRPr lang="en-US"/>
        </a:p>
      </dgm:t>
    </dgm:pt>
    <dgm:pt modelId="{1B14EADB-62B2-402F-B762-6CC125C33531}" type="pres">
      <dgm:prSet presAssocID="{FE5D2EBC-8897-4DD1-BABE-EE39F016C6C6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A13421-494E-40E8-BAA2-D3506B275C41}" type="pres">
      <dgm:prSet presAssocID="{ACDF17EB-AB3E-4442-B46F-D93057FC0DB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0DC57-A70C-4462-A492-CF82AD76DAF8}" type="pres">
      <dgm:prSet presAssocID="{060443C5-514C-40B5-BD54-716F775DDDC2}" presName="Name9" presStyleLbl="parChTrans1D2" presStyleIdx="1" presStyleCnt="5"/>
      <dgm:spPr/>
      <dgm:t>
        <a:bodyPr/>
        <a:lstStyle/>
        <a:p>
          <a:endParaRPr lang="en-US"/>
        </a:p>
      </dgm:t>
    </dgm:pt>
    <dgm:pt modelId="{8CF630F3-A851-42F1-8C5E-251438A9B8A2}" type="pres">
      <dgm:prSet presAssocID="{060443C5-514C-40B5-BD54-716F775DDDC2}" presName="connTx" presStyleLbl="parChTrans1D2" presStyleIdx="1" presStyleCnt="5"/>
      <dgm:spPr/>
      <dgm:t>
        <a:bodyPr/>
        <a:lstStyle/>
        <a:p>
          <a:endParaRPr lang="en-US"/>
        </a:p>
      </dgm:t>
    </dgm:pt>
    <dgm:pt modelId="{C98B4DAC-5256-493B-AC7B-BF9214397674}" type="pres">
      <dgm:prSet presAssocID="{CA4171C2-5613-4FC7-A617-A3A76F4BEED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E6127-58DC-4BF1-BE9D-924EF4E8086F}" type="pres">
      <dgm:prSet presAssocID="{FE12512E-F7FE-41C8-B7EB-C1AEED825E50}" presName="Name9" presStyleLbl="parChTrans1D2" presStyleIdx="2" presStyleCnt="5"/>
      <dgm:spPr/>
      <dgm:t>
        <a:bodyPr/>
        <a:lstStyle/>
        <a:p>
          <a:endParaRPr lang="en-US"/>
        </a:p>
      </dgm:t>
    </dgm:pt>
    <dgm:pt modelId="{51501DF9-9871-4A07-AA73-143B80A33F33}" type="pres">
      <dgm:prSet presAssocID="{FE12512E-F7FE-41C8-B7EB-C1AEED825E50}" presName="connTx" presStyleLbl="parChTrans1D2" presStyleIdx="2" presStyleCnt="5"/>
      <dgm:spPr/>
      <dgm:t>
        <a:bodyPr/>
        <a:lstStyle/>
        <a:p>
          <a:endParaRPr lang="en-US"/>
        </a:p>
      </dgm:t>
    </dgm:pt>
    <dgm:pt modelId="{97509208-9AF3-4A02-B4C1-80D026364C86}" type="pres">
      <dgm:prSet presAssocID="{59E577FE-BCF1-4D47-B94C-C830AB52F26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713C64-4879-49C2-9195-9CF23249B317}" type="pres">
      <dgm:prSet presAssocID="{59087098-51B8-43F6-B282-3952D58D05F4}" presName="Name9" presStyleLbl="parChTrans1D2" presStyleIdx="3" presStyleCnt="5"/>
      <dgm:spPr/>
      <dgm:t>
        <a:bodyPr/>
        <a:lstStyle/>
        <a:p>
          <a:endParaRPr lang="en-US"/>
        </a:p>
      </dgm:t>
    </dgm:pt>
    <dgm:pt modelId="{505A429B-E443-4AE8-888C-E0EE257D9997}" type="pres">
      <dgm:prSet presAssocID="{59087098-51B8-43F6-B282-3952D58D05F4}" presName="connTx" presStyleLbl="parChTrans1D2" presStyleIdx="3" presStyleCnt="5"/>
      <dgm:spPr/>
      <dgm:t>
        <a:bodyPr/>
        <a:lstStyle/>
        <a:p>
          <a:endParaRPr lang="en-US"/>
        </a:p>
      </dgm:t>
    </dgm:pt>
    <dgm:pt modelId="{22F74846-EEE2-4B20-8E39-9B20F399901A}" type="pres">
      <dgm:prSet presAssocID="{7811B80F-2759-4444-A43B-9A188BF3BEE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CD7365-6408-47F5-98A4-7FA9AD6067DF}" type="pres">
      <dgm:prSet presAssocID="{CAA98AEF-8869-431B-99DF-723E9D70495C}" presName="Name9" presStyleLbl="parChTrans1D2" presStyleIdx="4" presStyleCnt="5"/>
      <dgm:spPr/>
      <dgm:t>
        <a:bodyPr/>
        <a:lstStyle/>
        <a:p>
          <a:endParaRPr lang="en-US"/>
        </a:p>
      </dgm:t>
    </dgm:pt>
    <dgm:pt modelId="{AA1B4A8A-8A75-4F15-A4EE-2873CEB3E593}" type="pres">
      <dgm:prSet presAssocID="{CAA98AEF-8869-431B-99DF-723E9D70495C}" presName="connTx" presStyleLbl="parChTrans1D2" presStyleIdx="4" presStyleCnt="5"/>
      <dgm:spPr/>
      <dgm:t>
        <a:bodyPr/>
        <a:lstStyle/>
        <a:p>
          <a:endParaRPr lang="en-US"/>
        </a:p>
      </dgm:t>
    </dgm:pt>
    <dgm:pt modelId="{0C68C244-F44D-4B60-9AFF-43194CA3F9AD}" type="pres">
      <dgm:prSet presAssocID="{930D89D0-C2FE-4C57-BF6E-98F6BF46871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8D8429-D5A1-468D-A38B-3C2D9A6720F3}" srcId="{A19C41C9-DFB0-4A18-8F81-55F219138B16}" destId="{59E577FE-BCF1-4D47-B94C-C830AB52F26A}" srcOrd="2" destOrd="0" parTransId="{FE12512E-F7FE-41C8-B7EB-C1AEED825E50}" sibTransId="{EAACEE4C-2EFD-4B3A-9DE2-481BAC5A4B06}"/>
    <dgm:cxn modelId="{73CD140E-8782-45B0-914D-E97FA2508CA7}" type="presOf" srcId="{A19C41C9-DFB0-4A18-8F81-55F219138B16}" destId="{D4EEE2AE-D235-4223-AA67-0AEA480FE95A}" srcOrd="0" destOrd="0" presId="urn:microsoft.com/office/officeart/2005/8/layout/radial1"/>
    <dgm:cxn modelId="{36BDABC2-AC68-46CE-A0C0-63DC4EB05DAF}" type="presOf" srcId="{59087098-51B8-43F6-B282-3952D58D05F4}" destId="{505A429B-E443-4AE8-888C-E0EE257D9997}" srcOrd="1" destOrd="0" presId="urn:microsoft.com/office/officeart/2005/8/layout/radial1"/>
    <dgm:cxn modelId="{E4459E6B-2839-4828-879F-B55E7AF7DB14}" type="presOf" srcId="{59087098-51B8-43F6-B282-3952D58D05F4}" destId="{98713C64-4879-49C2-9195-9CF23249B317}" srcOrd="0" destOrd="0" presId="urn:microsoft.com/office/officeart/2005/8/layout/radial1"/>
    <dgm:cxn modelId="{F2803C84-8DBA-4F58-8043-9184F9478DE8}" srcId="{A19C41C9-DFB0-4A18-8F81-55F219138B16}" destId="{930D89D0-C2FE-4C57-BF6E-98F6BF468710}" srcOrd="4" destOrd="0" parTransId="{CAA98AEF-8869-431B-99DF-723E9D70495C}" sibTransId="{67EC5E3C-9A70-4C01-B900-9B6A9872B891}"/>
    <dgm:cxn modelId="{BBBFE3CE-0DDA-4312-94A2-C754693CB7D9}" type="presOf" srcId="{060443C5-514C-40B5-BD54-716F775DDDC2}" destId="{8CF630F3-A851-42F1-8C5E-251438A9B8A2}" srcOrd="1" destOrd="0" presId="urn:microsoft.com/office/officeart/2005/8/layout/radial1"/>
    <dgm:cxn modelId="{A5B62CDB-DFDE-42C5-9049-1C91E9A857D3}" type="presOf" srcId="{060443C5-514C-40B5-BD54-716F775DDDC2}" destId="{F8D0DC57-A70C-4462-A492-CF82AD76DAF8}" srcOrd="0" destOrd="0" presId="urn:microsoft.com/office/officeart/2005/8/layout/radial1"/>
    <dgm:cxn modelId="{E2AFC637-0B39-41ED-A214-A9D072B59E15}" type="presOf" srcId="{59E577FE-BCF1-4D47-B94C-C830AB52F26A}" destId="{97509208-9AF3-4A02-B4C1-80D026364C86}" srcOrd="0" destOrd="0" presId="urn:microsoft.com/office/officeart/2005/8/layout/radial1"/>
    <dgm:cxn modelId="{CD147EC1-4A8B-461A-99C7-4E6B05533E38}" type="presOf" srcId="{FE12512E-F7FE-41C8-B7EB-C1AEED825E50}" destId="{51501DF9-9871-4A07-AA73-143B80A33F33}" srcOrd="1" destOrd="0" presId="urn:microsoft.com/office/officeart/2005/8/layout/radial1"/>
    <dgm:cxn modelId="{8949E625-41D0-4D6B-89C3-CC5C81DB9B54}" type="presOf" srcId="{ACDF17EB-AB3E-4442-B46F-D93057FC0DB0}" destId="{E4A13421-494E-40E8-BAA2-D3506B275C41}" srcOrd="0" destOrd="0" presId="urn:microsoft.com/office/officeart/2005/8/layout/radial1"/>
    <dgm:cxn modelId="{D1F323E7-607B-44BF-AD7A-E00F3E981B46}" srcId="{A19C41C9-DFB0-4A18-8F81-55F219138B16}" destId="{ACDF17EB-AB3E-4442-B46F-D93057FC0DB0}" srcOrd="0" destOrd="0" parTransId="{FE5D2EBC-8897-4DD1-BABE-EE39F016C6C6}" sibTransId="{8ABE9785-4FDE-4681-B3E6-56DFD80848A2}"/>
    <dgm:cxn modelId="{7FD3E80C-4ACB-4A8B-9D50-25A01036FD11}" type="presOf" srcId="{7811B80F-2759-4444-A43B-9A188BF3BEE3}" destId="{22F74846-EEE2-4B20-8E39-9B20F399901A}" srcOrd="0" destOrd="0" presId="urn:microsoft.com/office/officeart/2005/8/layout/radial1"/>
    <dgm:cxn modelId="{02B7A5C7-1354-4CDB-B08E-7F888DFA35F4}" type="presOf" srcId="{CAA98AEF-8869-431B-99DF-723E9D70495C}" destId="{BECD7365-6408-47F5-98A4-7FA9AD6067DF}" srcOrd="0" destOrd="0" presId="urn:microsoft.com/office/officeart/2005/8/layout/radial1"/>
    <dgm:cxn modelId="{6DA425BB-9C07-45C3-943C-77002A00D585}" type="presOf" srcId="{FE5D2EBC-8897-4DD1-BABE-EE39F016C6C6}" destId="{D11F9158-4762-4FD6-A605-5666A64E1EB3}" srcOrd="0" destOrd="0" presId="urn:microsoft.com/office/officeart/2005/8/layout/radial1"/>
    <dgm:cxn modelId="{50283562-B4E7-4BBB-8FBC-DD01DD5B1AAF}" type="presOf" srcId="{CA4171C2-5613-4FC7-A617-A3A76F4BEED1}" destId="{C98B4DAC-5256-493B-AC7B-BF9214397674}" srcOrd="0" destOrd="0" presId="urn:microsoft.com/office/officeart/2005/8/layout/radial1"/>
    <dgm:cxn modelId="{1352513A-A089-4AA8-844C-793D82F36F9F}" type="presOf" srcId="{42842196-3788-49F2-BD8F-561A26ACE19A}" destId="{4DB52A99-4BD1-4AB0-9ADC-EBD845497AB7}" srcOrd="0" destOrd="0" presId="urn:microsoft.com/office/officeart/2005/8/layout/radial1"/>
    <dgm:cxn modelId="{13E64CE7-90E0-4683-B517-09405FC78E95}" srcId="{42842196-3788-49F2-BD8F-561A26ACE19A}" destId="{A19C41C9-DFB0-4A18-8F81-55F219138B16}" srcOrd="0" destOrd="0" parTransId="{C6F5B737-0D2F-4D25-A0E4-D3F4388C5B88}" sibTransId="{C0D7FDD1-DEBD-4444-B4ED-2B6F0922CABE}"/>
    <dgm:cxn modelId="{3DC3AAA6-5AC5-4170-B67C-F829D01439AC}" srcId="{A19C41C9-DFB0-4A18-8F81-55F219138B16}" destId="{CA4171C2-5613-4FC7-A617-A3A76F4BEED1}" srcOrd="1" destOrd="0" parTransId="{060443C5-514C-40B5-BD54-716F775DDDC2}" sibTransId="{63D6AA9B-09BA-4C70-B5AD-5AAEA25B6C82}"/>
    <dgm:cxn modelId="{D8424835-808E-493F-ADB6-7B8A04D32480}" srcId="{A19C41C9-DFB0-4A18-8F81-55F219138B16}" destId="{7811B80F-2759-4444-A43B-9A188BF3BEE3}" srcOrd="3" destOrd="0" parTransId="{59087098-51B8-43F6-B282-3952D58D05F4}" sibTransId="{CC0BF9C9-B579-4261-81C2-6CB32CC4D7C2}"/>
    <dgm:cxn modelId="{9425F107-601C-473D-8DE0-8B427DA96C8C}" type="presOf" srcId="{FE12512E-F7FE-41C8-B7EB-C1AEED825E50}" destId="{F64E6127-58DC-4BF1-BE9D-924EF4E8086F}" srcOrd="0" destOrd="0" presId="urn:microsoft.com/office/officeart/2005/8/layout/radial1"/>
    <dgm:cxn modelId="{88E84DB4-71AE-4C3F-8BBC-DD59450BFE70}" type="presOf" srcId="{930D89D0-C2FE-4C57-BF6E-98F6BF468710}" destId="{0C68C244-F44D-4B60-9AFF-43194CA3F9AD}" srcOrd="0" destOrd="0" presId="urn:microsoft.com/office/officeart/2005/8/layout/radial1"/>
    <dgm:cxn modelId="{0A112E8F-0855-4E28-ABAD-F378D92155C6}" type="presOf" srcId="{CAA98AEF-8869-431B-99DF-723E9D70495C}" destId="{AA1B4A8A-8A75-4F15-A4EE-2873CEB3E593}" srcOrd="1" destOrd="0" presId="urn:microsoft.com/office/officeart/2005/8/layout/radial1"/>
    <dgm:cxn modelId="{93894A57-B7B7-464F-A592-8174A3A8EB0E}" type="presOf" srcId="{FE5D2EBC-8897-4DD1-BABE-EE39F016C6C6}" destId="{1B14EADB-62B2-402F-B762-6CC125C33531}" srcOrd="1" destOrd="0" presId="urn:microsoft.com/office/officeart/2005/8/layout/radial1"/>
    <dgm:cxn modelId="{A4D38B00-07E8-45D5-99E5-636FD0AC3C07}" type="presParOf" srcId="{4DB52A99-4BD1-4AB0-9ADC-EBD845497AB7}" destId="{D4EEE2AE-D235-4223-AA67-0AEA480FE95A}" srcOrd="0" destOrd="0" presId="urn:microsoft.com/office/officeart/2005/8/layout/radial1"/>
    <dgm:cxn modelId="{9CB5C1B7-92DD-49FA-8BF1-79274AE9FA74}" type="presParOf" srcId="{4DB52A99-4BD1-4AB0-9ADC-EBD845497AB7}" destId="{D11F9158-4762-4FD6-A605-5666A64E1EB3}" srcOrd="1" destOrd="0" presId="urn:microsoft.com/office/officeart/2005/8/layout/radial1"/>
    <dgm:cxn modelId="{57C594A8-6C63-45F5-BE34-91CBC8487ADE}" type="presParOf" srcId="{D11F9158-4762-4FD6-A605-5666A64E1EB3}" destId="{1B14EADB-62B2-402F-B762-6CC125C33531}" srcOrd="0" destOrd="0" presId="urn:microsoft.com/office/officeart/2005/8/layout/radial1"/>
    <dgm:cxn modelId="{8401F530-4D8C-4A45-8997-2C592B18D889}" type="presParOf" srcId="{4DB52A99-4BD1-4AB0-9ADC-EBD845497AB7}" destId="{E4A13421-494E-40E8-BAA2-D3506B275C41}" srcOrd="2" destOrd="0" presId="urn:microsoft.com/office/officeart/2005/8/layout/radial1"/>
    <dgm:cxn modelId="{F42BA0CA-40E3-4469-9789-009F5D53392E}" type="presParOf" srcId="{4DB52A99-4BD1-4AB0-9ADC-EBD845497AB7}" destId="{F8D0DC57-A70C-4462-A492-CF82AD76DAF8}" srcOrd="3" destOrd="0" presId="urn:microsoft.com/office/officeart/2005/8/layout/radial1"/>
    <dgm:cxn modelId="{48E5289A-A8FF-418D-BBED-688FD104A13D}" type="presParOf" srcId="{F8D0DC57-A70C-4462-A492-CF82AD76DAF8}" destId="{8CF630F3-A851-42F1-8C5E-251438A9B8A2}" srcOrd="0" destOrd="0" presId="urn:microsoft.com/office/officeart/2005/8/layout/radial1"/>
    <dgm:cxn modelId="{D14069BD-1A09-4B76-8067-BAE13851F22B}" type="presParOf" srcId="{4DB52A99-4BD1-4AB0-9ADC-EBD845497AB7}" destId="{C98B4DAC-5256-493B-AC7B-BF9214397674}" srcOrd="4" destOrd="0" presId="urn:microsoft.com/office/officeart/2005/8/layout/radial1"/>
    <dgm:cxn modelId="{0DBC3CF5-F529-4A52-8C08-1BF4C26A351C}" type="presParOf" srcId="{4DB52A99-4BD1-4AB0-9ADC-EBD845497AB7}" destId="{F64E6127-58DC-4BF1-BE9D-924EF4E8086F}" srcOrd="5" destOrd="0" presId="urn:microsoft.com/office/officeart/2005/8/layout/radial1"/>
    <dgm:cxn modelId="{3C9A2CA3-9242-468F-8A97-B6CA6ACDB072}" type="presParOf" srcId="{F64E6127-58DC-4BF1-BE9D-924EF4E8086F}" destId="{51501DF9-9871-4A07-AA73-143B80A33F33}" srcOrd="0" destOrd="0" presId="urn:microsoft.com/office/officeart/2005/8/layout/radial1"/>
    <dgm:cxn modelId="{D12BBEC0-3DAB-411F-80C4-A85AA36BF7AE}" type="presParOf" srcId="{4DB52A99-4BD1-4AB0-9ADC-EBD845497AB7}" destId="{97509208-9AF3-4A02-B4C1-80D026364C86}" srcOrd="6" destOrd="0" presId="urn:microsoft.com/office/officeart/2005/8/layout/radial1"/>
    <dgm:cxn modelId="{6901546B-940D-4A3E-889C-6122BB344CDA}" type="presParOf" srcId="{4DB52A99-4BD1-4AB0-9ADC-EBD845497AB7}" destId="{98713C64-4879-49C2-9195-9CF23249B317}" srcOrd="7" destOrd="0" presId="urn:microsoft.com/office/officeart/2005/8/layout/radial1"/>
    <dgm:cxn modelId="{F29F594A-9BE2-4B9C-92FB-5C451FD84CA5}" type="presParOf" srcId="{98713C64-4879-49C2-9195-9CF23249B317}" destId="{505A429B-E443-4AE8-888C-E0EE257D9997}" srcOrd="0" destOrd="0" presId="urn:microsoft.com/office/officeart/2005/8/layout/radial1"/>
    <dgm:cxn modelId="{250ED512-26FA-4214-B398-7A1B9ABDEF12}" type="presParOf" srcId="{4DB52A99-4BD1-4AB0-9ADC-EBD845497AB7}" destId="{22F74846-EEE2-4B20-8E39-9B20F399901A}" srcOrd="8" destOrd="0" presId="urn:microsoft.com/office/officeart/2005/8/layout/radial1"/>
    <dgm:cxn modelId="{8B94914D-01EC-4027-891D-51EF57CDCD2E}" type="presParOf" srcId="{4DB52A99-4BD1-4AB0-9ADC-EBD845497AB7}" destId="{BECD7365-6408-47F5-98A4-7FA9AD6067DF}" srcOrd="9" destOrd="0" presId="urn:microsoft.com/office/officeart/2005/8/layout/radial1"/>
    <dgm:cxn modelId="{04C3E0B9-06BD-4CBD-9CCC-B52D974C9BB2}" type="presParOf" srcId="{BECD7365-6408-47F5-98A4-7FA9AD6067DF}" destId="{AA1B4A8A-8A75-4F15-A4EE-2873CEB3E593}" srcOrd="0" destOrd="0" presId="urn:microsoft.com/office/officeart/2005/8/layout/radial1"/>
    <dgm:cxn modelId="{2245182A-177C-4A7A-8967-C85A07BD138E}" type="presParOf" srcId="{4DB52A99-4BD1-4AB0-9ADC-EBD845497AB7}" destId="{0C68C244-F44D-4B60-9AFF-43194CA3F9AD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D4890A-E6CE-4155-8CA1-3CB603A844D3}" type="doc">
      <dgm:prSet loTypeId="urn:microsoft.com/office/officeart/2005/8/layout/orgChart1" loCatId="hierarchy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B3FED939-4A30-48DF-8B4B-6BD30A866F36}">
      <dgm:prSet phldrT="[Text]"/>
      <dgm:spPr/>
      <dgm:t>
        <a:bodyPr/>
        <a:lstStyle/>
        <a:p>
          <a:r>
            <a:rPr lang="en-US" dirty="0" smtClean="0"/>
            <a:t>Traditional</a:t>
          </a:r>
          <a:endParaRPr lang="en-US" dirty="0"/>
        </a:p>
      </dgm:t>
    </dgm:pt>
    <dgm:pt modelId="{9C274760-F959-4CB6-AE8C-E57AE7A5B4CF}" type="parTrans" cxnId="{86230685-67B2-478D-B98F-80162E39F898}">
      <dgm:prSet/>
      <dgm:spPr/>
      <dgm:t>
        <a:bodyPr/>
        <a:lstStyle/>
        <a:p>
          <a:endParaRPr lang="en-US"/>
        </a:p>
      </dgm:t>
    </dgm:pt>
    <dgm:pt modelId="{C27084AF-DAEF-4ECE-BF1B-AD6A44489F09}" type="sibTrans" cxnId="{86230685-67B2-478D-B98F-80162E39F898}">
      <dgm:prSet/>
      <dgm:spPr/>
      <dgm:t>
        <a:bodyPr/>
        <a:lstStyle/>
        <a:p>
          <a:endParaRPr lang="en-US"/>
        </a:p>
      </dgm:t>
    </dgm:pt>
    <dgm:pt modelId="{0764C0E7-F5B6-469F-9FF7-63506AC4A6DA}">
      <dgm:prSet phldrT="[Text]"/>
      <dgm:spPr/>
      <dgm:t>
        <a:bodyPr/>
        <a:lstStyle/>
        <a:p>
          <a:r>
            <a:rPr lang="en-US" dirty="0" smtClean="0"/>
            <a:t>Non-Traditional</a:t>
          </a:r>
          <a:endParaRPr lang="en-US" dirty="0"/>
        </a:p>
      </dgm:t>
    </dgm:pt>
    <dgm:pt modelId="{2D04C935-6195-4D3A-A5F7-9A24354DAE02}" type="parTrans" cxnId="{710A313A-05D2-40B4-A726-408D115F8D99}">
      <dgm:prSet/>
      <dgm:spPr/>
      <dgm:t>
        <a:bodyPr/>
        <a:lstStyle/>
        <a:p>
          <a:endParaRPr lang="en-US"/>
        </a:p>
      </dgm:t>
    </dgm:pt>
    <dgm:pt modelId="{120663CB-E0D7-4B07-83DC-136C96D27EFF}" type="sibTrans" cxnId="{710A313A-05D2-40B4-A726-408D115F8D99}">
      <dgm:prSet/>
      <dgm:spPr/>
      <dgm:t>
        <a:bodyPr/>
        <a:lstStyle/>
        <a:p>
          <a:endParaRPr lang="en-US"/>
        </a:p>
      </dgm:t>
    </dgm:pt>
    <dgm:pt modelId="{1CBD8C0E-4CD6-4ABB-986E-4C371F2E1CBD}">
      <dgm:prSet phldrT="[Text]"/>
      <dgm:spPr/>
      <dgm:t>
        <a:bodyPr/>
        <a:lstStyle/>
        <a:p>
          <a:r>
            <a:rPr lang="en-US" dirty="0" err="1" smtClean="0"/>
            <a:t>Govt</a:t>
          </a:r>
          <a:r>
            <a:rPr lang="en-US" dirty="0" smtClean="0"/>
            <a:t>-Generated</a:t>
          </a:r>
          <a:endParaRPr lang="en-US" dirty="0"/>
        </a:p>
      </dgm:t>
    </dgm:pt>
    <dgm:pt modelId="{D3A54919-1AE8-468B-8B45-65929855378D}" type="parTrans" cxnId="{B184FD15-0F2F-454F-9566-A2422269D2BB}">
      <dgm:prSet/>
      <dgm:spPr/>
      <dgm:t>
        <a:bodyPr/>
        <a:lstStyle/>
        <a:p>
          <a:endParaRPr lang="en-US"/>
        </a:p>
      </dgm:t>
    </dgm:pt>
    <dgm:pt modelId="{AA5B8CDF-9DF6-4FF3-B639-B9AA96EDAF5B}" type="sibTrans" cxnId="{B184FD15-0F2F-454F-9566-A2422269D2BB}">
      <dgm:prSet/>
      <dgm:spPr/>
      <dgm:t>
        <a:bodyPr/>
        <a:lstStyle/>
        <a:p>
          <a:endParaRPr lang="en-US"/>
        </a:p>
      </dgm:t>
    </dgm:pt>
    <dgm:pt modelId="{D6DC6EBC-45D6-4DA6-BCFA-E16D0F11D9FA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Privately-Generated</a:t>
          </a:r>
          <a:endParaRPr lang="en-US" dirty="0"/>
        </a:p>
      </dgm:t>
    </dgm:pt>
    <dgm:pt modelId="{C7846051-72A7-426E-B8E8-C75EC924C16F}" type="parTrans" cxnId="{354954DD-A2E0-4CCE-8B96-6D12AE3227BF}">
      <dgm:prSet/>
      <dgm:spPr/>
      <dgm:t>
        <a:bodyPr/>
        <a:lstStyle/>
        <a:p>
          <a:endParaRPr lang="en-US"/>
        </a:p>
      </dgm:t>
    </dgm:pt>
    <dgm:pt modelId="{D26D46F3-39AB-4F69-963E-7562C0B8ED31}" type="sibTrans" cxnId="{354954DD-A2E0-4CCE-8B96-6D12AE3227BF}">
      <dgm:prSet/>
      <dgm:spPr/>
      <dgm:t>
        <a:bodyPr/>
        <a:lstStyle/>
        <a:p>
          <a:endParaRPr lang="en-US"/>
        </a:p>
      </dgm:t>
    </dgm:pt>
    <dgm:pt modelId="{225114B0-D7D6-49D0-B1E1-FCAC922902F6}">
      <dgm:prSet phldrT="[Text]"/>
      <dgm:spPr/>
      <dgm:t>
        <a:bodyPr/>
        <a:lstStyle/>
        <a:p>
          <a:r>
            <a:rPr lang="en-US" dirty="0" smtClean="0"/>
            <a:t>Privately-Generated</a:t>
          </a:r>
          <a:endParaRPr lang="en-US" dirty="0"/>
        </a:p>
      </dgm:t>
    </dgm:pt>
    <dgm:pt modelId="{DA41531E-C243-44E6-9E11-E2D6F90973D9}" type="parTrans" cxnId="{B9509889-B245-4177-B439-9CB454470EBD}">
      <dgm:prSet/>
      <dgm:spPr/>
      <dgm:t>
        <a:bodyPr/>
        <a:lstStyle/>
        <a:p>
          <a:endParaRPr lang="en-US"/>
        </a:p>
      </dgm:t>
    </dgm:pt>
    <dgm:pt modelId="{BF51C3E5-F3B7-4173-AD6A-471728A5DF9D}" type="sibTrans" cxnId="{B9509889-B245-4177-B439-9CB454470EBD}">
      <dgm:prSet/>
      <dgm:spPr/>
      <dgm:t>
        <a:bodyPr/>
        <a:lstStyle/>
        <a:p>
          <a:endParaRPr lang="en-US"/>
        </a:p>
      </dgm:t>
    </dgm:pt>
    <dgm:pt modelId="{70AA9C74-2502-42FF-A825-8C90168361DA}">
      <dgm:prSet phldrT="[Text]"/>
      <dgm:spPr/>
      <dgm:t>
        <a:bodyPr/>
        <a:lstStyle/>
        <a:p>
          <a:r>
            <a:rPr lang="en-US" dirty="0" err="1" smtClean="0"/>
            <a:t>Govt</a:t>
          </a:r>
          <a:r>
            <a:rPr lang="en-US" dirty="0" smtClean="0"/>
            <a:t>-Generated</a:t>
          </a:r>
          <a:endParaRPr lang="en-US" dirty="0"/>
        </a:p>
      </dgm:t>
    </dgm:pt>
    <dgm:pt modelId="{A939B255-418B-4309-82A4-BE35563FB2DC}" type="parTrans" cxnId="{233194AD-5BEB-4052-BEF6-F41FFFAADF01}">
      <dgm:prSet/>
      <dgm:spPr/>
      <dgm:t>
        <a:bodyPr/>
        <a:lstStyle/>
        <a:p>
          <a:endParaRPr lang="en-US"/>
        </a:p>
      </dgm:t>
    </dgm:pt>
    <dgm:pt modelId="{48C05BE6-0F45-4A1E-917A-4B647D5BA224}" type="sibTrans" cxnId="{233194AD-5BEB-4052-BEF6-F41FFFAADF01}">
      <dgm:prSet/>
      <dgm:spPr/>
      <dgm:t>
        <a:bodyPr/>
        <a:lstStyle/>
        <a:p>
          <a:endParaRPr lang="en-US"/>
        </a:p>
      </dgm:t>
    </dgm:pt>
    <dgm:pt modelId="{F9B694D8-FDCA-4A1C-B92D-B53E3D9BC2C8}" type="pres">
      <dgm:prSet presAssocID="{8AD4890A-E6CE-4155-8CA1-3CB603A844D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693A021-D950-4402-B20B-35B1C88AEAFC}" type="pres">
      <dgm:prSet presAssocID="{B3FED939-4A30-48DF-8B4B-6BD30A866F36}" presName="hierRoot1" presStyleCnt="0">
        <dgm:presLayoutVars>
          <dgm:hierBranch val="init"/>
        </dgm:presLayoutVars>
      </dgm:prSet>
      <dgm:spPr/>
    </dgm:pt>
    <dgm:pt modelId="{FBCB9D46-847A-4854-BE59-5A72BC1EF1AA}" type="pres">
      <dgm:prSet presAssocID="{B3FED939-4A30-48DF-8B4B-6BD30A866F36}" presName="rootComposite1" presStyleCnt="0"/>
      <dgm:spPr/>
    </dgm:pt>
    <dgm:pt modelId="{5D9DDE33-AA38-4E87-B878-8073EB9BD2CF}" type="pres">
      <dgm:prSet presAssocID="{B3FED939-4A30-48DF-8B4B-6BD30A866F36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A589B2-538A-42DC-BB20-426F4029853A}" type="pres">
      <dgm:prSet presAssocID="{B3FED939-4A30-48DF-8B4B-6BD30A866F3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E92E09D-0F84-4E8F-AFA7-134228BE37E2}" type="pres">
      <dgm:prSet presAssocID="{B3FED939-4A30-48DF-8B4B-6BD30A866F36}" presName="hierChild2" presStyleCnt="0"/>
      <dgm:spPr/>
    </dgm:pt>
    <dgm:pt modelId="{BA2E3C47-F3D8-4D7F-9F09-3D5BA291ADD7}" type="pres">
      <dgm:prSet presAssocID="{C7846051-72A7-426E-B8E8-C75EC924C16F}" presName="Name37" presStyleLbl="parChTrans1D2" presStyleIdx="0" presStyleCnt="4"/>
      <dgm:spPr/>
      <dgm:t>
        <a:bodyPr/>
        <a:lstStyle/>
        <a:p>
          <a:endParaRPr lang="en-US"/>
        </a:p>
      </dgm:t>
    </dgm:pt>
    <dgm:pt modelId="{CE7F9382-A75C-4A17-8686-1BA00BD3D9FE}" type="pres">
      <dgm:prSet presAssocID="{D6DC6EBC-45D6-4DA6-BCFA-E16D0F11D9FA}" presName="hierRoot2" presStyleCnt="0">
        <dgm:presLayoutVars>
          <dgm:hierBranch val="init"/>
        </dgm:presLayoutVars>
      </dgm:prSet>
      <dgm:spPr/>
    </dgm:pt>
    <dgm:pt modelId="{EE567773-B33D-4DCF-BF38-6B786370A0F6}" type="pres">
      <dgm:prSet presAssocID="{D6DC6EBC-45D6-4DA6-BCFA-E16D0F11D9FA}" presName="rootComposite" presStyleCnt="0"/>
      <dgm:spPr/>
    </dgm:pt>
    <dgm:pt modelId="{EDB9F571-57B8-4DD2-8E82-FF662ED7F0CE}" type="pres">
      <dgm:prSet presAssocID="{D6DC6EBC-45D6-4DA6-BCFA-E16D0F11D9F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AB73DA-1539-450F-BB06-AABDE98FFDCB}" type="pres">
      <dgm:prSet presAssocID="{D6DC6EBC-45D6-4DA6-BCFA-E16D0F11D9FA}" presName="rootConnector" presStyleLbl="node2" presStyleIdx="0" presStyleCnt="4"/>
      <dgm:spPr/>
      <dgm:t>
        <a:bodyPr/>
        <a:lstStyle/>
        <a:p>
          <a:endParaRPr lang="en-US"/>
        </a:p>
      </dgm:t>
    </dgm:pt>
    <dgm:pt modelId="{109E4709-C207-4E22-A7F8-8709D7B10707}" type="pres">
      <dgm:prSet presAssocID="{D6DC6EBC-45D6-4DA6-BCFA-E16D0F11D9FA}" presName="hierChild4" presStyleCnt="0"/>
      <dgm:spPr/>
    </dgm:pt>
    <dgm:pt modelId="{A99F23BB-B732-46B2-8051-85028984B0B4}" type="pres">
      <dgm:prSet presAssocID="{D6DC6EBC-45D6-4DA6-BCFA-E16D0F11D9FA}" presName="hierChild5" presStyleCnt="0"/>
      <dgm:spPr/>
    </dgm:pt>
    <dgm:pt modelId="{2DDA1694-6405-4796-93F2-753D7AEEF3B5}" type="pres">
      <dgm:prSet presAssocID="{A939B255-418B-4309-82A4-BE35563FB2DC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1594D69-0C1D-48A7-868F-C1B4CEC20673}" type="pres">
      <dgm:prSet presAssocID="{70AA9C74-2502-42FF-A825-8C90168361DA}" presName="hierRoot2" presStyleCnt="0">
        <dgm:presLayoutVars>
          <dgm:hierBranch val="init"/>
        </dgm:presLayoutVars>
      </dgm:prSet>
      <dgm:spPr/>
    </dgm:pt>
    <dgm:pt modelId="{ED924DA6-3FE5-4AB7-9AA0-7FCBFE67A3ED}" type="pres">
      <dgm:prSet presAssocID="{70AA9C74-2502-42FF-A825-8C90168361DA}" presName="rootComposite" presStyleCnt="0"/>
      <dgm:spPr/>
    </dgm:pt>
    <dgm:pt modelId="{61C7216B-7308-46E1-BDD9-24CF539EAAD0}" type="pres">
      <dgm:prSet presAssocID="{70AA9C74-2502-42FF-A825-8C90168361DA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51FB2B-6E86-4D04-A8DA-0DA25399D026}" type="pres">
      <dgm:prSet presAssocID="{70AA9C74-2502-42FF-A825-8C90168361DA}" presName="rootConnector" presStyleLbl="node2" presStyleIdx="1" presStyleCnt="4"/>
      <dgm:spPr/>
      <dgm:t>
        <a:bodyPr/>
        <a:lstStyle/>
        <a:p>
          <a:endParaRPr lang="en-US"/>
        </a:p>
      </dgm:t>
    </dgm:pt>
    <dgm:pt modelId="{FA3BE97E-BBB9-416E-B2CF-9C4C0E091E00}" type="pres">
      <dgm:prSet presAssocID="{70AA9C74-2502-42FF-A825-8C90168361DA}" presName="hierChild4" presStyleCnt="0"/>
      <dgm:spPr/>
    </dgm:pt>
    <dgm:pt modelId="{8A2F1EAC-D64D-4EB0-B7D6-33082ED6B631}" type="pres">
      <dgm:prSet presAssocID="{70AA9C74-2502-42FF-A825-8C90168361DA}" presName="hierChild5" presStyleCnt="0"/>
      <dgm:spPr/>
    </dgm:pt>
    <dgm:pt modelId="{79AA4E7A-D289-43C0-842B-8CD5A1BC0199}" type="pres">
      <dgm:prSet presAssocID="{B3FED939-4A30-48DF-8B4B-6BD30A866F36}" presName="hierChild3" presStyleCnt="0"/>
      <dgm:spPr/>
    </dgm:pt>
    <dgm:pt modelId="{9AA524FF-89AC-4E85-8DBE-35ECD0053322}" type="pres">
      <dgm:prSet presAssocID="{0764C0E7-F5B6-469F-9FF7-63506AC4A6DA}" presName="hierRoot1" presStyleCnt="0">
        <dgm:presLayoutVars>
          <dgm:hierBranch val="init"/>
        </dgm:presLayoutVars>
      </dgm:prSet>
      <dgm:spPr/>
    </dgm:pt>
    <dgm:pt modelId="{5424C62E-A8BF-4CFD-A220-1494BEC93E06}" type="pres">
      <dgm:prSet presAssocID="{0764C0E7-F5B6-469F-9FF7-63506AC4A6DA}" presName="rootComposite1" presStyleCnt="0"/>
      <dgm:spPr/>
    </dgm:pt>
    <dgm:pt modelId="{7A670EA3-1DCE-4AE3-B754-C0BE97FDCF4E}" type="pres">
      <dgm:prSet presAssocID="{0764C0E7-F5B6-469F-9FF7-63506AC4A6DA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ACA236-058E-4264-8A2E-C048EE3225EF}" type="pres">
      <dgm:prSet presAssocID="{0764C0E7-F5B6-469F-9FF7-63506AC4A6D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28760CD-94E8-4F3A-94EC-1A1933254228}" type="pres">
      <dgm:prSet presAssocID="{0764C0E7-F5B6-469F-9FF7-63506AC4A6DA}" presName="hierChild2" presStyleCnt="0"/>
      <dgm:spPr/>
    </dgm:pt>
    <dgm:pt modelId="{A0CA70C2-7DE2-4C61-9CF9-D2D4265D1090}" type="pres">
      <dgm:prSet presAssocID="{DA41531E-C243-44E6-9E11-E2D6F90973D9}" presName="Name37" presStyleLbl="parChTrans1D2" presStyleIdx="2" presStyleCnt="4"/>
      <dgm:spPr/>
      <dgm:t>
        <a:bodyPr/>
        <a:lstStyle/>
        <a:p>
          <a:endParaRPr lang="en-US"/>
        </a:p>
      </dgm:t>
    </dgm:pt>
    <dgm:pt modelId="{65A1028E-4F8F-4FB6-96DF-52C7F20A1216}" type="pres">
      <dgm:prSet presAssocID="{225114B0-D7D6-49D0-B1E1-FCAC922902F6}" presName="hierRoot2" presStyleCnt="0">
        <dgm:presLayoutVars>
          <dgm:hierBranch val="init"/>
        </dgm:presLayoutVars>
      </dgm:prSet>
      <dgm:spPr/>
    </dgm:pt>
    <dgm:pt modelId="{31CD0BA5-E0EF-490A-8FBE-C9FB738C378B}" type="pres">
      <dgm:prSet presAssocID="{225114B0-D7D6-49D0-B1E1-FCAC922902F6}" presName="rootComposite" presStyleCnt="0"/>
      <dgm:spPr/>
    </dgm:pt>
    <dgm:pt modelId="{F34324B7-EDF3-46A6-A7C2-F11FCB9AEC82}" type="pres">
      <dgm:prSet presAssocID="{225114B0-D7D6-49D0-B1E1-FCAC922902F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BB8987-5C4F-4B4E-9E2C-26B2A24720E3}" type="pres">
      <dgm:prSet presAssocID="{225114B0-D7D6-49D0-B1E1-FCAC922902F6}" presName="rootConnector" presStyleLbl="node2" presStyleIdx="2" presStyleCnt="4"/>
      <dgm:spPr/>
      <dgm:t>
        <a:bodyPr/>
        <a:lstStyle/>
        <a:p>
          <a:endParaRPr lang="en-US"/>
        </a:p>
      </dgm:t>
    </dgm:pt>
    <dgm:pt modelId="{0D768C96-AD71-4005-84B0-618A64D66747}" type="pres">
      <dgm:prSet presAssocID="{225114B0-D7D6-49D0-B1E1-FCAC922902F6}" presName="hierChild4" presStyleCnt="0"/>
      <dgm:spPr/>
    </dgm:pt>
    <dgm:pt modelId="{A8481173-43DE-4C05-9C58-3DB8616461BF}" type="pres">
      <dgm:prSet presAssocID="{225114B0-D7D6-49D0-B1E1-FCAC922902F6}" presName="hierChild5" presStyleCnt="0"/>
      <dgm:spPr/>
    </dgm:pt>
    <dgm:pt modelId="{B9800FA0-9C03-4EF1-A3F9-A7C836ACDFD2}" type="pres">
      <dgm:prSet presAssocID="{D3A54919-1AE8-468B-8B45-65929855378D}" presName="Name37" presStyleLbl="parChTrans1D2" presStyleIdx="3" presStyleCnt="4"/>
      <dgm:spPr/>
      <dgm:t>
        <a:bodyPr/>
        <a:lstStyle/>
        <a:p>
          <a:endParaRPr lang="en-US"/>
        </a:p>
      </dgm:t>
    </dgm:pt>
    <dgm:pt modelId="{CCA97CBF-A5B8-4E1E-8F1C-A7AC30CB2C31}" type="pres">
      <dgm:prSet presAssocID="{1CBD8C0E-4CD6-4ABB-986E-4C371F2E1CBD}" presName="hierRoot2" presStyleCnt="0">
        <dgm:presLayoutVars>
          <dgm:hierBranch val="init"/>
        </dgm:presLayoutVars>
      </dgm:prSet>
      <dgm:spPr/>
    </dgm:pt>
    <dgm:pt modelId="{0E4FB137-FBA1-495A-9DB8-06B7A5402119}" type="pres">
      <dgm:prSet presAssocID="{1CBD8C0E-4CD6-4ABB-986E-4C371F2E1CBD}" presName="rootComposite" presStyleCnt="0"/>
      <dgm:spPr/>
    </dgm:pt>
    <dgm:pt modelId="{EDF2690D-F00D-4552-BF4A-78686D5BEAD7}" type="pres">
      <dgm:prSet presAssocID="{1CBD8C0E-4CD6-4ABB-986E-4C371F2E1CBD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9EA6C1-F5DD-4989-8C2B-ABFB77F6E0A1}" type="pres">
      <dgm:prSet presAssocID="{1CBD8C0E-4CD6-4ABB-986E-4C371F2E1CBD}" presName="rootConnector" presStyleLbl="node2" presStyleIdx="3" presStyleCnt="4"/>
      <dgm:spPr/>
      <dgm:t>
        <a:bodyPr/>
        <a:lstStyle/>
        <a:p>
          <a:endParaRPr lang="en-US"/>
        </a:p>
      </dgm:t>
    </dgm:pt>
    <dgm:pt modelId="{DDCAE590-2396-44AF-AE34-A6F9D37681C4}" type="pres">
      <dgm:prSet presAssocID="{1CBD8C0E-4CD6-4ABB-986E-4C371F2E1CBD}" presName="hierChild4" presStyleCnt="0"/>
      <dgm:spPr/>
    </dgm:pt>
    <dgm:pt modelId="{C2F9DAE5-39A6-4D82-BB80-A8EA32A3F621}" type="pres">
      <dgm:prSet presAssocID="{1CBD8C0E-4CD6-4ABB-986E-4C371F2E1CBD}" presName="hierChild5" presStyleCnt="0"/>
      <dgm:spPr/>
    </dgm:pt>
    <dgm:pt modelId="{86F0FE24-88B8-4650-BE4E-1D410D657555}" type="pres">
      <dgm:prSet presAssocID="{0764C0E7-F5B6-469F-9FF7-63506AC4A6DA}" presName="hierChild3" presStyleCnt="0"/>
      <dgm:spPr/>
    </dgm:pt>
  </dgm:ptLst>
  <dgm:cxnLst>
    <dgm:cxn modelId="{30869DAC-8893-4282-A24D-E5908054C558}" type="presOf" srcId="{0764C0E7-F5B6-469F-9FF7-63506AC4A6DA}" destId="{7A670EA3-1DCE-4AE3-B754-C0BE97FDCF4E}" srcOrd="0" destOrd="0" presId="urn:microsoft.com/office/officeart/2005/8/layout/orgChart1"/>
    <dgm:cxn modelId="{710A313A-05D2-40B4-A726-408D115F8D99}" srcId="{8AD4890A-E6CE-4155-8CA1-3CB603A844D3}" destId="{0764C0E7-F5B6-469F-9FF7-63506AC4A6DA}" srcOrd="1" destOrd="0" parTransId="{2D04C935-6195-4D3A-A5F7-9A24354DAE02}" sibTransId="{120663CB-E0D7-4B07-83DC-136C96D27EFF}"/>
    <dgm:cxn modelId="{18AE544E-9BD2-4D95-91BB-E70B4C1DFF13}" type="presOf" srcId="{B3FED939-4A30-48DF-8B4B-6BD30A866F36}" destId="{93A589B2-538A-42DC-BB20-426F4029853A}" srcOrd="1" destOrd="0" presId="urn:microsoft.com/office/officeart/2005/8/layout/orgChart1"/>
    <dgm:cxn modelId="{EB774181-F753-44C5-9569-62AB209452D6}" type="presOf" srcId="{D3A54919-1AE8-468B-8B45-65929855378D}" destId="{B9800FA0-9C03-4EF1-A3F9-A7C836ACDFD2}" srcOrd="0" destOrd="0" presId="urn:microsoft.com/office/officeart/2005/8/layout/orgChart1"/>
    <dgm:cxn modelId="{2254F8E6-A188-4D16-BA30-F8372C74A3DE}" type="presOf" srcId="{B3FED939-4A30-48DF-8B4B-6BD30A866F36}" destId="{5D9DDE33-AA38-4E87-B878-8073EB9BD2CF}" srcOrd="0" destOrd="0" presId="urn:microsoft.com/office/officeart/2005/8/layout/orgChart1"/>
    <dgm:cxn modelId="{354954DD-A2E0-4CCE-8B96-6D12AE3227BF}" srcId="{B3FED939-4A30-48DF-8B4B-6BD30A866F36}" destId="{D6DC6EBC-45D6-4DA6-BCFA-E16D0F11D9FA}" srcOrd="0" destOrd="0" parTransId="{C7846051-72A7-426E-B8E8-C75EC924C16F}" sibTransId="{D26D46F3-39AB-4F69-963E-7562C0B8ED31}"/>
    <dgm:cxn modelId="{DC47AD34-57C3-4348-83B5-8B48DEED9967}" type="presOf" srcId="{225114B0-D7D6-49D0-B1E1-FCAC922902F6}" destId="{F34324B7-EDF3-46A6-A7C2-F11FCB9AEC82}" srcOrd="0" destOrd="0" presId="urn:microsoft.com/office/officeart/2005/8/layout/orgChart1"/>
    <dgm:cxn modelId="{0B849F8C-684A-4D09-89F7-FF33481C6605}" type="presOf" srcId="{70AA9C74-2502-42FF-A825-8C90168361DA}" destId="{61C7216B-7308-46E1-BDD9-24CF539EAAD0}" srcOrd="0" destOrd="0" presId="urn:microsoft.com/office/officeart/2005/8/layout/orgChart1"/>
    <dgm:cxn modelId="{6E820F0B-1EE2-42F8-AD5F-07C2C91E47C2}" type="presOf" srcId="{225114B0-D7D6-49D0-B1E1-FCAC922902F6}" destId="{E0BB8987-5C4F-4B4E-9E2C-26B2A24720E3}" srcOrd="1" destOrd="0" presId="urn:microsoft.com/office/officeart/2005/8/layout/orgChart1"/>
    <dgm:cxn modelId="{DA37F55C-6A04-4487-8A31-EBAAC0EB60BF}" type="presOf" srcId="{1CBD8C0E-4CD6-4ABB-986E-4C371F2E1CBD}" destId="{CD9EA6C1-F5DD-4989-8C2B-ABFB77F6E0A1}" srcOrd="1" destOrd="0" presId="urn:microsoft.com/office/officeart/2005/8/layout/orgChart1"/>
    <dgm:cxn modelId="{B184FD15-0F2F-454F-9566-A2422269D2BB}" srcId="{0764C0E7-F5B6-469F-9FF7-63506AC4A6DA}" destId="{1CBD8C0E-4CD6-4ABB-986E-4C371F2E1CBD}" srcOrd="1" destOrd="0" parTransId="{D3A54919-1AE8-468B-8B45-65929855378D}" sibTransId="{AA5B8CDF-9DF6-4FF3-B639-B9AA96EDAF5B}"/>
    <dgm:cxn modelId="{794DC20D-06F8-45AE-959E-7AFC8C450B44}" type="presOf" srcId="{0764C0E7-F5B6-469F-9FF7-63506AC4A6DA}" destId="{68ACA236-058E-4264-8A2E-C048EE3225EF}" srcOrd="1" destOrd="0" presId="urn:microsoft.com/office/officeart/2005/8/layout/orgChart1"/>
    <dgm:cxn modelId="{8901CB66-2A64-4C2A-9CFA-BD28C483C9ED}" type="presOf" srcId="{DA41531E-C243-44E6-9E11-E2D6F90973D9}" destId="{A0CA70C2-7DE2-4C61-9CF9-D2D4265D1090}" srcOrd="0" destOrd="0" presId="urn:microsoft.com/office/officeart/2005/8/layout/orgChart1"/>
    <dgm:cxn modelId="{8868917A-7C71-4E80-AD32-F80C7870653E}" type="presOf" srcId="{D6DC6EBC-45D6-4DA6-BCFA-E16D0F11D9FA}" destId="{EDB9F571-57B8-4DD2-8E82-FF662ED7F0CE}" srcOrd="0" destOrd="0" presId="urn:microsoft.com/office/officeart/2005/8/layout/orgChart1"/>
    <dgm:cxn modelId="{D097699A-CA90-4977-86CF-D02D9C1CF055}" type="presOf" srcId="{C7846051-72A7-426E-B8E8-C75EC924C16F}" destId="{BA2E3C47-F3D8-4D7F-9F09-3D5BA291ADD7}" srcOrd="0" destOrd="0" presId="urn:microsoft.com/office/officeart/2005/8/layout/orgChart1"/>
    <dgm:cxn modelId="{BD5E4A0D-E8C2-4CE7-BC67-9B985F3DBC0D}" type="presOf" srcId="{8AD4890A-E6CE-4155-8CA1-3CB603A844D3}" destId="{F9B694D8-FDCA-4A1C-B92D-B53E3D9BC2C8}" srcOrd="0" destOrd="0" presId="urn:microsoft.com/office/officeart/2005/8/layout/orgChart1"/>
    <dgm:cxn modelId="{5263B192-A4C7-4C04-B359-24DD32630ECA}" type="presOf" srcId="{D6DC6EBC-45D6-4DA6-BCFA-E16D0F11D9FA}" destId="{A6AB73DA-1539-450F-BB06-AABDE98FFDCB}" srcOrd="1" destOrd="0" presId="urn:microsoft.com/office/officeart/2005/8/layout/orgChart1"/>
    <dgm:cxn modelId="{C3F95F14-99BD-45F4-9D1E-07E6373A1A41}" type="presOf" srcId="{70AA9C74-2502-42FF-A825-8C90168361DA}" destId="{DF51FB2B-6E86-4D04-A8DA-0DA25399D026}" srcOrd="1" destOrd="0" presId="urn:microsoft.com/office/officeart/2005/8/layout/orgChart1"/>
    <dgm:cxn modelId="{86230685-67B2-478D-B98F-80162E39F898}" srcId="{8AD4890A-E6CE-4155-8CA1-3CB603A844D3}" destId="{B3FED939-4A30-48DF-8B4B-6BD30A866F36}" srcOrd="0" destOrd="0" parTransId="{9C274760-F959-4CB6-AE8C-E57AE7A5B4CF}" sibTransId="{C27084AF-DAEF-4ECE-BF1B-AD6A44489F09}"/>
    <dgm:cxn modelId="{856F6C4A-0FD8-452D-8701-65046374CF9A}" type="presOf" srcId="{A939B255-418B-4309-82A4-BE35563FB2DC}" destId="{2DDA1694-6405-4796-93F2-753D7AEEF3B5}" srcOrd="0" destOrd="0" presId="urn:microsoft.com/office/officeart/2005/8/layout/orgChart1"/>
    <dgm:cxn modelId="{FA83FC29-ABA4-4AFF-8CA9-5CA613226E69}" type="presOf" srcId="{1CBD8C0E-4CD6-4ABB-986E-4C371F2E1CBD}" destId="{EDF2690D-F00D-4552-BF4A-78686D5BEAD7}" srcOrd="0" destOrd="0" presId="urn:microsoft.com/office/officeart/2005/8/layout/orgChart1"/>
    <dgm:cxn modelId="{B9509889-B245-4177-B439-9CB454470EBD}" srcId="{0764C0E7-F5B6-469F-9FF7-63506AC4A6DA}" destId="{225114B0-D7D6-49D0-B1E1-FCAC922902F6}" srcOrd="0" destOrd="0" parTransId="{DA41531E-C243-44E6-9E11-E2D6F90973D9}" sibTransId="{BF51C3E5-F3B7-4173-AD6A-471728A5DF9D}"/>
    <dgm:cxn modelId="{233194AD-5BEB-4052-BEF6-F41FFFAADF01}" srcId="{B3FED939-4A30-48DF-8B4B-6BD30A866F36}" destId="{70AA9C74-2502-42FF-A825-8C90168361DA}" srcOrd="1" destOrd="0" parTransId="{A939B255-418B-4309-82A4-BE35563FB2DC}" sibTransId="{48C05BE6-0F45-4A1E-917A-4B647D5BA224}"/>
    <dgm:cxn modelId="{2658FFA6-32C4-4F7B-B8E1-BAF73716333A}" type="presParOf" srcId="{F9B694D8-FDCA-4A1C-B92D-B53E3D9BC2C8}" destId="{2693A021-D950-4402-B20B-35B1C88AEAFC}" srcOrd="0" destOrd="0" presId="urn:microsoft.com/office/officeart/2005/8/layout/orgChart1"/>
    <dgm:cxn modelId="{D36C622F-5F92-4053-ACA6-176A5614248C}" type="presParOf" srcId="{2693A021-D950-4402-B20B-35B1C88AEAFC}" destId="{FBCB9D46-847A-4854-BE59-5A72BC1EF1AA}" srcOrd="0" destOrd="0" presId="urn:microsoft.com/office/officeart/2005/8/layout/orgChart1"/>
    <dgm:cxn modelId="{F0D77A91-8C12-456F-9902-74638C207FB1}" type="presParOf" srcId="{FBCB9D46-847A-4854-BE59-5A72BC1EF1AA}" destId="{5D9DDE33-AA38-4E87-B878-8073EB9BD2CF}" srcOrd="0" destOrd="0" presId="urn:microsoft.com/office/officeart/2005/8/layout/orgChart1"/>
    <dgm:cxn modelId="{001728F7-4722-4D6C-BD8D-E6EC76ED4572}" type="presParOf" srcId="{FBCB9D46-847A-4854-BE59-5A72BC1EF1AA}" destId="{93A589B2-538A-42DC-BB20-426F4029853A}" srcOrd="1" destOrd="0" presId="urn:microsoft.com/office/officeart/2005/8/layout/orgChart1"/>
    <dgm:cxn modelId="{645D33E8-9145-47E0-B529-BF1E3A5DCE94}" type="presParOf" srcId="{2693A021-D950-4402-B20B-35B1C88AEAFC}" destId="{2E92E09D-0F84-4E8F-AFA7-134228BE37E2}" srcOrd="1" destOrd="0" presId="urn:microsoft.com/office/officeart/2005/8/layout/orgChart1"/>
    <dgm:cxn modelId="{C599B071-9021-47FA-B165-326E615360EC}" type="presParOf" srcId="{2E92E09D-0F84-4E8F-AFA7-134228BE37E2}" destId="{BA2E3C47-F3D8-4D7F-9F09-3D5BA291ADD7}" srcOrd="0" destOrd="0" presId="urn:microsoft.com/office/officeart/2005/8/layout/orgChart1"/>
    <dgm:cxn modelId="{559138D1-0538-4689-99DE-27278FB02842}" type="presParOf" srcId="{2E92E09D-0F84-4E8F-AFA7-134228BE37E2}" destId="{CE7F9382-A75C-4A17-8686-1BA00BD3D9FE}" srcOrd="1" destOrd="0" presId="urn:microsoft.com/office/officeart/2005/8/layout/orgChart1"/>
    <dgm:cxn modelId="{5EFF6070-4A77-4B39-9DCE-48330BB1D4C6}" type="presParOf" srcId="{CE7F9382-A75C-4A17-8686-1BA00BD3D9FE}" destId="{EE567773-B33D-4DCF-BF38-6B786370A0F6}" srcOrd="0" destOrd="0" presId="urn:microsoft.com/office/officeart/2005/8/layout/orgChart1"/>
    <dgm:cxn modelId="{17A49609-06A7-459A-8D08-EBFAD50A92C6}" type="presParOf" srcId="{EE567773-B33D-4DCF-BF38-6B786370A0F6}" destId="{EDB9F571-57B8-4DD2-8E82-FF662ED7F0CE}" srcOrd="0" destOrd="0" presId="urn:microsoft.com/office/officeart/2005/8/layout/orgChart1"/>
    <dgm:cxn modelId="{FF36F419-FD02-487E-8B6B-54BB295BA85A}" type="presParOf" srcId="{EE567773-B33D-4DCF-BF38-6B786370A0F6}" destId="{A6AB73DA-1539-450F-BB06-AABDE98FFDCB}" srcOrd="1" destOrd="0" presId="urn:microsoft.com/office/officeart/2005/8/layout/orgChart1"/>
    <dgm:cxn modelId="{6FCF4349-B316-445E-811B-17FD62699B60}" type="presParOf" srcId="{CE7F9382-A75C-4A17-8686-1BA00BD3D9FE}" destId="{109E4709-C207-4E22-A7F8-8709D7B10707}" srcOrd="1" destOrd="0" presId="urn:microsoft.com/office/officeart/2005/8/layout/orgChart1"/>
    <dgm:cxn modelId="{FFF70A50-9598-439A-9421-E090731FA877}" type="presParOf" srcId="{CE7F9382-A75C-4A17-8686-1BA00BD3D9FE}" destId="{A99F23BB-B732-46B2-8051-85028984B0B4}" srcOrd="2" destOrd="0" presId="urn:microsoft.com/office/officeart/2005/8/layout/orgChart1"/>
    <dgm:cxn modelId="{B4B52D51-F901-46CF-967B-6BAF8448A7E6}" type="presParOf" srcId="{2E92E09D-0F84-4E8F-AFA7-134228BE37E2}" destId="{2DDA1694-6405-4796-93F2-753D7AEEF3B5}" srcOrd="2" destOrd="0" presId="urn:microsoft.com/office/officeart/2005/8/layout/orgChart1"/>
    <dgm:cxn modelId="{4F5CB835-9ADF-4FA2-846A-2CDDA6D0E17E}" type="presParOf" srcId="{2E92E09D-0F84-4E8F-AFA7-134228BE37E2}" destId="{F1594D69-0C1D-48A7-868F-C1B4CEC20673}" srcOrd="3" destOrd="0" presId="urn:microsoft.com/office/officeart/2005/8/layout/orgChart1"/>
    <dgm:cxn modelId="{87DCBE4C-8142-425F-94FF-0758951DF408}" type="presParOf" srcId="{F1594D69-0C1D-48A7-868F-C1B4CEC20673}" destId="{ED924DA6-3FE5-4AB7-9AA0-7FCBFE67A3ED}" srcOrd="0" destOrd="0" presId="urn:microsoft.com/office/officeart/2005/8/layout/orgChart1"/>
    <dgm:cxn modelId="{5FFDD02E-16A6-459D-AF8C-BE8D3499FB44}" type="presParOf" srcId="{ED924DA6-3FE5-4AB7-9AA0-7FCBFE67A3ED}" destId="{61C7216B-7308-46E1-BDD9-24CF539EAAD0}" srcOrd="0" destOrd="0" presId="urn:microsoft.com/office/officeart/2005/8/layout/orgChart1"/>
    <dgm:cxn modelId="{B9AD1CD9-C38E-4236-A7FF-F59EEABADA88}" type="presParOf" srcId="{ED924DA6-3FE5-4AB7-9AA0-7FCBFE67A3ED}" destId="{DF51FB2B-6E86-4D04-A8DA-0DA25399D026}" srcOrd="1" destOrd="0" presId="urn:microsoft.com/office/officeart/2005/8/layout/orgChart1"/>
    <dgm:cxn modelId="{E1B3462F-E9E0-4B94-9742-7FA20FF6E116}" type="presParOf" srcId="{F1594D69-0C1D-48A7-868F-C1B4CEC20673}" destId="{FA3BE97E-BBB9-416E-B2CF-9C4C0E091E00}" srcOrd="1" destOrd="0" presId="urn:microsoft.com/office/officeart/2005/8/layout/orgChart1"/>
    <dgm:cxn modelId="{08B28D3F-4A14-4151-8E8E-BCED11C1E5BE}" type="presParOf" srcId="{F1594D69-0C1D-48A7-868F-C1B4CEC20673}" destId="{8A2F1EAC-D64D-4EB0-B7D6-33082ED6B631}" srcOrd="2" destOrd="0" presId="urn:microsoft.com/office/officeart/2005/8/layout/orgChart1"/>
    <dgm:cxn modelId="{3CF86D99-9955-4B01-B45F-D0AC383802D8}" type="presParOf" srcId="{2693A021-D950-4402-B20B-35B1C88AEAFC}" destId="{79AA4E7A-D289-43C0-842B-8CD5A1BC0199}" srcOrd="2" destOrd="0" presId="urn:microsoft.com/office/officeart/2005/8/layout/orgChart1"/>
    <dgm:cxn modelId="{D86BFFCA-0BDB-47AF-AC1D-0209AE8D3E0D}" type="presParOf" srcId="{F9B694D8-FDCA-4A1C-B92D-B53E3D9BC2C8}" destId="{9AA524FF-89AC-4E85-8DBE-35ECD0053322}" srcOrd="1" destOrd="0" presId="urn:microsoft.com/office/officeart/2005/8/layout/orgChart1"/>
    <dgm:cxn modelId="{ADE27808-18A8-451D-AA72-A0990AF716C8}" type="presParOf" srcId="{9AA524FF-89AC-4E85-8DBE-35ECD0053322}" destId="{5424C62E-A8BF-4CFD-A220-1494BEC93E06}" srcOrd="0" destOrd="0" presId="urn:microsoft.com/office/officeart/2005/8/layout/orgChart1"/>
    <dgm:cxn modelId="{82908342-4297-4E98-96E9-0C1E215CFBE9}" type="presParOf" srcId="{5424C62E-A8BF-4CFD-A220-1494BEC93E06}" destId="{7A670EA3-1DCE-4AE3-B754-C0BE97FDCF4E}" srcOrd="0" destOrd="0" presId="urn:microsoft.com/office/officeart/2005/8/layout/orgChart1"/>
    <dgm:cxn modelId="{C70C33B2-41C1-484F-A8A7-362A3C356B19}" type="presParOf" srcId="{5424C62E-A8BF-4CFD-A220-1494BEC93E06}" destId="{68ACA236-058E-4264-8A2E-C048EE3225EF}" srcOrd="1" destOrd="0" presId="urn:microsoft.com/office/officeart/2005/8/layout/orgChart1"/>
    <dgm:cxn modelId="{0BA8223D-E392-40AF-A3BF-FE3E673E986B}" type="presParOf" srcId="{9AA524FF-89AC-4E85-8DBE-35ECD0053322}" destId="{B28760CD-94E8-4F3A-94EC-1A1933254228}" srcOrd="1" destOrd="0" presId="urn:microsoft.com/office/officeart/2005/8/layout/orgChart1"/>
    <dgm:cxn modelId="{FC4F8878-4A48-4444-8213-298FBF6A0DEC}" type="presParOf" srcId="{B28760CD-94E8-4F3A-94EC-1A1933254228}" destId="{A0CA70C2-7DE2-4C61-9CF9-D2D4265D1090}" srcOrd="0" destOrd="0" presId="urn:microsoft.com/office/officeart/2005/8/layout/orgChart1"/>
    <dgm:cxn modelId="{180FF2A7-8C6F-475D-92BA-DF15C82670BE}" type="presParOf" srcId="{B28760CD-94E8-4F3A-94EC-1A1933254228}" destId="{65A1028E-4F8F-4FB6-96DF-52C7F20A1216}" srcOrd="1" destOrd="0" presId="urn:microsoft.com/office/officeart/2005/8/layout/orgChart1"/>
    <dgm:cxn modelId="{976D2009-1181-4B5A-871C-275F9B8982E8}" type="presParOf" srcId="{65A1028E-4F8F-4FB6-96DF-52C7F20A1216}" destId="{31CD0BA5-E0EF-490A-8FBE-C9FB738C378B}" srcOrd="0" destOrd="0" presId="urn:microsoft.com/office/officeart/2005/8/layout/orgChart1"/>
    <dgm:cxn modelId="{9AF6D1FA-987C-4FAD-BD1A-419A88D271F3}" type="presParOf" srcId="{31CD0BA5-E0EF-490A-8FBE-C9FB738C378B}" destId="{F34324B7-EDF3-46A6-A7C2-F11FCB9AEC82}" srcOrd="0" destOrd="0" presId="urn:microsoft.com/office/officeart/2005/8/layout/orgChart1"/>
    <dgm:cxn modelId="{7F6D3DA7-1F72-4E91-B9F8-C3435F98A617}" type="presParOf" srcId="{31CD0BA5-E0EF-490A-8FBE-C9FB738C378B}" destId="{E0BB8987-5C4F-4B4E-9E2C-26B2A24720E3}" srcOrd="1" destOrd="0" presId="urn:microsoft.com/office/officeart/2005/8/layout/orgChart1"/>
    <dgm:cxn modelId="{DD6FDF8F-DCBA-4A49-AE13-38EF340877B4}" type="presParOf" srcId="{65A1028E-4F8F-4FB6-96DF-52C7F20A1216}" destId="{0D768C96-AD71-4005-84B0-618A64D66747}" srcOrd="1" destOrd="0" presId="urn:microsoft.com/office/officeart/2005/8/layout/orgChart1"/>
    <dgm:cxn modelId="{9E56E162-EE32-48E7-92CD-28DEC381E19E}" type="presParOf" srcId="{65A1028E-4F8F-4FB6-96DF-52C7F20A1216}" destId="{A8481173-43DE-4C05-9C58-3DB8616461BF}" srcOrd="2" destOrd="0" presId="urn:microsoft.com/office/officeart/2005/8/layout/orgChart1"/>
    <dgm:cxn modelId="{7DF7D634-85C6-4926-A3B1-543868DB33AF}" type="presParOf" srcId="{B28760CD-94E8-4F3A-94EC-1A1933254228}" destId="{B9800FA0-9C03-4EF1-A3F9-A7C836ACDFD2}" srcOrd="2" destOrd="0" presId="urn:microsoft.com/office/officeart/2005/8/layout/orgChart1"/>
    <dgm:cxn modelId="{DB5F718D-4330-4244-A7CD-6C13E5D3510A}" type="presParOf" srcId="{B28760CD-94E8-4F3A-94EC-1A1933254228}" destId="{CCA97CBF-A5B8-4E1E-8F1C-A7AC30CB2C31}" srcOrd="3" destOrd="0" presId="urn:microsoft.com/office/officeart/2005/8/layout/orgChart1"/>
    <dgm:cxn modelId="{B46F2257-F67B-4E63-A86E-595E376C7E8A}" type="presParOf" srcId="{CCA97CBF-A5B8-4E1E-8F1C-A7AC30CB2C31}" destId="{0E4FB137-FBA1-495A-9DB8-06B7A5402119}" srcOrd="0" destOrd="0" presId="urn:microsoft.com/office/officeart/2005/8/layout/orgChart1"/>
    <dgm:cxn modelId="{E3C88444-D6EF-48F1-BB3F-9F03CDA0BE22}" type="presParOf" srcId="{0E4FB137-FBA1-495A-9DB8-06B7A5402119}" destId="{EDF2690D-F00D-4552-BF4A-78686D5BEAD7}" srcOrd="0" destOrd="0" presId="urn:microsoft.com/office/officeart/2005/8/layout/orgChart1"/>
    <dgm:cxn modelId="{0565D72C-7FFB-4B20-B796-845FC4B2C620}" type="presParOf" srcId="{0E4FB137-FBA1-495A-9DB8-06B7A5402119}" destId="{CD9EA6C1-F5DD-4989-8C2B-ABFB77F6E0A1}" srcOrd="1" destOrd="0" presId="urn:microsoft.com/office/officeart/2005/8/layout/orgChart1"/>
    <dgm:cxn modelId="{A2C9895A-F9C7-4937-BCE1-A017A9763428}" type="presParOf" srcId="{CCA97CBF-A5B8-4E1E-8F1C-A7AC30CB2C31}" destId="{DDCAE590-2396-44AF-AE34-A6F9D37681C4}" srcOrd="1" destOrd="0" presId="urn:microsoft.com/office/officeart/2005/8/layout/orgChart1"/>
    <dgm:cxn modelId="{9B71B692-74FC-488B-B75F-5A26C1D3C7E9}" type="presParOf" srcId="{CCA97CBF-A5B8-4E1E-8F1C-A7AC30CB2C31}" destId="{C2F9DAE5-39A6-4D82-BB80-A8EA32A3F621}" srcOrd="2" destOrd="0" presId="urn:microsoft.com/office/officeart/2005/8/layout/orgChart1"/>
    <dgm:cxn modelId="{7A933C90-28EA-4045-A545-AB1FEAC4E552}" type="presParOf" srcId="{9AA524FF-89AC-4E85-8DBE-35ECD0053322}" destId="{86F0FE24-88B8-4650-BE4E-1D410D65755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AD4890A-E6CE-4155-8CA1-3CB603A844D3}" type="doc">
      <dgm:prSet loTypeId="urn:microsoft.com/office/officeart/2005/8/layout/orgChart1" loCatId="hierarchy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B3FED939-4A30-48DF-8B4B-6BD30A866F36}">
      <dgm:prSet phldrT="[Text]"/>
      <dgm:spPr/>
      <dgm:t>
        <a:bodyPr/>
        <a:lstStyle/>
        <a:p>
          <a:r>
            <a:rPr lang="en-US" dirty="0" smtClean="0"/>
            <a:t>Traditional</a:t>
          </a:r>
          <a:endParaRPr lang="en-US" dirty="0"/>
        </a:p>
      </dgm:t>
    </dgm:pt>
    <dgm:pt modelId="{9C274760-F959-4CB6-AE8C-E57AE7A5B4CF}" type="parTrans" cxnId="{86230685-67B2-478D-B98F-80162E39F898}">
      <dgm:prSet/>
      <dgm:spPr/>
      <dgm:t>
        <a:bodyPr/>
        <a:lstStyle/>
        <a:p>
          <a:endParaRPr lang="en-US"/>
        </a:p>
      </dgm:t>
    </dgm:pt>
    <dgm:pt modelId="{C27084AF-DAEF-4ECE-BF1B-AD6A44489F09}" type="sibTrans" cxnId="{86230685-67B2-478D-B98F-80162E39F898}">
      <dgm:prSet/>
      <dgm:spPr/>
      <dgm:t>
        <a:bodyPr/>
        <a:lstStyle/>
        <a:p>
          <a:endParaRPr lang="en-US"/>
        </a:p>
      </dgm:t>
    </dgm:pt>
    <dgm:pt modelId="{0764C0E7-F5B6-469F-9FF7-63506AC4A6DA}">
      <dgm:prSet phldrT="[Text]"/>
      <dgm:spPr/>
      <dgm:t>
        <a:bodyPr/>
        <a:lstStyle/>
        <a:p>
          <a:r>
            <a:rPr lang="en-US" dirty="0" smtClean="0"/>
            <a:t>Non-Traditional</a:t>
          </a:r>
          <a:endParaRPr lang="en-US" dirty="0"/>
        </a:p>
      </dgm:t>
    </dgm:pt>
    <dgm:pt modelId="{2D04C935-6195-4D3A-A5F7-9A24354DAE02}" type="parTrans" cxnId="{710A313A-05D2-40B4-A726-408D115F8D99}">
      <dgm:prSet/>
      <dgm:spPr/>
      <dgm:t>
        <a:bodyPr/>
        <a:lstStyle/>
        <a:p>
          <a:endParaRPr lang="en-US"/>
        </a:p>
      </dgm:t>
    </dgm:pt>
    <dgm:pt modelId="{120663CB-E0D7-4B07-83DC-136C96D27EFF}" type="sibTrans" cxnId="{710A313A-05D2-40B4-A726-408D115F8D99}">
      <dgm:prSet/>
      <dgm:spPr/>
      <dgm:t>
        <a:bodyPr/>
        <a:lstStyle/>
        <a:p>
          <a:endParaRPr lang="en-US"/>
        </a:p>
      </dgm:t>
    </dgm:pt>
    <dgm:pt modelId="{1CBD8C0E-4CD6-4ABB-986E-4C371F2E1CBD}">
      <dgm:prSet phldrT="[Text]"/>
      <dgm:spPr/>
      <dgm:t>
        <a:bodyPr/>
        <a:lstStyle/>
        <a:p>
          <a:r>
            <a:rPr lang="en-US" dirty="0" err="1" smtClean="0"/>
            <a:t>Govt</a:t>
          </a:r>
          <a:r>
            <a:rPr lang="en-US" dirty="0" smtClean="0"/>
            <a:t>-Generated</a:t>
          </a:r>
          <a:endParaRPr lang="en-US" dirty="0"/>
        </a:p>
      </dgm:t>
    </dgm:pt>
    <dgm:pt modelId="{D3A54919-1AE8-468B-8B45-65929855378D}" type="parTrans" cxnId="{B184FD15-0F2F-454F-9566-A2422269D2BB}">
      <dgm:prSet/>
      <dgm:spPr/>
      <dgm:t>
        <a:bodyPr/>
        <a:lstStyle/>
        <a:p>
          <a:endParaRPr lang="en-US"/>
        </a:p>
      </dgm:t>
    </dgm:pt>
    <dgm:pt modelId="{AA5B8CDF-9DF6-4FF3-B639-B9AA96EDAF5B}" type="sibTrans" cxnId="{B184FD15-0F2F-454F-9566-A2422269D2BB}">
      <dgm:prSet/>
      <dgm:spPr/>
      <dgm:t>
        <a:bodyPr/>
        <a:lstStyle/>
        <a:p>
          <a:endParaRPr lang="en-US"/>
        </a:p>
      </dgm:t>
    </dgm:pt>
    <dgm:pt modelId="{D6DC6EBC-45D6-4DA6-BCFA-E16D0F11D9FA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Privately-Generated</a:t>
          </a:r>
          <a:endParaRPr lang="en-US" dirty="0"/>
        </a:p>
      </dgm:t>
    </dgm:pt>
    <dgm:pt modelId="{C7846051-72A7-426E-B8E8-C75EC924C16F}" type="parTrans" cxnId="{354954DD-A2E0-4CCE-8B96-6D12AE3227BF}">
      <dgm:prSet/>
      <dgm:spPr/>
      <dgm:t>
        <a:bodyPr/>
        <a:lstStyle/>
        <a:p>
          <a:endParaRPr lang="en-US"/>
        </a:p>
      </dgm:t>
    </dgm:pt>
    <dgm:pt modelId="{D26D46F3-39AB-4F69-963E-7562C0B8ED31}" type="sibTrans" cxnId="{354954DD-A2E0-4CCE-8B96-6D12AE3227BF}">
      <dgm:prSet/>
      <dgm:spPr/>
      <dgm:t>
        <a:bodyPr/>
        <a:lstStyle/>
        <a:p>
          <a:endParaRPr lang="en-US"/>
        </a:p>
      </dgm:t>
    </dgm:pt>
    <dgm:pt modelId="{225114B0-D7D6-49D0-B1E1-FCAC922902F6}">
      <dgm:prSet phldrT="[Text]"/>
      <dgm:spPr/>
      <dgm:t>
        <a:bodyPr/>
        <a:lstStyle/>
        <a:p>
          <a:r>
            <a:rPr lang="en-US" dirty="0" smtClean="0"/>
            <a:t>Privately-Generated</a:t>
          </a:r>
          <a:endParaRPr lang="en-US" dirty="0"/>
        </a:p>
      </dgm:t>
    </dgm:pt>
    <dgm:pt modelId="{DA41531E-C243-44E6-9E11-E2D6F90973D9}" type="parTrans" cxnId="{B9509889-B245-4177-B439-9CB454470EBD}">
      <dgm:prSet/>
      <dgm:spPr/>
      <dgm:t>
        <a:bodyPr/>
        <a:lstStyle/>
        <a:p>
          <a:endParaRPr lang="en-US"/>
        </a:p>
      </dgm:t>
    </dgm:pt>
    <dgm:pt modelId="{BF51C3E5-F3B7-4173-AD6A-471728A5DF9D}" type="sibTrans" cxnId="{B9509889-B245-4177-B439-9CB454470EBD}">
      <dgm:prSet/>
      <dgm:spPr/>
      <dgm:t>
        <a:bodyPr/>
        <a:lstStyle/>
        <a:p>
          <a:endParaRPr lang="en-US"/>
        </a:p>
      </dgm:t>
    </dgm:pt>
    <dgm:pt modelId="{3A552EED-2A9F-4638-B035-E4BA79A4966D}">
      <dgm:prSet phldrT="[Text]"/>
      <dgm:spPr/>
      <dgm:t>
        <a:bodyPr/>
        <a:lstStyle/>
        <a:p>
          <a:r>
            <a:rPr lang="en-US" dirty="0" err="1" smtClean="0"/>
            <a:t>Govt</a:t>
          </a:r>
          <a:r>
            <a:rPr lang="en-US" dirty="0" smtClean="0"/>
            <a:t>-Generated</a:t>
          </a:r>
          <a:endParaRPr lang="en-US" dirty="0"/>
        </a:p>
      </dgm:t>
    </dgm:pt>
    <dgm:pt modelId="{B53C6F48-B7AE-4ADE-AE18-BA5C75DC4C13}" type="parTrans" cxnId="{CCF1E884-0245-4C0C-B5E0-77A0E45E3FAB}">
      <dgm:prSet/>
      <dgm:spPr/>
      <dgm:t>
        <a:bodyPr/>
        <a:lstStyle/>
        <a:p>
          <a:endParaRPr lang="en-US"/>
        </a:p>
      </dgm:t>
    </dgm:pt>
    <dgm:pt modelId="{A51E2AC5-D741-4AAF-BDFB-3433CA6A20F5}" type="sibTrans" cxnId="{CCF1E884-0245-4C0C-B5E0-77A0E45E3FAB}">
      <dgm:prSet/>
      <dgm:spPr/>
      <dgm:t>
        <a:bodyPr/>
        <a:lstStyle/>
        <a:p>
          <a:endParaRPr lang="en-US"/>
        </a:p>
      </dgm:t>
    </dgm:pt>
    <dgm:pt modelId="{F9B694D8-FDCA-4A1C-B92D-B53E3D9BC2C8}" type="pres">
      <dgm:prSet presAssocID="{8AD4890A-E6CE-4155-8CA1-3CB603A844D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693A021-D950-4402-B20B-35B1C88AEAFC}" type="pres">
      <dgm:prSet presAssocID="{B3FED939-4A30-48DF-8B4B-6BD30A866F36}" presName="hierRoot1" presStyleCnt="0">
        <dgm:presLayoutVars>
          <dgm:hierBranch val="init"/>
        </dgm:presLayoutVars>
      </dgm:prSet>
      <dgm:spPr/>
    </dgm:pt>
    <dgm:pt modelId="{FBCB9D46-847A-4854-BE59-5A72BC1EF1AA}" type="pres">
      <dgm:prSet presAssocID="{B3FED939-4A30-48DF-8B4B-6BD30A866F36}" presName="rootComposite1" presStyleCnt="0"/>
      <dgm:spPr/>
    </dgm:pt>
    <dgm:pt modelId="{5D9DDE33-AA38-4E87-B878-8073EB9BD2CF}" type="pres">
      <dgm:prSet presAssocID="{B3FED939-4A30-48DF-8B4B-6BD30A866F36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A589B2-538A-42DC-BB20-426F4029853A}" type="pres">
      <dgm:prSet presAssocID="{B3FED939-4A30-48DF-8B4B-6BD30A866F3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E92E09D-0F84-4E8F-AFA7-134228BE37E2}" type="pres">
      <dgm:prSet presAssocID="{B3FED939-4A30-48DF-8B4B-6BD30A866F36}" presName="hierChild2" presStyleCnt="0"/>
      <dgm:spPr/>
    </dgm:pt>
    <dgm:pt modelId="{BA2E3C47-F3D8-4D7F-9F09-3D5BA291ADD7}" type="pres">
      <dgm:prSet presAssocID="{C7846051-72A7-426E-B8E8-C75EC924C16F}" presName="Name37" presStyleLbl="parChTrans1D2" presStyleIdx="0" presStyleCnt="4"/>
      <dgm:spPr/>
      <dgm:t>
        <a:bodyPr/>
        <a:lstStyle/>
        <a:p>
          <a:endParaRPr lang="en-US"/>
        </a:p>
      </dgm:t>
    </dgm:pt>
    <dgm:pt modelId="{CE7F9382-A75C-4A17-8686-1BA00BD3D9FE}" type="pres">
      <dgm:prSet presAssocID="{D6DC6EBC-45D6-4DA6-BCFA-E16D0F11D9FA}" presName="hierRoot2" presStyleCnt="0">
        <dgm:presLayoutVars>
          <dgm:hierBranch val="init"/>
        </dgm:presLayoutVars>
      </dgm:prSet>
      <dgm:spPr/>
    </dgm:pt>
    <dgm:pt modelId="{EE567773-B33D-4DCF-BF38-6B786370A0F6}" type="pres">
      <dgm:prSet presAssocID="{D6DC6EBC-45D6-4DA6-BCFA-E16D0F11D9FA}" presName="rootComposite" presStyleCnt="0"/>
      <dgm:spPr/>
    </dgm:pt>
    <dgm:pt modelId="{EDB9F571-57B8-4DD2-8E82-FF662ED7F0CE}" type="pres">
      <dgm:prSet presAssocID="{D6DC6EBC-45D6-4DA6-BCFA-E16D0F11D9F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AB73DA-1539-450F-BB06-AABDE98FFDCB}" type="pres">
      <dgm:prSet presAssocID="{D6DC6EBC-45D6-4DA6-BCFA-E16D0F11D9FA}" presName="rootConnector" presStyleLbl="node2" presStyleIdx="0" presStyleCnt="4"/>
      <dgm:spPr/>
      <dgm:t>
        <a:bodyPr/>
        <a:lstStyle/>
        <a:p>
          <a:endParaRPr lang="en-US"/>
        </a:p>
      </dgm:t>
    </dgm:pt>
    <dgm:pt modelId="{109E4709-C207-4E22-A7F8-8709D7B10707}" type="pres">
      <dgm:prSet presAssocID="{D6DC6EBC-45D6-4DA6-BCFA-E16D0F11D9FA}" presName="hierChild4" presStyleCnt="0"/>
      <dgm:spPr/>
    </dgm:pt>
    <dgm:pt modelId="{A99F23BB-B732-46B2-8051-85028984B0B4}" type="pres">
      <dgm:prSet presAssocID="{D6DC6EBC-45D6-4DA6-BCFA-E16D0F11D9FA}" presName="hierChild5" presStyleCnt="0"/>
      <dgm:spPr/>
    </dgm:pt>
    <dgm:pt modelId="{4463C058-1AA0-42DF-933B-908BF0B1E519}" type="pres">
      <dgm:prSet presAssocID="{B53C6F48-B7AE-4ADE-AE18-BA5C75DC4C13}" presName="Name37" presStyleLbl="parChTrans1D2" presStyleIdx="1" presStyleCnt="4"/>
      <dgm:spPr/>
      <dgm:t>
        <a:bodyPr/>
        <a:lstStyle/>
        <a:p>
          <a:endParaRPr lang="en-US"/>
        </a:p>
      </dgm:t>
    </dgm:pt>
    <dgm:pt modelId="{18B715D4-B507-4587-B75E-4D8B3B322C1F}" type="pres">
      <dgm:prSet presAssocID="{3A552EED-2A9F-4638-B035-E4BA79A4966D}" presName="hierRoot2" presStyleCnt="0">
        <dgm:presLayoutVars>
          <dgm:hierBranch val="init"/>
        </dgm:presLayoutVars>
      </dgm:prSet>
      <dgm:spPr/>
    </dgm:pt>
    <dgm:pt modelId="{F39D1B6B-FAEE-456C-855D-C2C10538B695}" type="pres">
      <dgm:prSet presAssocID="{3A552EED-2A9F-4638-B035-E4BA79A4966D}" presName="rootComposite" presStyleCnt="0"/>
      <dgm:spPr/>
    </dgm:pt>
    <dgm:pt modelId="{79CFA5EF-D259-4748-A460-A8F086ADBD92}" type="pres">
      <dgm:prSet presAssocID="{3A552EED-2A9F-4638-B035-E4BA79A4966D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B54F8F-8D51-4FDF-9B12-C9552EB5034A}" type="pres">
      <dgm:prSet presAssocID="{3A552EED-2A9F-4638-B035-E4BA79A4966D}" presName="rootConnector" presStyleLbl="node2" presStyleIdx="1" presStyleCnt="4"/>
      <dgm:spPr/>
      <dgm:t>
        <a:bodyPr/>
        <a:lstStyle/>
        <a:p>
          <a:endParaRPr lang="en-US"/>
        </a:p>
      </dgm:t>
    </dgm:pt>
    <dgm:pt modelId="{D1518D6B-8020-47DD-92DC-7E3F6729F210}" type="pres">
      <dgm:prSet presAssocID="{3A552EED-2A9F-4638-B035-E4BA79A4966D}" presName="hierChild4" presStyleCnt="0"/>
      <dgm:spPr/>
    </dgm:pt>
    <dgm:pt modelId="{A1E25C75-D3A2-4D0F-B6D9-404EFB8E5299}" type="pres">
      <dgm:prSet presAssocID="{3A552EED-2A9F-4638-B035-E4BA79A4966D}" presName="hierChild5" presStyleCnt="0"/>
      <dgm:spPr/>
    </dgm:pt>
    <dgm:pt modelId="{79AA4E7A-D289-43C0-842B-8CD5A1BC0199}" type="pres">
      <dgm:prSet presAssocID="{B3FED939-4A30-48DF-8B4B-6BD30A866F36}" presName="hierChild3" presStyleCnt="0"/>
      <dgm:spPr/>
    </dgm:pt>
    <dgm:pt modelId="{9AA524FF-89AC-4E85-8DBE-35ECD0053322}" type="pres">
      <dgm:prSet presAssocID="{0764C0E7-F5B6-469F-9FF7-63506AC4A6DA}" presName="hierRoot1" presStyleCnt="0">
        <dgm:presLayoutVars>
          <dgm:hierBranch val="init"/>
        </dgm:presLayoutVars>
      </dgm:prSet>
      <dgm:spPr/>
    </dgm:pt>
    <dgm:pt modelId="{5424C62E-A8BF-4CFD-A220-1494BEC93E06}" type="pres">
      <dgm:prSet presAssocID="{0764C0E7-F5B6-469F-9FF7-63506AC4A6DA}" presName="rootComposite1" presStyleCnt="0"/>
      <dgm:spPr/>
    </dgm:pt>
    <dgm:pt modelId="{7A670EA3-1DCE-4AE3-B754-C0BE97FDCF4E}" type="pres">
      <dgm:prSet presAssocID="{0764C0E7-F5B6-469F-9FF7-63506AC4A6DA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ACA236-058E-4264-8A2E-C048EE3225EF}" type="pres">
      <dgm:prSet presAssocID="{0764C0E7-F5B6-469F-9FF7-63506AC4A6D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28760CD-94E8-4F3A-94EC-1A1933254228}" type="pres">
      <dgm:prSet presAssocID="{0764C0E7-F5B6-469F-9FF7-63506AC4A6DA}" presName="hierChild2" presStyleCnt="0"/>
      <dgm:spPr/>
    </dgm:pt>
    <dgm:pt modelId="{A0CA70C2-7DE2-4C61-9CF9-D2D4265D1090}" type="pres">
      <dgm:prSet presAssocID="{DA41531E-C243-44E6-9E11-E2D6F90973D9}" presName="Name37" presStyleLbl="parChTrans1D2" presStyleIdx="2" presStyleCnt="4"/>
      <dgm:spPr/>
      <dgm:t>
        <a:bodyPr/>
        <a:lstStyle/>
        <a:p>
          <a:endParaRPr lang="en-US"/>
        </a:p>
      </dgm:t>
    </dgm:pt>
    <dgm:pt modelId="{65A1028E-4F8F-4FB6-96DF-52C7F20A1216}" type="pres">
      <dgm:prSet presAssocID="{225114B0-D7D6-49D0-B1E1-FCAC922902F6}" presName="hierRoot2" presStyleCnt="0">
        <dgm:presLayoutVars>
          <dgm:hierBranch val="init"/>
        </dgm:presLayoutVars>
      </dgm:prSet>
      <dgm:spPr/>
    </dgm:pt>
    <dgm:pt modelId="{31CD0BA5-E0EF-490A-8FBE-C9FB738C378B}" type="pres">
      <dgm:prSet presAssocID="{225114B0-D7D6-49D0-B1E1-FCAC922902F6}" presName="rootComposite" presStyleCnt="0"/>
      <dgm:spPr/>
    </dgm:pt>
    <dgm:pt modelId="{F34324B7-EDF3-46A6-A7C2-F11FCB9AEC82}" type="pres">
      <dgm:prSet presAssocID="{225114B0-D7D6-49D0-B1E1-FCAC922902F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BB8987-5C4F-4B4E-9E2C-26B2A24720E3}" type="pres">
      <dgm:prSet presAssocID="{225114B0-D7D6-49D0-B1E1-FCAC922902F6}" presName="rootConnector" presStyleLbl="node2" presStyleIdx="2" presStyleCnt="4"/>
      <dgm:spPr/>
      <dgm:t>
        <a:bodyPr/>
        <a:lstStyle/>
        <a:p>
          <a:endParaRPr lang="en-US"/>
        </a:p>
      </dgm:t>
    </dgm:pt>
    <dgm:pt modelId="{0D768C96-AD71-4005-84B0-618A64D66747}" type="pres">
      <dgm:prSet presAssocID="{225114B0-D7D6-49D0-B1E1-FCAC922902F6}" presName="hierChild4" presStyleCnt="0"/>
      <dgm:spPr/>
    </dgm:pt>
    <dgm:pt modelId="{A8481173-43DE-4C05-9C58-3DB8616461BF}" type="pres">
      <dgm:prSet presAssocID="{225114B0-D7D6-49D0-B1E1-FCAC922902F6}" presName="hierChild5" presStyleCnt="0"/>
      <dgm:spPr/>
    </dgm:pt>
    <dgm:pt modelId="{B9800FA0-9C03-4EF1-A3F9-A7C836ACDFD2}" type="pres">
      <dgm:prSet presAssocID="{D3A54919-1AE8-468B-8B45-65929855378D}" presName="Name37" presStyleLbl="parChTrans1D2" presStyleIdx="3" presStyleCnt="4"/>
      <dgm:spPr/>
      <dgm:t>
        <a:bodyPr/>
        <a:lstStyle/>
        <a:p>
          <a:endParaRPr lang="en-US"/>
        </a:p>
      </dgm:t>
    </dgm:pt>
    <dgm:pt modelId="{CCA97CBF-A5B8-4E1E-8F1C-A7AC30CB2C31}" type="pres">
      <dgm:prSet presAssocID="{1CBD8C0E-4CD6-4ABB-986E-4C371F2E1CBD}" presName="hierRoot2" presStyleCnt="0">
        <dgm:presLayoutVars>
          <dgm:hierBranch val="init"/>
        </dgm:presLayoutVars>
      </dgm:prSet>
      <dgm:spPr/>
    </dgm:pt>
    <dgm:pt modelId="{0E4FB137-FBA1-495A-9DB8-06B7A5402119}" type="pres">
      <dgm:prSet presAssocID="{1CBD8C0E-4CD6-4ABB-986E-4C371F2E1CBD}" presName="rootComposite" presStyleCnt="0"/>
      <dgm:spPr/>
    </dgm:pt>
    <dgm:pt modelId="{EDF2690D-F00D-4552-BF4A-78686D5BEAD7}" type="pres">
      <dgm:prSet presAssocID="{1CBD8C0E-4CD6-4ABB-986E-4C371F2E1CBD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9EA6C1-F5DD-4989-8C2B-ABFB77F6E0A1}" type="pres">
      <dgm:prSet presAssocID="{1CBD8C0E-4CD6-4ABB-986E-4C371F2E1CBD}" presName="rootConnector" presStyleLbl="node2" presStyleIdx="3" presStyleCnt="4"/>
      <dgm:spPr/>
      <dgm:t>
        <a:bodyPr/>
        <a:lstStyle/>
        <a:p>
          <a:endParaRPr lang="en-US"/>
        </a:p>
      </dgm:t>
    </dgm:pt>
    <dgm:pt modelId="{DDCAE590-2396-44AF-AE34-A6F9D37681C4}" type="pres">
      <dgm:prSet presAssocID="{1CBD8C0E-4CD6-4ABB-986E-4C371F2E1CBD}" presName="hierChild4" presStyleCnt="0"/>
      <dgm:spPr/>
    </dgm:pt>
    <dgm:pt modelId="{C2F9DAE5-39A6-4D82-BB80-A8EA32A3F621}" type="pres">
      <dgm:prSet presAssocID="{1CBD8C0E-4CD6-4ABB-986E-4C371F2E1CBD}" presName="hierChild5" presStyleCnt="0"/>
      <dgm:spPr/>
    </dgm:pt>
    <dgm:pt modelId="{86F0FE24-88B8-4650-BE4E-1D410D657555}" type="pres">
      <dgm:prSet presAssocID="{0764C0E7-F5B6-469F-9FF7-63506AC4A6DA}" presName="hierChild3" presStyleCnt="0"/>
      <dgm:spPr/>
    </dgm:pt>
  </dgm:ptLst>
  <dgm:cxnLst>
    <dgm:cxn modelId="{1016E29C-C783-4278-9964-EB15F74DF379}" type="presOf" srcId="{B53C6F48-B7AE-4ADE-AE18-BA5C75DC4C13}" destId="{4463C058-1AA0-42DF-933B-908BF0B1E519}" srcOrd="0" destOrd="0" presId="urn:microsoft.com/office/officeart/2005/8/layout/orgChart1"/>
    <dgm:cxn modelId="{B9509889-B245-4177-B439-9CB454470EBD}" srcId="{0764C0E7-F5B6-469F-9FF7-63506AC4A6DA}" destId="{225114B0-D7D6-49D0-B1E1-FCAC922902F6}" srcOrd="0" destOrd="0" parTransId="{DA41531E-C243-44E6-9E11-E2D6F90973D9}" sibTransId="{BF51C3E5-F3B7-4173-AD6A-471728A5DF9D}"/>
    <dgm:cxn modelId="{712E0676-CAEB-444D-BA7E-F602AFC0B630}" type="presOf" srcId="{1CBD8C0E-4CD6-4ABB-986E-4C371F2E1CBD}" destId="{EDF2690D-F00D-4552-BF4A-78686D5BEAD7}" srcOrd="0" destOrd="0" presId="urn:microsoft.com/office/officeart/2005/8/layout/orgChart1"/>
    <dgm:cxn modelId="{354954DD-A2E0-4CCE-8B96-6D12AE3227BF}" srcId="{B3FED939-4A30-48DF-8B4B-6BD30A866F36}" destId="{D6DC6EBC-45D6-4DA6-BCFA-E16D0F11D9FA}" srcOrd="0" destOrd="0" parTransId="{C7846051-72A7-426E-B8E8-C75EC924C16F}" sibTransId="{D26D46F3-39AB-4F69-963E-7562C0B8ED31}"/>
    <dgm:cxn modelId="{710A313A-05D2-40B4-A726-408D115F8D99}" srcId="{8AD4890A-E6CE-4155-8CA1-3CB603A844D3}" destId="{0764C0E7-F5B6-469F-9FF7-63506AC4A6DA}" srcOrd="1" destOrd="0" parTransId="{2D04C935-6195-4D3A-A5F7-9A24354DAE02}" sibTransId="{120663CB-E0D7-4B07-83DC-136C96D27EFF}"/>
    <dgm:cxn modelId="{7F8D908F-DBB7-44E7-B86D-9DC0A6D24125}" type="presOf" srcId="{C7846051-72A7-426E-B8E8-C75EC924C16F}" destId="{BA2E3C47-F3D8-4D7F-9F09-3D5BA291ADD7}" srcOrd="0" destOrd="0" presId="urn:microsoft.com/office/officeart/2005/8/layout/orgChart1"/>
    <dgm:cxn modelId="{495231D6-4D9C-4A80-940D-FD5B77647FC9}" type="presOf" srcId="{8AD4890A-E6CE-4155-8CA1-3CB603A844D3}" destId="{F9B694D8-FDCA-4A1C-B92D-B53E3D9BC2C8}" srcOrd="0" destOrd="0" presId="urn:microsoft.com/office/officeart/2005/8/layout/orgChart1"/>
    <dgm:cxn modelId="{86230685-67B2-478D-B98F-80162E39F898}" srcId="{8AD4890A-E6CE-4155-8CA1-3CB603A844D3}" destId="{B3FED939-4A30-48DF-8B4B-6BD30A866F36}" srcOrd="0" destOrd="0" parTransId="{9C274760-F959-4CB6-AE8C-E57AE7A5B4CF}" sibTransId="{C27084AF-DAEF-4ECE-BF1B-AD6A44489F09}"/>
    <dgm:cxn modelId="{40239A3E-F54C-4386-8D53-679CC0528063}" type="presOf" srcId="{D6DC6EBC-45D6-4DA6-BCFA-E16D0F11D9FA}" destId="{A6AB73DA-1539-450F-BB06-AABDE98FFDCB}" srcOrd="1" destOrd="0" presId="urn:microsoft.com/office/officeart/2005/8/layout/orgChart1"/>
    <dgm:cxn modelId="{A55FA547-AEE6-4E21-9E97-DB1C717BB628}" type="presOf" srcId="{D3A54919-1AE8-468B-8B45-65929855378D}" destId="{B9800FA0-9C03-4EF1-A3F9-A7C836ACDFD2}" srcOrd="0" destOrd="0" presId="urn:microsoft.com/office/officeart/2005/8/layout/orgChart1"/>
    <dgm:cxn modelId="{6CACD25A-4E95-46E4-9D59-AD2FFFFB1AF8}" type="presOf" srcId="{DA41531E-C243-44E6-9E11-E2D6F90973D9}" destId="{A0CA70C2-7DE2-4C61-9CF9-D2D4265D1090}" srcOrd="0" destOrd="0" presId="urn:microsoft.com/office/officeart/2005/8/layout/orgChart1"/>
    <dgm:cxn modelId="{9148320D-ED68-4627-A05F-C3DC71E1AD84}" type="presOf" srcId="{B3FED939-4A30-48DF-8B4B-6BD30A866F36}" destId="{5D9DDE33-AA38-4E87-B878-8073EB9BD2CF}" srcOrd="0" destOrd="0" presId="urn:microsoft.com/office/officeart/2005/8/layout/orgChart1"/>
    <dgm:cxn modelId="{D52B3467-9748-478C-AF6A-A892A845BC37}" type="presOf" srcId="{225114B0-D7D6-49D0-B1E1-FCAC922902F6}" destId="{F34324B7-EDF3-46A6-A7C2-F11FCB9AEC82}" srcOrd="0" destOrd="0" presId="urn:microsoft.com/office/officeart/2005/8/layout/orgChart1"/>
    <dgm:cxn modelId="{CCF1E884-0245-4C0C-B5E0-77A0E45E3FAB}" srcId="{B3FED939-4A30-48DF-8B4B-6BD30A866F36}" destId="{3A552EED-2A9F-4638-B035-E4BA79A4966D}" srcOrd="1" destOrd="0" parTransId="{B53C6F48-B7AE-4ADE-AE18-BA5C75DC4C13}" sibTransId="{A51E2AC5-D741-4AAF-BDFB-3433CA6A20F5}"/>
    <dgm:cxn modelId="{C35223EF-59D7-4DB8-B1BF-FC7AB3CD7542}" type="presOf" srcId="{225114B0-D7D6-49D0-B1E1-FCAC922902F6}" destId="{E0BB8987-5C4F-4B4E-9E2C-26B2A24720E3}" srcOrd="1" destOrd="0" presId="urn:microsoft.com/office/officeart/2005/8/layout/orgChart1"/>
    <dgm:cxn modelId="{20162ED9-7A5F-444C-A7C5-CE593EFBF8A9}" type="presOf" srcId="{D6DC6EBC-45D6-4DA6-BCFA-E16D0F11D9FA}" destId="{EDB9F571-57B8-4DD2-8E82-FF662ED7F0CE}" srcOrd="0" destOrd="0" presId="urn:microsoft.com/office/officeart/2005/8/layout/orgChart1"/>
    <dgm:cxn modelId="{7D4E820A-EC4D-4F18-B09C-33B9C211621C}" type="presOf" srcId="{1CBD8C0E-4CD6-4ABB-986E-4C371F2E1CBD}" destId="{CD9EA6C1-F5DD-4989-8C2B-ABFB77F6E0A1}" srcOrd="1" destOrd="0" presId="urn:microsoft.com/office/officeart/2005/8/layout/orgChart1"/>
    <dgm:cxn modelId="{C19C819E-9EA2-4880-A0F2-AB9B3605EB33}" type="presOf" srcId="{3A552EED-2A9F-4638-B035-E4BA79A4966D}" destId="{6CB54F8F-8D51-4FDF-9B12-C9552EB5034A}" srcOrd="1" destOrd="0" presId="urn:microsoft.com/office/officeart/2005/8/layout/orgChart1"/>
    <dgm:cxn modelId="{2D5583DA-8B69-4C43-9977-8EDE5CB2E7A5}" type="presOf" srcId="{0764C0E7-F5B6-469F-9FF7-63506AC4A6DA}" destId="{68ACA236-058E-4264-8A2E-C048EE3225EF}" srcOrd="1" destOrd="0" presId="urn:microsoft.com/office/officeart/2005/8/layout/orgChart1"/>
    <dgm:cxn modelId="{505ACBE7-7E14-466B-B2A8-35835DCB9A69}" type="presOf" srcId="{3A552EED-2A9F-4638-B035-E4BA79A4966D}" destId="{79CFA5EF-D259-4748-A460-A8F086ADBD92}" srcOrd="0" destOrd="0" presId="urn:microsoft.com/office/officeart/2005/8/layout/orgChart1"/>
    <dgm:cxn modelId="{3D10629F-3913-4F39-9BF3-FFAFB57A0C3A}" type="presOf" srcId="{B3FED939-4A30-48DF-8B4B-6BD30A866F36}" destId="{93A589B2-538A-42DC-BB20-426F4029853A}" srcOrd="1" destOrd="0" presId="urn:microsoft.com/office/officeart/2005/8/layout/orgChart1"/>
    <dgm:cxn modelId="{B184FD15-0F2F-454F-9566-A2422269D2BB}" srcId="{0764C0E7-F5B6-469F-9FF7-63506AC4A6DA}" destId="{1CBD8C0E-4CD6-4ABB-986E-4C371F2E1CBD}" srcOrd="1" destOrd="0" parTransId="{D3A54919-1AE8-468B-8B45-65929855378D}" sibTransId="{AA5B8CDF-9DF6-4FF3-B639-B9AA96EDAF5B}"/>
    <dgm:cxn modelId="{B52A40D6-E63B-4E1C-9908-49A153A26D3A}" type="presOf" srcId="{0764C0E7-F5B6-469F-9FF7-63506AC4A6DA}" destId="{7A670EA3-1DCE-4AE3-B754-C0BE97FDCF4E}" srcOrd="0" destOrd="0" presId="urn:microsoft.com/office/officeart/2005/8/layout/orgChart1"/>
    <dgm:cxn modelId="{37510BD2-2F5A-4E77-9F45-86AB05F849D6}" type="presParOf" srcId="{F9B694D8-FDCA-4A1C-B92D-B53E3D9BC2C8}" destId="{2693A021-D950-4402-B20B-35B1C88AEAFC}" srcOrd="0" destOrd="0" presId="urn:microsoft.com/office/officeart/2005/8/layout/orgChart1"/>
    <dgm:cxn modelId="{1AC81903-973A-42D8-AFFB-D507223C4DE9}" type="presParOf" srcId="{2693A021-D950-4402-B20B-35B1C88AEAFC}" destId="{FBCB9D46-847A-4854-BE59-5A72BC1EF1AA}" srcOrd="0" destOrd="0" presId="urn:microsoft.com/office/officeart/2005/8/layout/orgChart1"/>
    <dgm:cxn modelId="{E1C66AE8-FF8E-4F82-8B3D-E009F7A516F4}" type="presParOf" srcId="{FBCB9D46-847A-4854-BE59-5A72BC1EF1AA}" destId="{5D9DDE33-AA38-4E87-B878-8073EB9BD2CF}" srcOrd="0" destOrd="0" presId="urn:microsoft.com/office/officeart/2005/8/layout/orgChart1"/>
    <dgm:cxn modelId="{F252D7FE-9A22-40FB-9E0E-E4F23FBA566B}" type="presParOf" srcId="{FBCB9D46-847A-4854-BE59-5A72BC1EF1AA}" destId="{93A589B2-538A-42DC-BB20-426F4029853A}" srcOrd="1" destOrd="0" presId="urn:microsoft.com/office/officeart/2005/8/layout/orgChart1"/>
    <dgm:cxn modelId="{094D46A1-52C5-48D6-BFAD-25DAFA5B6537}" type="presParOf" srcId="{2693A021-D950-4402-B20B-35B1C88AEAFC}" destId="{2E92E09D-0F84-4E8F-AFA7-134228BE37E2}" srcOrd="1" destOrd="0" presId="urn:microsoft.com/office/officeart/2005/8/layout/orgChart1"/>
    <dgm:cxn modelId="{E9B021F3-8BF5-41D0-B257-367F830D7F35}" type="presParOf" srcId="{2E92E09D-0F84-4E8F-AFA7-134228BE37E2}" destId="{BA2E3C47-F3D8-4D7F-9F09-3D5BA291ADD7}" srcOrd="0" destOrd="0" presId="urn:microsoft.com/office/officeart/2005/8/layout/orgChart1"/>
    <dgm:cxn modelId="{A7E50B22-8789-4BFB-8C1E-8D3B6694A1E9}" type="presParOf" srcId="{2E92E09D-0F84-4E8F-AFA7-134228BE37E2}" destId="{CE7F9382-A75C-4A17-8686-1BA00BD3D9FE}" srcOrd="1" destOrd="0" presId="urn:microsoft.com/office/officeart/2005/8/layout/orgChart1"/>
    <dgm:cxn modelId="{5DE337FE-2526-469A-BE86-4E860E107BE3}" type="presParOf" srcId="{CE7F9382-A75C-4A17-8686-1BA00BD3D9FE}" destId="{EE567773-B33D-4DCF-BF38-6B786370A0F6}" srcOrd="0" destOrd="0" presId="urn:microsoft.com/office/officeart/2005/8/layout/orgChart1"/>
    <dgm:cxn modelId="{CA821CA4-0B7F-4398-ACC1-D7CCDA4B8B31}" type="presParOf" srcId="{EE567773-B33D-4DCF-BF38-6B786370A0F6}" destId="{EDB9F571-57B8-4DD2-8E82-FF662ED7F0CE}" srcOrd="0" destOrd="0" presId="urn:microsoft.com/office/officeart/2005/8/layout/orgChart1"/>
    <dgm:cxn modelId="{EA7C368C-D3B4-4CB1-9AC4-4678DE0889D6}" type="presParOf" srcId="{EE567773-B33D-4DCF-BF38-6B786370A0F6}" destId="{A6AB73DA-1539-450F-BB06-AABDE98FFDCB}" srcOrd="1" destOrd="0" presId="urn:microsoft.com/office/officeart/2005/8/layout/orgChart1"/>
    <dgm:cxn modelId="{CB3799CF-9EB4-47E7-9E80-D49B9D29DA77}" type="presParOf" srcId="{CE7F9382-A75C-4A17-8686-1BA00BD3D9FE}" destId="{109E4709-C207-4E22-A7F8-8709D7B10707}" srcOrd="1" destOrd="0" presId="urn:microsoft.com/office/officeart/2005/8/layout/orgChart1"/>
    <dgm:cxn modelId="{BF8ACDC3-EB89-4795-9B35-569CD2557B2E}" type="presParOf" srcId="{CE7F9382-A75C-4A17-8686-1BA00BD3D9FE}" destId="{A99F23BB-B732-46B2-8051-85028984B0B4}" srcOrd="2" destOrd="0" presId="urn:microsoft.com/office/officeart/2005/8/layout/orgChart1"/>
    <dgm:cxn modelId="{CC62DF9F-6F19-4A42-BB1D-4B7B8A85781E}" type="presParOf" srcId="{2E92E09D-0F84-4E8F-AFA7-134228BE37E2}" destId="{4463C058-1AA0-42DF-933B-908BF0B1E519}" srcOrd="2" destOrd="0" presId="urn:microsoft.com/office/officeart/2005/8/layout/orgChart1"/>
    <dgm:cxn modelId="{3F9F3185-0B4A-415F-BE3B-F84C04258C82}" type="presParOf" srcId="{2E92E09D-0F84-4E8F-AFA7-134228BE37E2}" destId="{18B715D4-B507-4587-B75E-4D8B3B322C1F}" srcOrd="3" destOrd="0" presId="urn:microsoft.com/office/officeart/2005/8/layout/orgChart1"/>
    <dgm:cxn modelId="{18098EE5-9771-495E-BEE1-BC86B0571E9C}" type="presParOf" srcId="{18B715D4-B507-4587-B75E-4D8B3B322C1F}" destId="{F39D1B6B-FAEE-456C-855D-C2C10538B695}" srcOrd="0" destOrd="0" presId="urn:microsoft.com/office/officeart/2005/8/layout/orgChart1"/>
    <dgm:cxn modelId="{D002CF12-F583-4BA4-ABD0-11FA59F120AD}" type="presParOf" srcId="{F39D1B6B-FAEE-456C-855D-C2C10538B695}" destId="{79CFA5EF-D259-4748-A460-A8F086ADBD92}" srcOrd="0" destOrd="0" presId="urn:microsoft.com/office/officeart/2005/8/layout/orgChart1"/>
    <dgm:cxn modelId="{FBE41963-03CE-434F-80E7-AC2295A338A8}" type="presParOf" srcId="{F39D1B6B-FAEE-456C-855D-C2C10538B695}" destId="{6CB54F8F-8D51-4FDF-9B12-C9552EB5034A}" srcOrd="1" destOrd="0" presId="urn:microsoft.com/office/officeart/2005/8/layout/orgChart1"/>
    <dgm:cxn modelId="{E8B49ABE-E905-4268-AF5A-B85A9F49BB48}" type="presParOf" srcId="{18B715D4-B507-4587-B75E-4D8B3B322C1F}" destId="{D1518D6B-8020-47DD-92DC-7E3F6729F210}" srcOrd="1" destOrd="0" presId="urn:microsoft.com/office/officeart/2005/8/layout/orgChart1"/>
    <dgm:cxn modelId="{682F5747-62D0-46EF-A063-47C763071A7F}" type="presParOf" srcId="{18B715D4-B507-4587-B75E-4D8B3B322C1F}" destId="{A1E25C75-D3A2-4D0F-B6D9-404EFB8E5299}" srcOrd="2" destOrd="0" presId="urn:microsoft.com/office/officeart/2005/8/layout/orgChart1"/>
    <dgm:cxn modelId="{28B685E1-8FF0-4114-95F1-F096222CC37E}" type="presParOf" srcId="{2693A021-D950-4402-B20B-35B1C88AEAFC}" destId="{79AA4E7A-D289-43C0-842B-8CD5A1BC0199}" srcOrd="2" destOrd="0" presId="urn:microsoft.com/office/officeart/2005/8/layout/orgChart1"/>
    <dgm:cxn modelId="{6CA52BDF-9AF8-49D8-86CB-2791F8456B67}" type="presParOf" srcId="{F9B694D8-FDCA-4A1C-B92D-B53E3D9BC2C8}" destId="{9AA524FF-89AC-4E85-8DBE-35ECD0053322}" srcOrd="1" destOrd="0" presId="urn:microsoft.com/office/officeart/2005/8/layout/orgChart1"/>
    <dgm:cxn modelId="{461C0184-7777-412A-832B-694B8A45303C}" type="presParOf" srcId="{9AA524FF-89AC-4E85-8DBE-35ECD0053322}" destId="{5424C62E-A8BF-4CFD-A220-1494BEC93E06}" srcOrd="0" destOrd="0" presId="urn:microsoft.com/office/officeart/2005/8/layout/orgChart1"/>
    <dgm:cxn modelId="{1750ABED-9B81-4D41-BE3F-C6560F4D5E3E}" type="presParOf" srcId="{5424C62E-A8BF-4CFD-A220-1494BEC93E06}" destId="{7A670EA3-1DCE-4AE3-B754-C0BE97FDCF4E}" srcOrd="0" destOrd="0" presId="urn:microsoft.com/office/officeart/2005/8/layout/orgChart1"/>
    <dgm:cxn modelId="{6D19633A-A014-45C8-BE3F-C88C067542FD}" type="presParOf" srcId="{5424C62E-A8BF-4CFD-A220-1494BEC93E06}" destId="{68ACA236-058E-4264-8A2E-C048EE3225EF}" srcOrd="1" destOrd="0" presId="urn:microsoft.com/office/officeart/2005/8/layout/orgChart1"/>
    <dgm:cxn modelId="{F8F8D2D2-BF36-4904-9DA0-D2A325B7BD06}" type="presParOf" srcId="{9AA524FF-89AC-4E85-8DBE-35ECD0053322}" destId="{B28760CD-94E8-4F3A-94EC-1A1933254228}" srcOrd="1" destOrd="0" presId="urn:microsoft.com/office/officeart/2005/8/layout/orgChart1"/>
    <dgm:cxn modelId="{B3A8F665-CA4B-41A9-BF6C-2B0F3069109C}" type="presParOf" srcId="{B28760CD-94E8-4F3A-94EC-1A1933254228}" destId="{A0CA70C2-7DE2-4C61-9CF9-D2D4265D1090}" srcOrd="0" destOrd="0" presId="urn:microsoft.com/office/officeart/2005/8/layout/orgChart1"/>
    <dgm:cxn modelId="{6BFACD37-C4EB-4664-B4EF-831CBE656E5E}" type="presParOf" srcId="{B28760CD-94E8-4F3A-94EC-1A1933254228}" destId="{65A1028E-4F8F-4FB6-96DF-52C7F20A1216}" srcOrd="1" destOrd="0" presId="urn:microsoft.com/office/officeart/2005/8/layout/orgChart1"/>
    <dgm:cxn modelId="{50041B29-F12D-4A5D-97B4-59ECC3FEA696}" type="presParOf" srcId="{65A1028E-4F8F-4FB6-96DF-52C7F20A1216}" destId="{31CD0BA5-E0EF-490A-8FBE-C9FB738C378B}" srcOrd="0" destOrd="0" presId="urn:microsoft.com/office/officeart/2005/8/layout/orgChart1"/>
    <dgm:cxn modelId="{D4630171-8CF7-47CB-A848-80EB3F3A8952}" type="presParOf" srcId="{31CD0BA5-E0EF-490A-8FBE-C9FB738C378B}" destId="{F34324B7-EDF3-46A6-A7C2-F11FCB9AEC82}" srcOrd="0" destOrd="0" presId="urn:microsoft.com/office/officeart/2005/8/layout/orgChart1"/>
    <dgm:cxn modelId="{22BC72E4-DAB5-4212-A13F-E75412F7A598}" type="presParOf" srcId="{31CD0BA5-E0EF-490A-8FBE-C9FB738C378B}" destId="{E0BB8987-5C4F-4B4E-9E2C-26B2A24720E3}" srcOrd="1" destOrd="0" presId="urn:microsoft.com/office/officeart/2005/8/layout/orgChart1"/>
    <dgm:cxn modelId="{9B370A83-7BC4-4C3D-B6FB-33058D38C889}" type="presParOf" srcId="{65A1028E-4F8F-4FB6-96DF-52C7F20A1216}" destId="{0D768C96-AD71-4005-84B0-618A64D66747}" srcOrd="1" destOrd="0" presId="urn:microsoft.com/office/officeart/2005/8/layout/orgChart1"/>
    <dgm:cxn modelId="{9B4FEC4E-6E1E-4274-B48B-670F1B5EA982}" type="presParOf" srcId="{65A1028E-4F8F-4FB6-96DF-52C7F20A1216}" destId="{A8481173-43DE-4C05-9C58-3DB8616461BF}" srcOrd="2" destOrd="0" presId="urn:microsoft.com/office/officeart/2005/8/layout/orgChart1"/>
    <dgm:cxn modelId="{2A23B380-4C73-4BC8-B576-EC53B188E63F}" type="presParOf" srcId="{B28760CD-94E8-4F3A-94EC-1A1933254228}" destId="{B9800FA0-9C03-4EF1-A3F9-A7C836ACDFD2}" srcOrd="2" destOrd="0" presId="urn:microsoft.com/office/officeart/2005/8/layout/orgChart1"/>
    <dgm:cxn modelId="{2D07429B-1450-40B2-B0D4-0D6B5870A47F}" type="presParOf" srcId="{B28760CD-94E8-4F3A-94EC-1A1933254228}" destId="{CCA97CBF-A5B8-4E1E-8F1C-A7AC30CB2C31}" srcOrd="3" destOrd="0" presId="urn:microsoft.com/office/officeart/2005/8/layout/orgChart1"/>
    <dgm:cxn modelId="{E7111FF4-6ECA-4091-B311-A978DFAF569F}" type="presParOf" srcId="{CCA97CBF-A5B8-4E1E-8F1C-A7AC30CB2C31}" destId="{0E4FB137-FBA1-495A-9DB8-06B7A5402119}" srcOrd="0" destOrd="0" presId="urn:microsoft.com/office/officeart/2005/8/layout/orgChart1"/>
    <dgm:cxn modelId="{B19CA510-1359-445F-BBDA-C2CBB9D02679}" type="presParOf" srcId="{0E4FB137-FBA1-495A-9DB8-06B7A5402119}" destId="{EDF2690D-F00D-4552-BF4A-78686D5BEAD7}" srcOrd="0" destOrd="0" presId="urn:microsoft.com/office/officeart/2005/8/layout/orgChart1"/>
    <dgm:cxn modelId="{3FDDECF3-F053-4B9E-838D-8ED66F4099FF}" type="presParOf" srcId="{0E4FB137-FBA1-495A-9DB8-06B7A5402119}" destId="{CD9EA6C1-F5DD-4989-8C2B-ABFB77F6E0A1}" srcOrd="1" destOrd="0" presId="urn:microsoft.com/office/officeart/2005/8/layout/orgChart1"/>
    <dgm:cxn modelId="{97EF4E2E-F91D-4A5C-9AA4-A1A43F744AAB}" type="presParOf" srcId="{CCA97CBF-A5B8-4E1E-8F1C-A7AC30CB2C31}" destId="{DDCAE590-2396-44AF-AE34-A6F9D37681C4}" srcOrd="1" destOrd="0" presId="urn:microsoft.com/office/officeart/2005/8/layout/orgChart1"/>
    <dgm:cxn modelId="{23394371-4933-4E06-896B-F8C15428B74F}" type="presParOf" srcId="{CCA97CBF-A5B8-4E1E-8F1C-A7AC30CB2C31}" destId="{C2F9DAE5-39A6-4D82-BB80-A8EA32A3F621}" srcOrd="2" destOrd="0" presId="urn:microsoft.com/office/officeart/2005/8/layout/orgChart1"/>
    <dgm:cxn modelId="{5F1AAD82-7443-4B71-8F0E-EFE095169A02}" type="presParOf" srcId="{9AA524FF-89AC-4E85-8DBE-35ECD0053322}" destId="{86F0FE24-88B8-4650-BE4E-1D410D65755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AD4890A-E6CE-4155-8CA1-3CB603A844D3}" type="doc">
      <dgm:prSet loTypeId="urn:microsoft.com/office/officeart/2005/8/layout/orgChart1" loCatId="hierarchy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B3FED939-4A30-48DF-8B4B-6BD30A866F36}">
      <dgm:prSet phldrT="[Text]"/>
      <dgm:spPr/>
      <dgm:t>
        <a:bodyPr/>
        <a:lstStyle/>
        <a:p>
          <a:r>
            <a:rPr lang="en-US" dirty="0" smtClean="0"/>
            <a:t>Traditional</a:t>
          </a:r>
          <a:endParaRPr lang="en-US" dirty="0"/>
        </a:p>
      </dgm:t>
    </dgm:pt>
    <dgm:pt modelId="{9C274760-F959-4CB6-AE8C-E57AE7A5B4CF}" type="parTrans" cxnId="{86230685-67B2-478D-B98F-80162E39F898}">
      <dgm:prSet/>
      <dgm:spPr/>
      <dgm:t>
        <a:bodyPr/>
        <a:lstStyle/>
        <a:p>
          <a:endParaRPr lang="en-US"/>
        </a:p>
      </dgm:t>
    </dgm:pt>
    <dgm:pt modelId="{C27084AF-DAEF-4ECE-BF1B-AD6A44489F09}" type="sibTrans" cxnId="{86230685-67B2-478D-B98F-80162E39F898}">
      <dgm:prSet/>
      <dgm:spPr/>
      <dgm:t>
        <a:bodyPr/>
        <a:lstStyle/>
        <a:p>
          <a:endParaRPr lang="en-US"/>
        </a:p>
      </dgm:t>
    </dgm:pt>
    <dgm:pt modelId="{0764C0E7-F5B6-469F-9FF7-63506AC4A6DA}">
      <dgm:prSet phldrT="[Text]"/>
      <dgm:spPr/>
      <dgm:t>
        <a:bodyPr/>
        <a:lstStyle/>
        <a:p>
          <a:r>
            <a:rPr lang="en-US" dirty="0" smtClean="0"/>
            <a:t>Non-Traditional</a:t>
          </a:r>
          <a:endParaRPr lang="en-US" dirty="0"/>
        </a:p>
      </dgm:t>
    </dgm:pt>
    <dgm:pt modelId="{2D04C935-6195-4D3A-A5F7-9A24354DAE02}" type="parTrans" cxnId="{710A313A-05D2-40B4-A726-408D115F8D99}">
      <dgm:prSet/>
      <dgm:spPr/>
      <dgm:t>
        <a:bodyPr/>
        <a:lstStyle/>
        <a:p>
          <a:endParaRPr lang="en-US"/>
        </a:p>
      </dgm:t>
    </dgm:pt>
    <dgm:pt modelId="{120663CB-E0D7-4B07-83DC-136C96D27EFF}" type="sibTrans" cxnId="{710A313A-05D2-40B4-A726-408D115F8D99}">
      <dgm:prSet/>
      <dgm:spPr/>
      <dgm:t>
        <a:bodyPr/>
        <a:lstStyle/>
        <a:p>
          <a:endParaRPr lang="en-US"/>
        </a:p>
      </dgm:t>
    </dgm:pt>
    <dgm:pt modelId="{1CBD8C0E-4CD6-4ABB-986E-4C371F2E1CBD}">
      <dgm:prSet phldrT="[Text]"/>
      <dgm:spPr/>
      <dgm:t>
        <a:bodyPr/>
        <a:lstStyle/>
        <a:p>
          <a:r>
            <a:rPr lang="en-US" dirty="0" err="1" smtClean="0"/>
            <a:t>Govt</a:t>
          </a:r>
          <a:r>
            <a:rPr lang="en-US" dirty="0" smtClean="0"/>
            <a:t>-Generated</a:t>
          </a:r>
          <a:endParaRPr lang="en-US" dirty="0"/>
        </a:p>
      </dgm:t>
    </dgm:pt>
    <dgm:pt modelId="{D3A54919-1AE8-468B-8B45-65929855378D}" type="parTrans" cxnId="{B184FD15-0F2F-454F-9566-A2422269D2BB}">
      <dgm:prSet/>
      <dgm:spPr/>
      <dgm:t>
        <a:bodyPr/>
        <a:lstStyle/>
        <a:p>
          <a:endParaRPr lang="en-US"/>
        </a:p>
      </dgm:t>
    </dgm:pt>
    <dgm:pt modelId="{AA5B8CDF-9DF6-4FF3-B639-B9AA96EDAF5B}" type="sibTrans" cxnId="{B184FD15-0F2F-454F-9566-A2422269D2BB}">
      <dgm:prSet/>
      <dgm:spPr/>
      <dgm:t>
        <a:bodyPr/>
        <a:lstStyle/>
        <a:p>
          <a:endParaRPr lang="en-US"/>
        </a:p>
      </dgm:t>
    </dgm:pt>
    <dgm:pt modelId="{D6DC6EBC-45D6-4DA6-BCFA-E16D0F11D9FA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Privately-Generated</a:t>
          </a:r>
          <a:endParaRPr lang="en-US" dirty="0"/>
        </a:p>
      </dgm:t>
    </dgm:pt>
    <dgm:pt modelId="{C7846051-72A7-426E-B8E8-C75EC924C16F}" type="parTrans" cxnId="{354954DD-A2E0-4CCE-8B96-6D12AE3227BF}">
      <dgm:prSet/>
      <dgm:spPr/>
      <dgm:t>
        <a:bodyPr/>
        <a:lstStyle/>
        <a:p>
          <a:endParaRPr lang="en-US"/>
        </a:p>
      </dgm:t>
    </dgm:pt>
    <dgm:pt modelId="{D26D46F3-39AB-4F69-963E-7562C0B8ED31}" type="sibTrans" cxnId="{354954DD-A2E0-4CCE-8B96-6D12AE3227BF}">
      <dgm:prSet/>
      <dgm:spPr/>
      <dgm:t>
        <a:bodyPr/>
        <a:lstStyle/>
        <a:p>
          <a:endParaRPr lang="en-US"/>
        </a:p>
      </dgm:t>
    </dgm:pt>
    <dgm:pt modelId="{225114B0-D7D6-49D0-B1E1-FCAC922902F6}">
      <dgm:prSet phldrT="[Text]"/>
      <dgm:spPr/>
      <dgm:t>
        <a:bodyPr/>
        <a:lstStyle/>
        <a:p>
          <a:r>
            <a:rPr lang="en-US" dirty="0" smtClean="0"/>
            <a:t>Privately-Generated</a:t>
          </a:r>
          <a:endParaRPr lang="en-US" dirty="0"/>
        </a:p>
      </dgm:t>
    </dgm:pt>
    <dgm:pt modelId="{DA41531E-C243-44E6-9E11-E2D6F90973D9}" type="parTrans" cxnId="{B9509889-B245-4177-B439-9CB454470EBD}">
      <dgm:prSet/>
      <dgm:spPr/>
      <dgm:t>
        <a:bodyPr/>
        <a:lstStyle/>
        <a:p>
          <a:endParaRPr lang="en-US"/>
        </a:p>
      </dgm:t>
    </dgm:pt>
    <dgm:pt modelId="{BF51C3E5-F3B7-4173-AD6A-471728A5DF9D}" type="sibTrans" cxnId="{B9509889-B245-4177-B439-9CB454470EBD}">
      <dgm:prSet/>
      <dgm:spPr/>
      <dgm:t>
        <a:bodyPr/>
        <a:lstStyle/>
        <a:p>
          <a:endParaRPr lang="en-US"/>
        </a:p>
      </dgm:t>
    </dgm:pt>
    <dgm:pt modelId="{6A32E153-F29C-401F-A9FC-4932163D9190}">
      <dgm:prSet phldrT="[Text]"/>
      <dgm:spPr/>
      <dgm:t>
        <a:bodyPr/>
        <a:lstStyle/>
        <a:p>
          <a:r>
            <a:rPr lang="en-US" dirty="0" err="1" smtClean="0"/>
            <a:t>Govt</a:t>
          </a:r>
          <a:r>
            <a:rPr lang="en-US" dirty="0" smtClean="0"/>
            <a:t>-Generated</a:t>
          </a:r>
          <a:endParaRPr lang="en-US" dirty="0"/>
        </a:p>
      </dgm:t>
    </dgm:pt>
    <dgm:pt modelId="{325F84C7-D231-4BE5-A0E2-91C9FBD32B77}" type="parTrans" cxnId="{2ADBA296-5980-415C-8C3D-DC6C26654411}">
      <dgm:prSet/>
      <dgm:spPr/>
      <dgm:t>
        <a:bodyPr/>
        <a:lstStyle/>
        <a:p>
          <a:endParaRPr lang="en-US"/>
        </a:p>
      </dgm:t>
    </dgm:pt>
    <dgm:pt modelId="{C8F8A6F2-808D-428E-BCC7-6AB4A8BB9279}" type="sibTrans" cxnId="{2ADBA296-5980-415C-8C3D-DC6C26654411}">
      <dgm:prSet/>
      <dgm:spPr/>
      <dgm:t>
        <a:bodyPr/>
        <a:lstStyle/>
        <a:p>
          <a:endParaRPr lang="en-US"/>
        </a:p>
      </dgm:t>
    </dgm:pt>
    <dgm:pt modelId="{F9B694D8-FDCA-4A1C-B92D-B53E3D9BC2C8}" type="pres">
      <dgm:prSet presAssocID="{8AD4890A-E6CE-4155-8CA1-3CB603A844D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693A021-D950-4402-B20B-35B1C88AEAFC}" type="pres">
      <dgm:prSet presAssocID="{B3FED939-4A30-48DF-8B4B-6BD30A866F36}" presName="hierRoot1" presStyleCnt="0">
        <dgm:presLayoutVars>
          <dgm:hierBranch val="init"/>
        </dgm:presLayoutVars>
      </dgm:prSet>
      <dgm:spPr/>
    </dgm:pt>
    <dgm:pt modelId="{FBCB9D46-847A-4854-BE59-5A72BC1EF1AA}" type="pres">
      <dgm:prSet presAssocID="{B3FED939-4A30-48DF-8B4B-6BD30A866F36}" presName="rootComposite1" presStyleCnt="0"/>
      <dgm:spPr/>
    </dgm:pt>
    <dgm:pt modelId="{5D9DDE33-AA38-4E87-B878-8073EB9BD2CF}" type="pres">
      <dgm:prSet presAssocID="{B3FED939-4A30-48DF-8B4B-6BD30A866F36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A589B2-538A-42DC-BB20-426F4029853A}" type="pres">
      <dgm:prSet presAssocID="{B3FED939-4A30-48DF-8B4B-6BD30A866F3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E92E09D-0F84-4E8F-AFA7-134228BE37E2}" type="pres">
      <dgm:prSet presAssocID="{B3FED939-4A30-48DF-8B4B-6BD30A866F36}" presName="hierChild2" presStyleCnt="0"/>
      <dgm:spPr/>
    </dgm:pt>
    <dgm:pt modelId="{BA2E3C47-F3D8-4D7F-9F09-3D5BA291ADD7}" type="pres">
      <dgm:prSet presAssocID="{C7846051-72A7-426E-B8E8-C75EC924C16F}" presName="Name37" presStyleLbl="parChTrans1D2" presStyleIdx="0" presStyleCnt="4"/>
      <dgm:spPr/>
      <dgm:t>
        <a:bodyPr/>
        <a:lstStyle/>
        <a:p>
          <a:endParaRPr lang="en-US"/>
        </a:p>
      </dgm:t>
    </dgm:pt>
    <dgm:pt modelId="{CE7F9382-A75C-4A17-8686-1BA00BD3D9FE}" type="pres">
      <dgm:prSet presAssocID="{D6DC6EBC-45D6-4DA6-BCFA-E16D0F11D9FA}" presName="hierRoot2" presStyleCnt="0">
        <dgm:presLayoutVars>
          <dgm:hierBranch val="init"/>
        </dgm:presLayoutVars>
      </dgm:prSet>
      <dgm:spPr/>
    </dgm:pt>
    <dgm:pt modelId="{EE567773-B33D-4DCF-BF38-6B786370A0F6}" type="pres">
      <dgm:prSet presAssocID="{D6DC6EBC-45D6-4DA6-BCFA-E16D0F11D9FA}" presName="rootComposite" presStyleCnt="0"/>
      <dgm:spPr/>
    </dgm:pt>
    <dgm:pt modelId="{EDB9F571-57B8-4DD2-8E82-FF662ED7F0CE}" type="pres">
      <dgm:prSet presAssocID="{D6DC6EBC-45D6-4DA6-BCFA-E16D0F11D9F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AB73DA-1539-450F-BB06-AABDE98FFDCB}" type="pres">
      <dgm:prSet presAssocID="{D6DC6EBC-45D6-4DA6-BCFA-E16D0F11D9FA}" presName="rootConnector" presStyleLbl="node2" presStyleIdx="0" presStyleCnt="4"/>
      <dgm:spPr/>
      <dgm:t>
        <a:bodyPr/>
        <a:lstStyle/>
        <a:p>
          <a:endParaRPr lang="en-US"/>
        </a:p>
      </dgm:t>
    </dgm:pt>
    <dgm:pt modelId="{109E4709-C207-4E22-A7F8-8709D7B10707}" type="pres">
      <dgm:prSet presAssocID="{D6DC6EBC-45D6-4DA6-BCFA-E16D0F11D9FA}" presName="hierChild4" presStyleCnt="0"/>
      <dgm:spPr/>
    </dgm:pt>
    <dgm:pt modelId="{A99F23BB-B732-46B2-8051-85028984B0B4}" type="pres">
      <dgm:prSet presAssocID="{D6DC6EBC-45D6-4DA6-BCFA-E16D0F11D9FA}" presName="hierChild5" presStyleCnt="0"/>
      <dgm:spPr/>
    </dgm:pt>
    <dgm:pt modelId="{123BCAF3-8A85-4F61-8189-EB870C59BA56}" type="pres">
      <dgm:prSet presAssocID="{325F84C7-D231-4BE5-A0E2-91C9FBD32B77}" presName="Name37" presStyleLbl="parChTrans1D2" presStyleIdx="1" presStyleCnt="4"/>
      <dgm:spPr/>
      <dgm:t>
        <a:bodyPr/>
        <a:lstStyle/>
        <a:p>
          <a:endParaRPr lang="en-US"/>
        </a:p>
      </dgm:t>
    </dgm:pt>
    <dgm:pt modelId="{0876C20A-F9EA-4F76-8BB8-18203DFF2176}" type="pres">
      <dgm:prSet presAssocID="{6A32E153-F29C-401F-A9FC-4932163D9190}" presName="hierRoot2" presStyleCnt="0">
        <dgm:presLayoutVars>
          <dgm:hierBranch val="init"/>
        </dgm:presLayoutVars>
      </dgm:prSet>
      <dgm:spPr/>
    </dgm:pt>
    <dgm:pt modelId="{595461FA-992E-4FF3-BBDB-4C9D94C0742C}" type="pres">
      <dgm:prSet presAssocID="{6A32E153-F29C-401F-A9FC-4932163D9190}" presName="rootComposite" presStyleCnt="0"/>
      <dgm:spPr/>
    </dgm:pt>
    <dgm:pt modelId="{034BC7F6-1509-4EF1-904A-500EE44F62D8}" type="pres">
      <dgm:prSet presAssocID="{6A32E153-F29C-401F-A9FC-4932163D9190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9B07C3-A192-4C87-9B22-F5DC022C1722}" type="pres">
      <dgm:prSet presAssocID="{6A32E153-F29C-401F-A9FC-4932163D9190}" presName="rootConnector" presStyleLbl="node2" presStyleIdx="1" presStyleCnt="4"/>
      <dgm:spPr/>
      <dgm:t>
        <a:bodyPr/>
        <a:lstStyle/>
        <a:p>
          <a:endParaRPr lang="en-US"/>
        </a:p>
      </dgm:t>
    </dgm:pt>
    <dgm:pt modelId="{04F201FF-0BCF-4C71-9F7F-C5AA294E6B77}" type="pres">
      <dgm:prSet presAssocID="{6A32E153-F29C-401F-A9FC-4932163D9190}" presName="hierChild4" presStyleCnt="0"/>
      <dgm:spPr/>
    </dgm:pt>
    <dgm:pt modelId="{18EB4720-DB1E-4730-915C-FD1057518A86}" type="pres">
      <dgm:prSet presAssocID="{6A32E153-F29C-401F-A9FC-4932163D9190}" presName="hierChild5" presStyleCnt="0"/>
      <dgm:spPr/>
    </dgm:pt>
    <dgm:pt modelId="{79AA4E7A-D289-43C0-842B-8CD5A1BC0199}" type="pres">
      <dgm:prSet presAssocID="{B3FED939-4A30-48DF-8B4B-6BD30A866F36}" presName="hierChild3" presStyleCnt="0"/>
      <dgm:spPr/>
    </dgm:pt>
    <dgm:pt modelId="{9AA524FF-89AC-4E85-8DBE-35ECD0053322}" type="pres">
      <dgm:prSet presAssocID="{0764C0E7-F5B6-469F-9FF7-63506AC4A6DA}" presName="hierRoot1" presStyleCnt="0">
        <dgm:presLayoutVars>
          <dgm:hierBranch val="init"/>
        </dgm:presLayoutVars>
      </dgm:prSet>
      <dgm:spPr/>
    </dgm:pt>
    <dgm:pt modelId="{5424C62E-A8BF-4CFD-A220-1494BEC93E06}" type="pres">
      <dgm:prSet presAssocID="{0764C0E7-F5B6-469F-9FF7-63506AC4A6DA}" presName="rootComposite1" presStyleCnt="0"/>
      <dgm:spPr/>
    </dgm:pt>
    <dgm:pt modelId="{7A670EA3-1DCE-4AE3-B754-C0BE97FDCF4E}" type="pres">
      <dgm:prSet presAssocID="{0764C0E7-F5B6-469F-9FF7-63506AC4A6DA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ACA236-058E-4264-8A2E-C048EE3225EF}" type="pres">
      <dgm:prSet presAssocID="{0764C0E7-F5B6-469F-9FF7-63506AC4A6D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28760CD-94E8-4F3A-94EC-1A1933254228}" type="pres">
      <dgm:prSet presAssocID="{0764C0E7-F5B6-469F-9FF7-63506AC4A6DA}" presName="hierChild2" presStyleCnt="0"/>
      <dgm:spPr/>
    </dgm:pt>
    <dgm:pt modelId="{A0CA70C2-7DE2-4C61-9CF9-D2D4265D1090}" type="pres">
      <dgm:prSet presAssocID="{DA41531E-C243-44E6-9E11-E2D6F90973D9}" presName="Name37" presStyleLbl="parChTrans1D2" presStyleIdx="2" presStyleCnt="4"/>
      <dgm:spPr/>
      <dgm:t>
        <a:bodyPr/>
        <a:lstStyle/>
        <a:p>
          <a:endParaRPr lang="en-US"/>
        </a:p>
      </dgm:t>
    </dgm:pt>
    <dgm:pt modelId="{65A1028E-4F8F-4FB6-96DF-52C7F20A1216}" type="pres">
      <dgm:prSet presAssocID="{225114B0-D7D6-49D0-B1E1-FCAC922902F6}" presName="hierRoot2" presStyleCnt="0">
        <dgm:presLayoutVars>
          <dgm:hierBranch val="init"/>
        </dgm:presLayoutVars>
      </dgm:prSet>
      <dgm:spPr/>
    </dgm:pt>
    <dgm:pt modelId="{31CD0BA5-E0EF-490A-8FBE-C9FB738C378B}" type="pres">
      <dgm:prSet presAssocID="{225114B0-D7D6-49D0-B1E1-FCAC922902F6}" presName="rootComposite" presStyleCnt="0"/>
      <dgm:spPr/>
    </dgm:pt>
    <dgm:pt modelId="{F34324B7-EDF3-46A6-A7C2-F11FCB9AEC82}" type="pres">
      <dgm:prSet presAssocID="{225114B0-D7D6-49D0-B1E1-FCAC922902F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BB8987-5C4F-4B4E-9E2C-26B2A24720E3}" type="pres">
      <dgm:prSet presAssocID="{225114B0-D7D6-49D0-B1E1-FCAC922902F6}" presName="rootConnector" presStyleLbl="node2" presStyleIdx="2" presStyleCnt="4"/>
      <dgm:spPr/>
      <dgm:t>
        <a:bodyPr/>
        <a:lstStyle/>
        <a:p>
          <a:endParaRPr lang="en-US"/>
        </a:p>
      </dgm:t>
    </dgm:pt>
    <dgm:pt modelId="{0D768C96-AD71-4005-84B0-618A64D66747}" type="pres">
      <dgm:prSet presAssocID="{225114B0-D7D6-49D0-B1E1-FCAC922902F6}" presName="hierChild4" presStyleCnt="0"/>
      <dgm:spPr/>
    </dgm:pt>
    <dgm:pt modelId="{A8481173-43DE-4C05-9C58-3DB8616461BF}" type="pres">
      <dgm:prSet presAssocID="{225114B0-D7D6-49D0-B1E1-FCAC922902F6}" presName="hierChild5" presStyleCnt="0"/>
      <dgm:spPr/>
    </dgm:pt>
    <dgm:pt modelId="{B9800FA0-9C03-4EF1-A3F9-A7C836ACDFD2}" type="pres">
      <dgm:prSet presAssocID="{D3A54919-1AE8-468B-8B45-65929855378D}" presName="Name37" presStyleLbl="parChTrans1D2" presStyleIdx="3" presStyleCnt="4"/>
      <dgm:spPr/>
      <dgm:t>
        <a:bodyPr/>
        <a:lstStyle/>
        <a:p>
          <a:endParaRPr lang="en-US"/>
        </a:p>
      </dgm:t>
    </dgm:pt>
    <dgm:pt modelId="{CCA97CBF-A5B8-4E1E-8F1C-A7AC30CB2C31}" type="pres">
      <dgm:prSet presAssocID="{1CBD8C0E-4CD6-4ABB-986E-4C371F2E1CBD}" presName="hierRoot2" presStyleCnt="0">
        <dgm:presLayoutVars>
          <dgm:hierBranch val="init"/>
        </dgm:presLayoutVars>
      </dgm:prSet>
      <dgm:spPr/>
    </dgm:pt>
    <dgm:pt modelId="{0E4FB137-FBA1-495A-9DB8-06B7A5402119}" type="pres">
      <dgm:prSet presAssocID="{1CBD8C0E-4CD6-4ABB-986E-4C371F2E1CBD}" presName="rootComposite" presStyleCnt="0"/>
      <dgm:spPr/>
    </dgm:pt>
    <dgm:pt modelId="{EDF2690D-F00D-4552-BF4A-78686D5BEAD7}" type="pres">
      <dgm:prSet presAssocID="{1CBD8C0E-4CD6-4ABB-986E-4C371F2E1CBD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9EA6C1-F5DD-4989-8C2B-ABFB77F6E0A1}" type="pres">
      <dgm:prSet presAssocID="{1CBD8C0E-4CD6-4ABB-986E-4C371F2E1CBD}" presName="rootConnector" presStyleLbl="node2" presStyleIdx="3" presStyleCnt="4"/>
      <dgm:spPr/>
      <dgm:t>
        <a:bodyPr/>
        <a:lstStyle/>
        <a:p>
          <a:endParaRPr lang="en-US"/>
        </a:p>
      </dgm:t>
    </dgm:pt>
    <dgm:pt modelId="{DDCAE590-2396-44AF-AE34-A6F9D37681C4}" type="pres">
      <dgm:prSet presAssocID="{1CBD8C0E-4CD6-4ABB-986E-4C371F2E1CBD}" presName="hierChild4" presStyleCnt="0"/>
      <dgm:spPr/>
    </dgm:pt>
    <dgm:pt modelId="{C2F9DAE5-39A6-4D82-BB80-A8EA32A3F621}" type="pres">
      <dgm:prSet presAssocID="{1CBD8C0E-4CD6-4ABB-986E-4C371F2E1CBD}" presName="hierChild5" presStyleCnt="0"/>
      <dgm:spPr/>
    </dgm:pt>
    <dgm:pt modelId="{86F0FE24-88B8-4650-BE4E-1D410D657555}" type="pres">
      <dgm:prSet presAssocID="{0764C0E7-F5B6-469F-9FF7-63506AC4A6DA}" presName="hierChild3" presStyleCnt="0"/>
      <dgm:spPr/>
    </dgm:pt>
  </dgm:ptLst>
  <dgm:cxnLst>
    <dgm:cxn modelId="{1FEE23B2-53D9-4E2D-A185-2732D209E96B}" type="presOf" srcId="{B3FED939-4A30-48DF-8B4B-6BD30A866F36}" destId="{93A589B2-538A-42DC-BB20-426F4029853A}" srcOrd="1" destOrd="0" presId="urn:microsoft.com/office/officeart/2005/8/layout/orgChart1"/>
    <dgm:cxn modelId="{B8CC2893-4E51-4418-B75F-ADE0ACC1A0BA}" type="presOf" srcId="{225114B0-D7D6-49D0-B1E1-FCAC922902F6}" destId="{E0BB8987-5C4F-4B4E-9E2C-26B2A24720E3}" srcOrd="1" destOrd="0" presId="urn:microsoft.com/office/officeart/2005/8/layout/orgChart1"/>
    <dgm:cxn modelId="{710A313A-05D2-40B4-A726-408D115F8D99}" srcId="{8AD4890A-E6CE-4155-8CA1-3CB603A844D3}" destId="{0764C0E7-F5B6-469F-9FF7-63506AC4A6DA}" srcOrd="1" destOrd="0" parTransId="{2D04C935-6195-4D3A-A5F7-9A24354DAE02}" sibTransId="{120663CB-E0D7-4B07-83DC-136C96D27EFF}"/>
    <dgm:cxn modelId="{EEA60D49-8A44-446D-BA9C-A5B798E3FF9E}" type="presOf" srcId="{DA41531E-C243-44E6-9E11-E2D6F90973D9}" destId="{A0CA70C2-7DE2-4C61-9CF9-D2D4265D1090}" srcOrd="0" destOrd="0" presId="urn:microsoft.com/office/officeart/2005/8/layout/orgChart1"/>
    <dgm:cxn modelId="{DDE77F51-F7CF-4A0A-946D-75B6CF9EE7D0}" type="presOf" srcId="{D6DC6EBC-45D6-4DA6-BCFA-E16D0F11D9FA}" destId="{A6AB73DA-1539-450F-BB06-AABDE98FFDCB}" srcOrd="1" destOrd="0" presId="urn:microsoft.com/office/officeart/2005/8/layout/orgChart1"/>
    <dgm:cxn modelId="{354954DD-A2E0-4CCE-8B96-6D12AE3227BF}" srcId="{B3FED939-4A30-48DF-8B4B-6BD30A866F36}" destId="{D6DC6EBC-45D6-4DA6-BCFA-E16D0F11D9FA}" srcOrd="0" destOrd="0" parTransId="{C7846051-72A7-426E-B8E8-C75EC924C16F}" sibTransId="{D26D46F3-39AB-4F69-963E-7562C0B8ED31}"/>
    <dgm:cxn modelId="{86230685-67B2-478D-B98F-80162E39F898}" srcId="{8AD4890A-E6CE-4155-8CA1-3CB603A844D3}" destId="{B3FED939-4A30-48DF-8B4B-6BD30A866F36}" srcOrd="0" destOrd="0" parTransId="{9C274760-F959-4CB6-AE8C-E57AE7A5B4CF}" sibTransId="{C27084AF-DAEF-4ECE-BF1B-AD6A44489F09}"/>
    <dgm:cxn modelId="{B9509889-B245-4177-B439-9CB454470EBD}" srcId="{0764C0E7-F5B6-469F-9FF7-63506AC4A6DA}" destId="{225114B0-D7D6-49D0-B1E1-FCAC922902F6}" srcOrd="0" destOrd="0" parTransId="{DA41531E-C243-44E6-9E11-E2D6F90973D9}" sibTransId="{BF51C3E5-F3B7-4173-AD6A-471728A5DF9D}"/>
    <dgm:cxn modelId="{63CE9B91-F257-4138-A85D-69F33181B0A7}" type="presOf" srcId="{C7846051-72A7-426E-B8E8-C75EC924C16F}" destId="{BA2E3C47-F3D8-4D7F-9F09-3D5BA291ADD7}" srcOrd="0" destOrd="0" presId="urn:microsoft.com/office/officeart/2005/8/layout/orgChart1"/>
    <dgm:cxn modelId="{E2505551-CB48-49EE-B327-B6A2E4C2F54F}" type="presOf" srcId="{6A32E153-F29C-401F-A9FC-4932163D9190}" destId="{034BC7F6-1509-4EF1-904A-500EE44F62D8}" srcOrd="0" destOrd="0" presId="urn:microsoft.com/office/officeart/2005/8/layout/orgChart1"/>
    <dgm:cxn modelId="{13F856B4-D3FB-46B0-9AB8-A86AFF033AB3}" type="presOf" srcId="{1CBD8C0E-4CD6-4ABB-986E-4C371F2E1CBD}" destId="{EDF2690D-F00D-4552-BF4A-78686D5BEAD7}" srcOrd="0" destOrd="0" presId="urn:microsoft.com/office/officeart/2005/8/layout/orgChart1"/>
    <dgm:cxn modelId="{229686AB-7E7B-43F1-962C-D0D10B636B18}" type="presOf" srcId="{D3A54919-1AE8-468B-8B45-65929855378D}" destId="{B9800FA0-9C03-4EF1-A3F9-A7C836ACDFD2}" srcOrd="0" destOrd="0" presId="urn:microsoft.com/office/officeart/2005/8/layout/orgChart1"/>
    <dgm:cxn modelId="{B184FD15-0F2F-454F-9566-A2422269D2BB}" srcId="{0764C0E7-F5B6-469F-9FF7-63506AC4A6DA}" destId="{1CBD8C0E-4CD6-4ABB-986E-4C371F2E1CBD}" srcOrd="1" destOrd="0" parTransId="{D3A54919-1AE8-468B-8B45-65929855378D}" sibTransId="{AA5B8CDF-9DF6-4FF3-B639-B9AA96EDAF5B}"/>
    <dgm:cxn modelId="{D09717AF-6316-4279-877B-D67992E8266F}" type="presOf" srcId="{6A32E153-F29C-401F-A9FC-4932163D9190}" destId="{0B9B07C3-A192-4C87-9B22-F5DC022C1722}" srcOrd="1" destOrd="0" presId="urn:microsoft.com/office/officeart/2005/8/layout/orgChart1"/>
    <dgm:cxn modelId="{2ADBA296-5980-415C-8C3D-DC6C26654411}" srcId="{B3FED939-4A30-48DF-8B4B-6BD30A866F36}" destId="{6A32E153-F29C-401F-A9FC-4932163D9190}" srcOrd="1" destOrd="0" parTransId="{325F84C7-D231-4BE5-A0E2-91C9FBD32B77}" sibTransId="{C8F8A6F2-808D-428E-BCC7-6AB4A8BB9279}"/>
    <dgm:cxn modelId="{EC7178B7-EF86-4DED-AB45-58EE39C507BB}" type="presOf" srcId="{225114B0-D7D6-49D0-B1E1-FCAC922902F6}" destId="{F34324B7-EDF3-46A6-A7C2-F11FCB9AEC82}" srcOrd="0" destOrd="0" presId="urn:microsoft.com/office/officeart/2005/8/layout/orgChart1"/>
    <dgm:cxn modelId="{BBFF24F8-90E2-461D-BD8B-9CF45E41A7D1}" type="presOf" srcId="{325F84C7-D231-4BE5-A0E2-91C9FBD32B77}" destId="{123BCAF3-8A85-4F61-8189-EB870C59BA56}" srcOrd="0" destOrd="0" presId="urn:microsoft.com/office/officeart/2005/8/layout/orgChart1"/>
    <dgm:cxn modelId="{C7E3D6DC-7128-4B21-B71C-A91EA6A894D1}" type="presOf" srcId="{D6DC6EBC-45D6-4DA6-BCFA-E16D0F11D9FA}" destId="{EDB9F571-57B8-4DD2-8E82-FF662ED7F0CE}" srcOrd="0" destOrd="0" presId="urn:microsoft.com/office/officeart/2005/8/layout/orgChart1"/>
    <dgm:cxn modelId="{F1872D90-FB13-4350-9EF1-268929CF3037}" type="presOf" srcId="{0764C0E7-F5B6-469F-9FF7-63506AC4A6DA}" destId="{7A670EA3-1DCE-4AE3-B754-C0BE97FDCF4E}" srcOrd="0" destOrd="0" presId="urn:microsoft.com/office/officeart/2005/8/layout/orgChart1"/>
    <dgm:cxn modelId="{E581BAC0-6A6F-408E-8DDF-09BCAB54AA2F}" type="presOf" srcId="{B3FED939-4A30-48DF-8B4B-6BD30A866F36}" destId="{5D9DDE33-AA38-4E87-B878-8073EB9BD2CF}" srcOrd="0" destOrd="0" presId="urn:microsoft.com/office/officeart/2005/8/layout/orgChart1"/>
    <dgm:cxn modelId="{384B5951-3943-46F1-8B98-B68568B4D3B7}" type="presOf" srcId="{8AD4890A-E6CE-4155-8CA1-3CB603A844D3}" destId="{F9B694D8-FDCA-4A1C-B92D-B53E3D9BC2C8}" srcOrd="0" destOrd="0" presId="urn:microsoft.com/office/officeart/2005/8/layout/orgChart1"/>
    <dgm:cxn modelId="{31CC17F1-DE71-4C0E-B6C4-F302F66BED35}" type="presOf" srcId="{1CBD8C0E-4CD6-4ABB-986E-4C371F2E1CBD}" destId="{CD9EA6C1-F5DD-4989-8C2B-ABFB77F6E0A1}" srcOrd="1" destOrd="0" presId="urn:microsoft.com/office/officeart/2005/8/layout/orgChart1"/>
    <dgm:cxn modelId="{9979EBFD-0F5F-4EC7-B657-E197C4D5835B}" type="presOf" srcId="{0764C0E7-F5B6-469F-9FF7-63506AC4A6DA}" destId="{68ACA236-058E-4264-8A2E-C048EE3225EF}" srcOrd="1" destOrd="0" presId="urn:microsoft.com/office/officeart/2005/8/layout/orgChart1"/>
    <dgm:cxn modelId="{DF3C78CB-C39E-4980-B93F-76FD672F9808}" type="presParOf" srcId="{F9B694D8-FDCA-4A1C-B92D-B53E3D9BC2C8}" destId="{2693A021-D950-4402-B20B-35B1C88AEAFC}" srcOrd="0" destOrd="0" presId="urn:microsoft.com/office/officeart/2005/8/layout/orgChart1"/>
    <dgm:cxn modelId="{205901E6-7757-424B-98F4-CBDB87379430}" type="presParOf" srcId="{2693A021-D950-4402-B20B-35B1C88AEAFC}" destId="{FBCB9D46-847A-4854-BE59-5A72BC1EF1AA}" srcOrd="0" destOrd="0" presId="urn:microsoft.com/office/officeart/2005/8/layout/orgChart1"/>
    <dgm:cxn modelId="{8198EC0F-C0B1-4398-A427-DF46A755E245}" type="presParOf" srcId="{FBCB9D46-847A-4854-BE59-5A72BC1EF1AA}" destId="{5D9DDE33-AA38-4E87-B878-8073EB9BD2CF}" srcOrd="0" destOrd="0" presId="urn:microsoft.com/office/officeart/2005/8/layout/orgChart1"/>
    <dgm:cxn modelId="{7EB60D65-1340-4AB2-8FC2-6D6BB9511478}" type="presParOf" srcId="{FBCB9D46-847A-4854-BE59-5A72BC1EF1AA}" destId="{93A589B2-538A-42DC-BB20-426F4029853A}" srcOrd="1" destOrd="0" presId="urn:microsoft.com/office/officeart/2005/8/layout/orgChart1"/>
    <dgm:cxn modelId="{E111C258-2B31-4584-B477-6DFAE5AB40FC}" type="presParOf" srcId="{2693A021-D950-4402-B20B-35B1C88AEAFC}" destId="{2E92E09D-0F84-4E8F-AFA7-134228BE37E2}" srcOrd="1" destOrd="0" presId="urn:microsoft.com/office/officeart/2005/8/layout/orgChart1"/>
    <dgm:cxn modelId="{6AAA9B3C-0523-4841-9290-60AF9D644DD8}" type="presParOf" srcId="{2E92E09D-0F84-4E8F-AFA7-134228BE37E2}" destId="{BA2E3C47-F3D8-4D7F-9F09-3D5BA291ADD7}" srcOrd="0" destOrd="0" presId="urn:microsoft.com/office/officeart/2005/8/layout/orgChart1"/>
    <dgm:cxn modelId="{3AA2813D-34B9-4449-9D5C-6D1C2957E58D}" type="presParOf" srcId="{2E92E09D-0F84-4E8F-AFA7-134228BE37E2}" destId="{CE7F9382-A75C-4A17-8686-1BA00BD3D9FE}" srcOrd="1" destOrd="0" presId="urn:microsoft.com/office/officeart/2005/8/layout/orgChart1"/>
    <dgm:cxn modelId="{DF427975-C8B3-40F1-BF2B-37EE1596F001}" type="presParOf" srcId="{CE7F9382-A75C-4A17-8686-1BA00BD3D9FE}" destId="{EE567773-B33D-4DCF-BF38-6B786370A0F6}" srcOrd="0" destOrd="0" presId="urn:microsoft.com/office/officeart/2005/8/layout/orgChart1"/>
    <dgm:cxn modelId="{B6A4AF78-3B8B-4158-91DC-51314C388B80}" type="presParOf" srcId="{EE567773-B33D-4DCF-BF38-6B786370A0F6}" destId="{EDB9F571-57B8-4DD2-8E82-FF662ED7F0CE}" srcOrd="0" destOrd="0" presId="urn:microsoft.com/office/officeart/2005/8/layout/orgChart1"/>
    <dgm:cxn modelId="{108785E5-BABE-462E-90FC-F61F2B1AF9D7}" type="presParOf" srcId="{EE567773-B33D-4DCF-BF38-6B786370A0F6}" destId="{A6AB73DA-1539-450F-BB06-AABDE98FFDCB}" srcOrd="1" destOrd="0" presId="urn:microsoft.com/office/officeart/2005/8/layout/orgChart1"/>
    <dgm:cxn modelId="{AF1638CD-25CD-4DAA-B82E-8FF9DFD94C5C}" type="presParOf" srcId="{CE7F9382-A75C-4A17-8686-1BA00BD3D9FE}" destId="{109E4709-C207-4E22-A7F8-8709D7B10707}" srcOrd="1" destOrd="0" presId="urn:microsoft.com/office/officeart/2005/8/layout/orgChart1"/>
    <dgm:cxn modelId="{21E2EBB2-A931-4C8C-B203-77AD575032EE}" type="presParOf" srcId="{CE7F9382-A75C-4A17-8686-1BA00BD3D9FE}" destId="{A99F23BB-B732-46B2-8051-85028984B0B4}" srcOrd="2" destOrd="0" presId="urn:microsoft.com/office/officeart/2005/8/layout/orgChart1"/>
    <dgm:cxn modelId="{08C9C274-62CE-432A-BBB2-03BB493EB48A}" type="presParOf" srcId="{2E92E09D-0F84-4E8F-AFA7-134228BE37E2}" destId="{123BCAF3-8A85-4F61-8189-EB870C59BA56}" srcOrd="2" destOrd="0" presId="urn:microsoft.com/office/officeart/2005/8/layout/orgChart1"/>
    <dgm:cxn modelId="{326D83EC-9DF7-4A50-A23C-D55348B5BFB7}" type="presParOf" srcId="{2E92E09D-0F84-4E8F-AFA7-134228BE37E2}" destId="{0876C20A-F9EA-4F76-8BB8-18203DFF2176}" srcOrd="3" destOrd="0" presId="urn:microsoft.com/office/officeart/2005/8/layout/orgChart1"/>
    <dgm:cxn modelId="{D409A84F-6755-4C0E-9AE5-74190B163130}" type="presParOf" srcId="{0876C20A-F9EA-4F76-8BB8-18203DFF2176}" destId="{595461FA-992E-4FF3-BBDB-4C9D94C0742C}" srcOrd="0" destOrd="0" presId="urn:microsoft.com/office/officeart/2005/8/layout/orgChart1"/>
    <dgm:cxn modelId="{AAEB47A0-2B73-4DBE-90BC-18567433F0DC}" type="presParOf" srcId="{595461FA-992E-4FF3-BBDB-4C9D94C0742C}" destId="{034BC7F6-1509-4EF1-904A-500EE44F62D8}" srcOrd="0" destOrd="0" presId="urn:microsoft.com/office/officeart/2005/8/layout/orgChart1"/>
    <dgm:cxn modelId="{A6FCDB78-82A9-4386-B731-DFC07714840B}" type="presParOf" srcId="{595461FA-992E-4FF3-BBDB-4C9D94C0742C}" destId="{0B9B07C3-A192-4C87-9B22-F5DC022C1722}" srcOrd="1" destOrd="0" presId="urn:microsoft.com/office/officeart/2005/8/layout/orgChart1"/>
    <dgm:cxn modelId="{8D074363-D2C5-4480-B44B-D80A5DAA7AE8}" type="presParOf" srcId="{0876C20A-F9EA-4F76-8BB8-18203DFF2176}" destId="{04F201FF-0BCF-4C71-9F7F-C5AA294E6B77}" srcOrd="1" destOrd="0" presId="urn:microsoft.com/office/officeart/2005/8/layout/orgChart1"/>
    <dgm:cxn modelId="{2B6F0CD8-560E-4216-870D-FE968634937F}" type="presParOf" srcId="{0876C20A-F9EA-4F76-8BB8-18203DFF2176}" destId="{18EB4720-DB1E-4730-915C-FD1057518A86}" srcOrd="2" destOrd="0" presId="urn:microsoft.com/office/officeart/2005/8/layout/orgChart1"/>
    <dgm:cxn modelId="{30A882B3-2F5A-421C-BC53-78C4121EB728}" type="presParOf" srcId="{2693A021-D950-4402-B20B-35B1C88AEAFC}" destId="{79AA4E7A-D289-43C0-842B-8CD5A1BC0199}" srcOrd="2" destOrd="0" presId="urn:microsoft.com/office/officeart/2005/8/layout/orgChart1"/>
    <dgm:cxn modelId="{8FD8359B-91D5-4266-85AE-357B378A14DB}" type="presParOf" srcId="{F9B694D8-FDCA-4A1C-B92D-B53E3D9BC2C8}" destId="{9AA524FF-89AC-4E85-8DBE-35ECD0053322}" srcOrd="1" destOrd="0" presId="urn:microsoft.com/office/officeart/2005/8/layout/orgChart1"/>
    <dgm:cxn modelId="{872C7978-2DA1-4808-8355-EFABB9994E50}" type="presParOf" srcId="{9AA524FF-89AC-4E85-8DBE-35ECD0053322}" destId="{5424C62E-A8BF-4CFD-A220-1494BEC93E06}" srcOrd="0" destOrd="0" presId="urn:microsoft.com/office/officeart/2005/8/layout/orgChart1"/>
    <dgm:cxn modelId="{7AC411B6-C946-4945-B9E0-2FB449C9F033}" type="presParOf" srcId="{5424C62E-A8BF-4CFD-A220-1494BEC93E06}" destId="{7A670EA3-1DCE-4AE3-B754-C0BE97FDCF4E}" srcOrd="0" destOrd="0" presId="urn:microsoft.com/office/officeart/2005/8/layout/orgChart1"/>
    <dgm:cxn modelId="{48A765DF-E153-42CE-A2C8-D08B747CA841}" type="presParOf" srcId="{5424C62E-A8BF-4CFD-A220-1494BEC93E06}" destId="{68ACA236-058E-4264-8A2E-C048EE3225EF}" srcOrd="1" destOrd="0" presId="urn:microsoft.com/office/officeart/2005/8/layout/orgChart1"/>
    <dgm:cxn modelId="{C4BB7C50-0A7E-4485-AF4A-895B571DE9DF}" type="presParOf" srcId="{9AA524FF-89AC-4E85-8DBE-35ECD0053322}" destId="{B28760CD-94E8-4F3A-94EC-1A1933254228}" srcOrd="1" destOrd="0" presId="urn:microsoft.com/office/officeart/2005/8/layout/orgChart1"/>
    <dgm:cxn modelId="{B7D2D0BC-577D-4E59-AE48-649E57F09DD9}" type="presParOf" srcId="{B28760CD-94E8-4F3A-94EC-1A1933254228}" destId="{A0CA70C2-7DE2-4C61-9CF9-D2D4265D1090}" srcOrd="0" destOrd="0" presId="urn:microsoft.com/office/officeart/2005/8/layout/orgChart1"/>
    <dgm:cxn modelId="{6CAEED86-C6C7-4352-B435-C8B7CE266B10}" type="presParOf" srcId="{B28760CD-94E8-4F3A-94EC-1A1933254228}" destId="{65A1028E-4F8F-4FB6-96DF-52C7F20A1216}" srcOrd="1" destOrd="0" presId="urn:microsoft.com/office/officeart/2005/8/layout/orgChart1"/>
    <dgm:cxn modelId="{AEF27438-03F3-4A47-9F86-C735F01C788E}" type="presParOf" srcId="{65A1028E-4F8F-4FB6-96DF-52C7F20A1216}" destId="{31CD0BA5-E0EF-490A-8FBE-C9FB738C378B}" srcOrd="0" destOrd="0" presId="urn:microsoft.com/office/officeart/2005/8/layout/orgChart1"/>
    <dgm:cxn modelId="{0684E461-43C4-4A84-9981-DBC2FFA62C25}" type="presParOf" srcId="{31CD0BA5-E0EF-490A-8FBE-C9FB738C378B}" destId="{F34324B7-EDF3-46A6-A7C2-F11FCB9AEC82}" srcOrd="0" destOrd="0" presId="urn:microsoft.com/office/officeart/2005/8/layout/orgChart1"/>
    <dgm:cxn modelId="{C956E1AE-B92D-4A02-915E-7B472303655B}" type="presParOf" srcId="{31CD0BA5-E0EF-490A-8FBE-C9FB738C378B}" destId="{E0BB8987-5C4F-4B4E-9E2C-26B2A24720E3}" srcOrd="1" destOrd="0" presId="urn:microsoft.com/office/officeart/2005/8/layout/orgChart1"/>
    <dgm:cxn modelId="{1382C968-DE18-4561-A6FE-FDEAAEA8F599}" type="presParOf" srcId="{65A1028E-4F8F-4FB6-96DF-52C7F20A1216}" destId="{0D768C96-AD71-4005-84B0-618A64D66747}" srcOrd="1" destOrd="0" presId="urn:microsoft.com/office/officeart/2005/8/layout/orgChart1"/>
    <dgm:cxn modelId="{46BAE4D2-A463-465B-8A19-ED7761D158C4}" type="presParOf" srcId="{65A1028E-4F8F-4FB6-96DF-52C7F20A1216}" destId="{A8481173-43DE-4C05-9C58-3DB8616461BF}" srcOrd="2" destOrd="0" presId="urn:microsoft.com/office/officeart/2005/8/layout/orgChart1"/>
    <dgm:cxn modelId="{D44F3EF6-3C52-4850-926F-718E596E0B63}" type="presParOf" srcId="{B28760CD-94E8-4F3A-94EC-1A1933254228}" destId="{B9800FA0-9C03-4EF1-A3F9-A7C836ACDFD2}" srcOrd="2" destOrd="0" presId="urn:microsoft.com/office/officeart/2005/8/layout/orgChart1"/>
    <dgm:cxn modelId="{7ED7AB34-5A03-43E1-B1F4-7C45179F4CF6}" type="presParOf" srcId="{B28760CD-94E8-4F3A-94EC-1A1933254228}" destId="{CCA97CBF-A5B8-4E1E-8F1C-A7AC30CB2C31}" srcOrd="3" destOrd="0" presId="urn:microsoft.com/office/officeart/2005/8/layout/orgChart1"/>
    <dgm:cxn modelId="{794DD31C-9235-4AF8-B924-DC2D42E757A4}" type="presParOf" srcId="{CCA97CBF-A5B8-4E1E-8F1C-A7AC30CB2C31}" destId="{0E4FB137-FBA1-495A-9DB8-06B7A5402119}" srcOrd="0" destOrd="0" presId="urn:microsoft.com/office/officeart/2005/8/layout/orgChart1"/>
    <dgm:cxn modelId="{087DBE2A-B804-4B10-8465-5AE677B9627D}" type="presParOf" srcId="{0E4FB137-FBA1-495A-9DB8-06B7A5402119}" destId="{EDF2690D-F00D-4552-BF4A-78686D5BEAD7}" srcOrd="0" destOrd="0" presId="urn:microsoft.com/office/officeart/2005/8/layout/orgChart1"/>
    <dgm:cxn modelId="{278D93E2-30EE-44FC-BFFC-810C0B3635B4}" type="presParOf" srcId="{0E4FB137-FBA1-495A-9DB8-06B7A5402119}" destId="{CD9EA6C1-F5DD-4989-8C2B-ABFB77F6E0A1}" srcOrd="1" destOrd="0" presId="urn:microsoft.com/office/officeart/2005/8/layout/orgChart1"/>
    <dgm:cxn modelId="{CAECE303-F746-4FE0-A0AD-0EDB526F2D82}" type="presParOf" srcId="{CCA97CBF-A5B8-4E1E-8F1C-A7AC30CB2C31}" destId="{DDCAE590-2396-44AF-AE34-A6F9D37681C4}" srcOrd="1" destOrd="0" presId="urn:microsoft.com/office/officeart/2005/8/layout/orgChart1"/>
    <dgm:cxn modelId="{01B7BE6A-9B19-490D-A312-E593E81A696A}" type="presParOf" srcId="{CCA97CBF-A5B8-4E1E-8F1C-A7AC30CB2C31}" destId="{C2F9DAE5-39A6-4D82-BB80-A8EA32A3F621}" srcOrd="2" destOrd="0" presId="urn:microsoft.com/office/officeart/2005/8/layout/orgChart1"/>
    <dgm:cxn modelId="{B0D16DD1-4FBC-479F-A47E-0A8341976B85}" type="presParOf" srcId="{9AA524FF-89AC-4E85-8DBE-35ECD0053322}" destId="{86F0FE24-88B8-4650-BE4E-1D410D65755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4390E-CFEA-43D7-B728-FE985C7330D8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A6592-8C83-4499-BAA3-3293923D9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48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A6592-8C83-4499-BAA3-3293923D98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3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7337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4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4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05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0"/>
            <a:ext cx="3008313" cy="3687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77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599"/>
            <a:ext cx="5486400" cy="3736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29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95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0600"/>
            <a:ext cx="2057400" cy="5135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019800" cy="5135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11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73375"/>
            <a:ext cx="7772400" cy="1470025"/>
          </a:xfrm>
        </p:spPr>
        <p:txBody>
          <a:bodyPr/>
          <a:lstStyle>
            <a:lvl1pPr>
              <a:defRPr>
                <a:solidFill>
                  <a:srgbClr val="5C898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5C898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5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7010400" cy="411162"/>
          </a:xfrm>
        </p:spPr>
        <p:txBody>
          <a:bodyPr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>
            <a:lvl1pPr marL="342900" indent="-342900">
              <a:buClr>
                <a:srgbClr val="006666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006666"/>
              </a:buClr>
              <a:defRPr/>
            </a:lvl2pPr>
            <a:lvl3pPr>
              <a:buClr>
                <a:srgbClr val="006666"/>
              </a:buClr>
              <a:defRPr/>
            </a:lvl3pPr>
            <a:lvl4pPr>
              <a:buClr>
                <a:srgbClr val="006666"/>
              </a:buClr>
              <a:defRPr/>
            </a:lvl4pPr>
            <a:lvl5pPr>
              <a:buClr>
                <a:srgbClr val="00666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1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with Green Colo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581400"/>
            <a:ext cx="9144000" cy="2209800"/>
          </a:xfrm>
          <a:prstGeom prst="rect">
            <a:avLst/>
          </a:prstGeom>
          <a:solidFill>
            <a:srgbClr val="5C89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81400"/>
            <a:ext cx="7772400" cy="8255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4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with Tan Colo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581400"/>
            <a:ext cx="9144000" cy="2209800"/>
          </a:xfrm>
          <a:prstGeom prst="rect">
            <a:avLst/>
          </a:prstGeom>
          <a:solidFill>
            <a:srgbClr val="D2C0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81400"/>
            <a:ext cx="7772400" cy="8255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6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5C898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18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8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87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6B18-137A-4AB5-81CE-F54D5D0A9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3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01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A6B18-137A-4AB5-81CE-F54D5D0A90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00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0" r:id="rId3"/>
    <p:sldLayoutId id="2147483651" r:id="rId4"/>
    <p:sldLayoutId id="2147483663" r:id="rId5"/>
    <p:sldLayoutId id="2147483662" r:id="rId6"/>
    <p:sldLayoutId id="2147483652" r:id="rId7"/>
    <p:sldLayoutId id="2147483653" r:id="rId8"/>
    <p:sldLayoutId id="2147483661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5C8984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5C8984"/>
        </a:buClr>
        <a:buSzPct val="75000"/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5C8984"/>
        </a:buClr>
        <a:buSzPct val="7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5C8984"/>
        </a:buClr>
        <a:buSzPct val="75000"/>
        <a:buFont typeface="Wingdings" panose="05000000000000000000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5C8984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6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Arizona Emissions Bank and emission reduction credits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Proposed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9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required for a credit?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175939"/>
              </p:ext>
            </p:extLst>
          </p:nvPr>
        </p:nvGraphicFramePr>
        <p:xfrm>
          <a:off x="457200" y="10668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92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Types of Emission Reduction Credits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015047"/>
              </p:ext>
            </p:extLst>
          </p:nvPr>
        </p:nvGraphicFramePr>
        <p:xfrm>
          <a:off x="457200" y="10668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angle 12"/>
          <p:cNvSpPr/>
          <p:nvPr/>
        </p:nvSpPr>
        <p:spPr>
          <a:xfrm>
            <a:off x="2576026" y="3886200"/>
            <a:ext cx="1843574" cy="10668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3766319" y="1010092"/>
            <a:ext cx="1611362" cy="1611362"/>
            <a:chOff x="3309118" y="2099632"/>
            <a:chExt cx="1611362" cy="1611362"/>
          </a:xfrm>
        </p:grpSpPr>
        <p:sp>
          <p:nvSpPr>
            <p:cNvPr id="21" name="Oval 20"/>
            <p:cNvSpPr/>
            <p:nvPr/>
          </p:nvSpPr>
          <p:spPr>
            <a:xfrm>
              <a:off x="3309118" y="2099632"/>
              <a:ext cx="1611362" cy="161136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val 4"/>
            <p:cNvSpPr/>
            <p:nvPr/>
          </p:nvSpPr>
          <p:spPr>
            <a:xfrm>
              <a:off x="3545097" y="2335611"/>
              <a:ext cx="1139404" cy="11394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225" tIns="22225" rIns="22225" bIns="22225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500" kern="1200" dirty="0" smtClean="0"/>
                <a:t>Credit</a:t>
              </a:r>
              <a:endParaRPr lang="en-US" sz="3500" kern="12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57200" y="49530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Currently allowed in emission 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04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Abandoned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Abandoned credits are traditional credits (i.e. generated by a reduction in emissions from a permitted facility) that were generated by the closure of a facility and were never claimed.</a:t>
            </a:r>
          </a:p>
          <a:p>
            <a:r>
              <a:rPr lang="en-US" dirty="0" smtClean="0"/>
              <a:t>One option would be for ADEQ or another state agency to claim these credits and make them available for sale in the bank</a:t>
            </a:r>
            <a:r>
              <a:rPr lang="en-US" dirty="0"/>
              <a:t>. Raises same issues as state sale of government-generated credits </a:t>
            </a:r>
            <a:r>
              <a:rPr lang="en-US" dirty="0" smtClean="0"/>
              <a:t>discussed </a:t>
            </a:r>
            <a:r>
              <a:rPr lang="en-US" dirty="0"/>
              <a:t>later</a:t>
            </a:r>
            <a:r>
              <a:rPr lang="en-US" dirty="0" smtClean="0"/>
              <a:t>. Need to make sure credits are truly abandoned.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20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Types of Emission Reduction Credits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605356"/>
              </p:ext>
            </p:extLst>
          </p:nvPr>
        </p:nvGraphicFramePr>
        <p:xfrm>
          <a:off x="457200" y="10668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ctangle 12"/>
          <p:cNvSpPr/>
          <p:nvPr/>
        </p:nvSpPr>
        <p:spPr>
          <a:xfrm>
            <a:off x="4725954" y="2667000"/>
            <a:ext cx="4037045" cy="2286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3760545" y="1010091"/>
            <a:ext cx="1611362" cy="1611362"/>
            <a:chOff x="3309118" y="2099632"/>
            <a:chExt cx="1611362" cy="1611362"/>
          </a:xfrm>
        </p:grpSpPr>
        <p:sp>
          <p:nvSpPr>
            <p:cNvPr id="21" name="Oval 20"/>
            <p:cNvSpPr/>
            <p:nvPr/>
          </p:nvSpPr>
          <p:spPr>
            <a:xfrm>
              <a:off x="3309118" y="2099632"/>
              <a:ext cx="1611362" cy="161136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val 4"/>
            <p:cNvSpPr/>
            <p:nvPr/>
          </p:nvSpPr>
          <p:spPr>
            <a:xfrm>
              <a:off x="3545097" y="2335611"/>
              <a:ext cx="1139404" cy="11394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225" tIns="22225" rIns="22225" bIns="22225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500" kern="1200" dirty="0" smtClean="0"/>
                <a:t>Credit</a:t>
              </a:r>
              <a:endParaRPr lang="en-US" sz="3500" kern="12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57200" y="49530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Currently allowed in emission 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Non-Traditional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Non-traditional credits are generated by projects that meet the criteria for a credit but are not a reduction from a permitted facility.</a:t>
            </a:r>
          </a:p>
          <a:p>
            <a:r>
              <a:rPr lang="en-US" dirty="0" smtClean="0"/>
              <a:t>Examples: Paving of unpaved roads, repowering of vehicles (school busses or garbage trucks)</a:t>
            </a:r>
          </a:p>
          <a:p>
            <a:r>
              <a:rPr lang="en-US" dirty="0" smtClean="0"/>
              <a:t>Anyone can generate these, but they need to be permanent, enforceable, etc.</a:t>
            </a:r>
          </a:p>
          <a:p>
            <a:pPr lvl="1"/>
            <a:r>
              <a:rPr lang="en-US" dirty="0" smtClean="0"/>
              <a:t>MCAQD Rule 242 has a federally enforceable way of generating PM</a:t>
            </a:r>
            <a:r>
              <a:rPr lang="en-US" baseline="-25000" dirty="0" smtClean="0"/>
              <a:t>10</a:t>
            </a:r>
            <a:r>
              <a:rPr lang="en-US" dirty="0" smtClean="0"/>
              <a:t> offsets from the voluntary paving of unpaved roads.</a:t>
            </a:r>
          </a:p>
        </p:txBody>
      </p:sp>
    </p:spTree>
    <p:extLst>
      <p:ext uri="{BB962C8B-B14F-4D97-AF65-F5344CB8AC3E}">
        <p14:creationId xmlns:p14="http://schemas.microsoft.com/office/powerpoint/2010/main" val="231258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Types of Emission Reduction Credits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631656"/>
              </p:ext>
            </p:extLst>
          </p:nvPr>
        </p:nvGraphicFramePr>
        <p:xfrm>
          <a:off x="457200" y="10668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2514600" y="3886200"/>
            <a:ext cx="6248399" cy="1066800"/>
            <a:chOff x="2514600" y="3886200"/>
            <a:chExt cx="6248399" cy="1066800"/>
          </a:xfrm>
        </p:grpSpPr>
        <p:sp>
          <p:nvSpPr>
            <p:cNvPr id="13" name="Rectangle 12"/>
            <p:cNvSpPr/>
            <p:nvPr/>
          </p:nvSpPr>
          <p:spPr>
            <a:xfrm>
              <a:off x="6858000" y="3886200"/>
              <a:ext cx="1904999" cy="1066800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14600" y="3886200"/>
              <a:ext cx="1904999" cy="1066800"/>
            </a:xfrm>
            <a:prstGeom prst="rect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66319" y="1010091"/>
            <a:ext cx="1611362" cy="1611362"/>
            <a:chOff x="3309118" y="2099632"/>
            <a:chExt cx="1611362" cy="1611362"/>
          </a:xfrm>
        </p:grpSpPr>
        <p:sp>
          <p:nvSpPr>
            <p:cNvPr id="22" name="Oval 21"/>
            <p:cNvSpPr/>
            <p:nvPr/>
          </p:nvSpPr>
          <p:spPr>
            <a:xfrm>
              <a:off x="3309118" y="2099632"/>
              <a:ext cx="1611362" cy="161136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4"/>
            <p:cNvSpPr/>
            <p:nvPr/>
          </p:nvSpPr>
          <p:spPr>
            <a:xfrm>
              <a:off x="3545097" y="2335611"/>
              <a:ext cx="1139404" cy="11394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225" tIns="22225" rIns="22225" bIns="22225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500" kern="1200" dirty="0" smtClean="0"/>
                <a:t>Credit</a:t>
              </a:r>
              <a:endParaRPr lang="en-US" sz="3500" kern="12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57200" y="49530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Currently allowed in emission 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67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Generated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Because most nonattainment areas are either multi-county or under ADEQ jurisdiction, ADEQ or another state agency could be given ownership of these and in order to sell them in the bank</a:t>
            </a:r>
          </a:p>
          <a:p>
            <a:pPr lvl="1"/>
            <a:r>
              <a:rPr lang="en-US" dirty="0" smtClean="0"/>
              <a:t>Statewide consistency for ease </a:t>
            </a:r>
            <a:r>
              <a:rPr lang="en-US" smtClean="0"/>
              <a:t>of end user</a:t>
            </a:r>
            <a:endParaRPr lang="en-US" dirty="0" smtClean="0"/>
          </a:p>
          <a:p>
            <a:r>
              <a:rPr lang="en-US" dirty="0" smtClean="0"/>
              <a:t>Questions that we need to answer:</a:t>
            </a:r>
            <a:endParaRPr lang="en-US" dirty="0"/>
          </a:p>
          <a:p>
            <a:pPr lvl="1"/>
            <a:r>
              <a:rPr lang="en-US" dirty="0"/>
              <a:t>What criteria should ADEQ use to evaluate potential </a:t>
            </a:r>
            <a:r>
              <a:rPr lang="en-US" dirty="0" smtClean="0"/>
              <a:t>buyers and uses?</a:t>
            </a:r>
          </a:p>
          <a:p>
            <a:pPr lvl="2"/>
            <a:r>
              <a:rPr lang="en-US" dirty="0" smtClean="0"/>
              <a:t>Avoid Hoarding and Retirement of Credits</a:t>
            </a:r>
            <a:endParaRPr lang="en-US" dirty="0"/>
          </a:p>
          <a:p>
            <a:pPr lvl="1"/>
            <a:r>
              <a:rPr lang="en-US" dirty="0"/>
              <a:t>Where should the money go?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price should ADEQ sell them for?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3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Government Owned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criteria should ADEQ use to evaluate potential buyers?</a:t>
            </a:r>
          </a:p>
          <a:p>
            <a:pPr lvl="1"/>
            <a:r>
              <a:rPr lang="en-US" dirty="0" smtClean="0"/>
              <a:t>We don’t want to discriminate on type of industry or ownership</a:t>
            </a:r>
          </a:p>
          <a:p>
            <a:pPr lvl="1"/>
            <a:r>
              <a:rPr lang="en-US" dirty="0" smtClean="0"/>
              <a:t>Project feasibility?</a:t>
            </a:r>
          </a:p>
          <a:p>
            <a:pPr lvl="1"/>
            <a:r>
              <a:rPr lang="en-US" dirty="0" smtClean="0"/>
              <a:t>Other criteria?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9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010400" cy="411162"/>
          </a:xfrm>
        </p:spPr>
        <p:txBody>
          <a:bodyPr/>
          <a:lstStyle/>
          <a:p>
            <a:r>
              <a:rPr lang="en-US" dirty="0"/>
              <a:t>Questions for Government Owned 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Where should money go?</a:t>
            </a:r>
          </a:p>
          <a:p>
            <a:pPr lvl="1"/>
            <a:r>
              <a:rPr lang="en-US" dirty="0"/>
              <a:t>Economic development?</a:t>
            </a:r>
          </a:p>
          <a:p>
            <a:pPr lvl="1"/>
            <a:r>
              <a:rPr lang="en-US" dirty="0"/>
              <a:t>Emission reduction for areas near nonattainment?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Price Should </a:t>
            </a:r>
            <a:r>
              <a:rPr lang="en-US" dirty="0" err="1" smtClean="0"/>
              <a:t>Govt</a:t>
            </a:r>
            <a:r>
              <a:rPr lang="en-US" dirty="0" smtClean="0"/>
              <a:t> Owned Credits be sold for?</a:t>
            </a:r>
          </a:p>
          <a:p>
            <a:pPr lvl="1"/>
            <a:r>
              <a:rPr lang="en-US" dirty="0" smtClean="0"/>
              <a:t>Free</a:t>
            </a:r>
          </a:p>
          <a:p>
            <a:pPr lvl="2"/>
            <a:r>
              <a:rPr lang="en-US" dirty="0" smtClean="0"/>
              <a:t>Problem: Ruins market for private sellers</a:t>
            </a:r>
          </a:p>
          <a:p>
            <a:pPr lvl="1"/>
            <a:r>
              <a:rPr lang="en-US" dirty="0" smtClean="0"/>
              <a:t>“Market Price”</a:t>
            </a:r>
          </a:p>
          <a:p>
            <a:pPr lvl="2"/>
            <a:r>
              <a:rPr lang="en-US" dirty="0" smtClean="0"/>
              <a:t>Problem: Relatively few transactions</a:t>
            </a:r>
          </a:p>
          <a:p>
            <a:pPr lvl="2"/>
            <a:r>
              <a:rPr lang="en-US" dirty="0" smtClean="0"/>
              <a:t>Problem: ADEQ is not aware of all transactions</a:t>
            </a:r>
          </a:p>
          <a:p>
            <a:pPr lvl="1"/>
            <a:r>
              <a:rPr lang="en-US" dirty="0" smtClean="0"/>
              <a:t>Set Price</a:t>
            </a:r>
          </a:p>
          <a:p>
            <a:pPr lvl="2"/>
            <a:r>
              <a:rPr lang="en-US" dirty="0" smtClean="0"/>
              <a:t>Problem: How do we set a price?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30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Revise Statue 49-410</a:t>
            </a:r>
          </a:p>
          <a:p>
            <a:pPr lvl="1"/>
            <a:r>
              <a:rPr lang="en-US" dirty="0" smtClean="0"/>
              <a:t>Statue contains general authority and direction for program</a:t>
            </a:r>
          </a:p>
          <a:p>
            <a:pPr lvl="1"/>
            <a:r>
              <a:rPr lang="en-US" dirty="0" smtClean="0"/>
              <a:t>Funds must be created by statue</a:t>
            </a:r>
          </a:p>
          <a:p>
            <a:r>
              <a:rPr lang="en-US" dirty="0" smtClean="0"/>
              <a:t>Revise Applicable State &amp; County Regulations</a:t>
            </a:r>
          </a:p>
          <a:p>
            <a:pPr lvl="1"/>
            <a:r>
              <a:rPr lang="en-US" dirty="0" smtClean="0"/>
              <a:t>Requires SIP revision (EPA approval)</a:t>
            </a:r>
          </a:p>
          <a:p>
            <a:pPr lvl="1"/>
            <a:r>
              <a:rPr lang="en-US" dirty="0" smtClean="0"/>
              <a:t>Contain details on how to run program</a:t>
            </a:r>
          </a:p>
          <a:p>
            <a:pPr lvl="1"/>
            <a:r>
              <a:rPr lang="en-US" dirty="0" smtClean="0"/>
              <a:t>Future stakeholder meetings to discuss specific language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504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905000" y="1066800"/>
            <a:ext cx="5331760" cy="5403486"/>
            <a:chOff x="1906119" y="1070156"/>
            <a:chExt cx="5331760" cy="5403486"/>
          </a:xfrm>
        </p:grpSpPr>
        <p:sp>
          <p:nvSpPr>
            <p:cNvPr id="10" name="Freeform 9"/>
            <p:cNvSpPr/>
            <p:nvPr/>
          </p:nvSpPr>
          <p:spPr>
            <a:xfrm>
              <a:off x="4295243" y="1741713"/>
              <a:ext cx="519312" cy="91440"/>
            </a:xfrm>
            <a:custGeom>
              <a:avLst/>
              <a:gdLst>
                <a:gd name="connsiteX0" fmla="*/ 0 w 519312"/>
                <a:gd name="connsiteY0" fmla="*/ 45720 h 91440"/>
                <a:gd name="connsiteX1" fmla="*/ 519312 w 519312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19312" h="91440">
                  <a:moveTo>
                    <a:pt x="0" y="45720"/>
                  </a:moveTo>
                  <a:lnTo>
                    <a:pt x="519312" y="45720"/>
                  </a:lnTo>
                </a:path>
              </a:pathLst>
            </a:custGeom>
            <a:noFill/>
            <a:ln>
              <a:solidFill>
                <a:srgbClr val="5C8984"/>
              </a:solidFill>
              <a:tailEnd type="arrow"/>
            </a:ln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8609" tIns="42970" rIns="258608" bIns="4297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1906119" y="1070156"/>
              <a:ext cx="2390923" cy="1434554"/>
            </a:xfrm>
            <a:custGeom>
              <a:avLst/>
              <a:gdLst>
                <a:gd name="connsiteX0" fmla="*/ 0 w 2390923"/>
                <a:gd name="connsiteY0" fmla="*/ 0 h 1434554"/>
                <a:gd name="connsiteX1" fmla="*/ 2390923 w 2390923"/>
                <a:gd name="connsiteY1" fmla="*/ 0 h 1434554"/>
                <a:gd name="connsiteX2" fmla="*/ 2390923 w 2390923"/>
                <a:gd name="connsiteY2" fmla="*/ 1434554 h 1434554"/>
                <a:gd name="connsiteX3" fmla="*/ 0 w 2390923"/>
                <a:gd name="connsiteY3" fmla="*/ 1434554 h 1434554"/>
                <a:gd name="connsiteX4" fmla="*/ 0 w 2390923"/>
                <a:gd name="connsiteY4" fmla="*/ 0 h 1434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90923" h="1434554">
                  <a:moveTo>
                    <a:pt x="0" y="0"/>
                  </a:moveTo>
                  <a:lnTo>
                    <a:pt x="2390923" y="0"/>
                  </a:lnTo>
                  <a:lnTo>
                    <a:pt x="2390923" y="1434554"/>
                  </a:lnTo>
                  <a:lnTo>
                    <a:pt x="0" y="14345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89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52" tIns="149352" rIns="149352" bIns="149352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Background</a:t>
              </a:r>
              <a:endParaRPr lang="en-US" sz="21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101581" y="2502910"/>
              <a:ext cx="2940836" cy="519312"/>
            </a:xfrm>
            <a:custGeom>
              <a:avLst/>
              <a:gdLst>
                <a:gd name="connsiteX0" fmla="*/ 2940836 w 2940836"/>
                <a:gd name="connsiteY0" fmla="*/ 0 h 519312"/>
                <a:gd name="connsiteX1" fmla="*/ 2940836 w 2940836"/>
                <a:gd name="connsiteY1" fmla="*/ 276756 h 519312"/>
                <a:gd name="connsiteX2" fmla="*/ 0 w 2940836"/>
                <a:gd name="connsiteY2" fmla="*/ 276756 h 519312"/>
                <a:gd name="connsiteX3" fmla="*/ 0 w 2940836"/>
                <a:gd name="connsiteY3" fmla="*/ 519312 h 519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0836" h="519312">
                  <a:moveTo>
                    <a:pt x="2940836" y="0"/>
                  </a:moveTo>
                  <a:lnTo>
                    <a:pt x="2940836" y="276756"/>
                  </a:lnTo>
                  <a:lnTo>
                    <a:pt x="0" y="276756"/>
                  </a:lnTo>
                  <a:lnTo>
                    <a:pt x="0" y="519312"/>
                  </a:lnTo>
                </a:path>
              </a:pathLst>
            </a:custGeom>
            <a:noFill/>
            <a:ln>
              <a:solidFill>
                <a:srgbClr val="5C8984"/>
              </a:solidFill>
              <a:tailEnd type="arrow"/>
            </a:ln>
          </p:spPr>
          <p:style>
            <a:lnRef idx="1">
              <a:schemeClr val="accent3">
                <a:hueOff val="3750088"/>
                <a:satOff val="-5627"/>
                <a:lumOff val="-915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08323" tIns="256907" rIns="1408323" bIns="256906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846956" y="1070156"/>
              <a:ext cx="2390923" cy="1434554"/>
            </a:xfrm>
            <a:custGeom>
              <a:avLst/>
              <a:gdLst>
                <a:gd name="connsiteX0" fmla="*/ 0 w 2390923"/>
                <a:gd name="connsiteY0" fmla="*/ 0 h 1434554"/>
                <a:gd name="connsiteX1" fmla="*/ 2390923 w 2390923"/>
                <a:gd name="connsiteY1" fmla="*/ 0 h 1434554"/>
                <a:gd name="connsiteX2" fmla="*/ 2390923 w 2390923"/>
                <a:gd name="connsiteY2" fmla="*/ 1434554 h 1434554"/>
                <a:gd name="connsiteX3" fmla="*/ 0 w 2390923"/>
                <a:gd name="connsiteY3" fmla="*/ 1434554 h 1434554"/>
                <a:gd name="connsiteX4" fmla="*/ 0 w 2390923"/>
                <a:gd name="connsiteY4" fmla="*/ 0 h 1434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90923" h="1434554">
                  <a:moveTo>
                    <a:pt x="0" y="0"/>
                  </a:moveTo>
                  <a:lnTo>
                    <a:pt x="2390923" y="0"/>
                  </a:lnTo>
                  <a:lnTo>
                    <a:pt x="2390923" y="1434554"/>
                  </a:lnTo>
                  <a:lnTo>
                    <a:pt x="0" y="14345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89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2812566"/>
                <a:satOff val="-4220"/>
                <a:lumOff val="-686"/>
                <a:alphaOff val="0"/>
              </a:schemeClr>
            </a:fillRef>
            <a:effectRef idx="2">
              <a:schemeClr val="accent3">
                <a:hueOff val="2812566"/>
                <a:satOff val="-4220"/>
                <a:lumOff val="-68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52" tIns="149352" rIns="149352" bIns="149352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Voice of Customer</a:t>
              </a:r>
              <a:endParaRPr lang="en-US" sz="2100" kern="12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295243" y="3726180"/>
              <a:ext cx="519312" cy="91440"/>
            </a:xfrm>
            <a:custGeom>
              <a:avLst/>
              <a:gdLst>
                <a:gd name="connsiteX0" fmla="*/ 0 w 519312"/>
                <a:gd name="connsiteY0" fmla="*/ 45720 h 91440"/>
                <a:gd name="connsiteX1" fmla="*/ 519312 w 519312"/>
                <a:gd name="connsiteY1" fmla="*/ 45720 h 91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19312" h="91440">
                  <a:moveTo>
                    <a:pt x="0" y="45720"/>
                  </a:moveTo>
                  <a:lnTo>
                    <a:pt x="519312" y="45720"/>
                  </a:lnTo>
                </a:path>
              </a:pathLst>
            </a:custGeom>
            <a:noFill/>
            <a:ln>
              <a:solidFill>
                <a:srgbClr val="5C8984"/>
              </a:solidFill>
              <a:tailEnd type="arrow"/>
            </a:ln>
          </p:spPr>
          <p:style>
            <a:lnRef idx="1">
              <a:schemeClr val="accent3">
                <a:hueOff val="7500176"/>
                <a:satOff val="-11253"/>
                <a:lumOff val="-183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8609" tIns="42970" rIns="258608" bIns="42971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906119" y="3054622"/>
              <a:ext cx="2390923" cy="1434554"/>
            </a:xfrm>
            <a:custGeom>
              <a:avLst/>
              <a:gdLst>
                <a:gd name="connsiteX0" fmla="*/ 0 w 2390923"/>
                <a:gd name="connsiteY0" fmla="*/ 0 h 1434554"/>
                <a:gd name="connsiteX1" fmla="*/ 2390923 w 2390923"/>
                <a:gd name="connsiteY1" fmla="*/ 0 h 1434554"/>
                <a:gd name="connsiteX2" fmla="*/ 2390923 w 2390923"/>
                <a:gd name="connsiteY2" fmla="*/ 1434554 h 1434554"/>
                <a:gd name="connsiteX3" fmla="*/ 0 w 2390923"/>
                <a:gd name="connsiteY3" fmla="*/ 1434554 h 1434554"/>
                <a:gd name="connsiteX4" fmla="*/ 0 w 2390923"/>
                <a:gd name="connsiteY4" fmla="*/ 0 h 1434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90923" h="1434554">
                  <a:moveTo>
                    <a:pt x="0" y="0"/>
                  </a:moveTo>
                  <a:lnTo>
                    <a:pt x="2390923" y="0"/>
                  </a:lnTo>
                  <a:lnTo>
                    <a:pt x="2390923" y="1434554"/>
                  </a:lnTo>
                  <a:lnTo>
                    <a:pt x="0" y="14345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89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5625132"/>
                <a:satOff val="-8440"/>
                <a:lumOff val="-1373"/>
                <a:alphaOff val="0"/>
              </a:schemeClr>
            </a:fillRef>
            <a:effectRef idx="2">
              <a:schemeClr val="accent3"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52" tIns="149352" rIns="149352" bIns="149352" numCol="1" spcCol="1270" anchor="t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Value</a:t>
              </a:r>
              <a:endParaRPr lang="en-US" sz="2100" kern="1200" dirty="0"/>
            </a:p>
            <a:p>
              <a:pPr marL="0" lvl="1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600" dirty="0" smtClean="0"/>
                <a:t>What does the Customer Value? </a:t>
              </a:r>
            </a:p>
            <a:p>
              <a:pPr marL="0" lvl="1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600" dirty="0" smtClean="0"/>
                <a:t>e.g. e</a:t>
              </a:r>
              <a:r>
                <a:rPr lang="en-US" sz="1600" kern="1200" dirty="0" smtClean="0"/>
                <a:t>ase of use, certainty</a:t>
              </a:r>
              <a:endParaRPr lang="en-US" sz="16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846956" y="3054622"/>
              <a:ext cx="2390923" cy="1434554"/>
            </a:xfrm>
            <a:custGeom>
              <a:avLst/>
              <a:gdLst>
                <a:gd name="connsiteX0" fmla="*/ 0 w 2390923"/>
                <a:gd name="connsiteY0" fmla="*/ 0 h 1434554"/>
                <a:gd name="connsiteX1" fmla="*/ 2390923 w 2390923"/>
                <a:gd name="connsiteY1" fmla="*/ 0 h 1434554"/>
                <a:gd name="connsiteX2" fmla="*/ 2390923 w 2390923"/>
                <a:gd name="connsiteY2" fmla="*/ 1434554 h 1434554"/>
                <a:gd name="connsiteX3" fmla="*/ 0 w 2390923"/>
                <a:gd name="connsiteY3" fmla="*/ 1434554 h 1434554"/>
                <a:gd name="connsiteX4" fmla="*/ 0 w 2390923"/>
                <a:gd name="connsiteY4" fmla="*/ 0 h 1434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90923" h="1434554">
                  <a:moveTo>
                    <a:pt x="0" y="0"/>
                  </a:moveTo>
                  <a:lnTo>
                    <a:pt x="2390923" y="0"/>
                  </a:lnTo>
                  <a:lnTo>
                    <a:pt x="2390923" y="1434554"/>
                  </a:lnTo>
                  <a:lnTo>
                    <a:pt x="0" y="14345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898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8437698"/>
                <a:satOff val="-12660"/>
                <a:lumOff val="-2059"/>
                <a:alphaOff val="0"/>
              </a:schemeClr>
            </a:fillRef>
            <a:effectRef idx="2">
              <a:schemeClr val="accent3">
                <a:hueOff val="8437698"/>
                <a:satOff val="-12660"/>
                <a:lumOff val="-205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52" tIns="149352" rIns="149352" bIns="149352" numCol="1" spcCol="1270" anchor="t" anchorCtr="0">
              <a:noAutofit/>
            </a:bodyPr>
            <a:lstStyle/>
            <a:p>
              <a:pPr lvl="0" algn="l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Design Principles</a:t>
              </a:r>
              <a:endParaRPr lang="en-US" sz="2100" kern="1200" dirty="0"/>
            </a:p>
            <a:p>
              <a:pPr marL="0" lvl="1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600" kern="1200" dirty="0" smtClean="0"/>
                <a:t>(Conceptual Design)  </a:t>
              </a:r>
              <a:endParaRPr lang="en-US" sz="1600" kern="1200" dirty="0"/>
            </a:p>
            <a:p>
              <a:pPr marL="0" lvl="1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600" kern="1200" dirty="0" smtClean="0"/>
                <a:t>e.g. 1 Rule for Whole State</a:t>
              </a:r>
              <a:endParaRPr lang="en-US" sz="1600" kern="1200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376537" y="5039088"/>
              <a:ext cx="2390923" cy="1434554"/>
            </a:xfrm>
            <a:custGeom>
              <a:avLst/>
              <a:gdLst>
                <a:gd name="connsiteX0" fmla="*/ 0 w 2390923"/>
                <a:gd name="connsiteY0" fmla="*/ 0 h 1434554"/>
                <a:gd name="connsiteX1" fmla="*/ 2390923 w 2390923"/>
                <a:gd name="connsiteY1" fmla="*/ 0 h 1434554"/>
                <a:gd name="connsiteX2" fmla="*/ 2390923 w 2390923"/>
                <a:gd name="connsiteY2" fmla="*/ 1434554 h 1434554"/>
                <a:gd name="connsiteX3" fmla="*/ 0 w 2390923"/>
                <a:gd name="connsiteY3" fmla="*/ 1434554 h 1434554"/>
                <a:gd name="connsiteX4" fmla="*/ 0 w 2390923"/>
                <a:gd name="connsiteY4" fmla="*/ 0 h 1434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90923" h="1434554">
                  <a:moveTo>
                    <a:pt x="0" y="0"/>
                  </a:moveTo>
                  <a:lnTo>
                    <a:pt x="2390923" y="0"/>
                  </a:lnTo>
                  <a:lnTo>
                    <a:pt x="2390923" y="1434554"/>
                  </a:lnTo>
                  <a:lnTo>
                    <a:pt x="0" y="14345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4591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2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352" tIns="149352" rIns="149352" bIns="149352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Existing Work</a:t>
              </a:r>
              <a:endParaRPr lang="en-US" sz="2100" kern="12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376537" y="4572000"/>
            <a:ext cx="239092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>
                <a:solidFill>
                  <a:srgbClr val="154591"/>
                </a:solidFill>
              </a:rPr>
              <a:t>[Break]</a:t>
            </a:r>
            <a:endParaRPr lang="en-US" sz="2100" dirty="0">
              <a:solidFill>
                <a:srgbClr val="15459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74112"/>
            <a:ext cx="1295400" cy="44475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219609"/>
            <a:ext cx="181927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6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00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How the Bank Works Today</a:t>
            </a:r>
          </a:p>
          <a:p>
            <a:r>
              <a:rPr lang="en-US" dirty="0" smtClean="0"/>
              <a:t>How the Bank Doesn’t Work Today</a:t>
            </a:r>
          </a:p>
          <a:p>
            <a:r>
              <a:rPr lang="en-US" dirty="0" smtClean="0"/>
              <a:t>How Many Credits are in the Bank?</a:t>
            </a:r>
          </a:p>
          <a:p>
            <a:r>
              <a:rPr lang="en-US" dirty="0" smtClean="0"/>
              <a:t>How the Bank Could Work</a:t>
            </a:r>
          </a:p>
          <a:p>
            <a:r>
              <a:rPr lang="en-US" dirty="0" smtClean="0"/>
              <a:t>Potential New Types of Credits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8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Arizona Emissions Bank is authorized by A.R.S. 49-410 and A.A.C. 18-2-1201, et. seq.</a:t>
            </a:r>
          </a:p>
          <a:p>
            <a:r>
              <a:rPr lang="en-US" dirty="0" smtClean="0"/>
              <a:t>ADEQ and MCAQD are contemplating changes to the bank and the emission credit program, which require action by the state legislature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18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needs Emission Credits?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490060"/>
              </p:ext>
            </p:extLst>
          </p:nvPr>
        </p:nvGraphicFramePr>
        <p:xfrm>
          <a:off x="457200" y="10668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24200" y="5738336"/>
            <a:ext cx="5562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Major Source = 100 </a:t>
            </a:r>
            <a:r>
              <a:rPr lang="en-US" sz="1400" dirty="0" err="1" smtClean="0"/>
              <a:t>tpy</a:t>
            </a:r>
            <a:r>
              <a:rPr lang="en-US" sz="1400" dirty="0" smtClean="0"/>
              <a:t> of Criteria Pollutant or Precursors</a:t>
            </a:r>
          </a:p>
          <a:p>
            <a:r>
              <a:rPr lang="en-US" sz="1400" dirty="0" smtClean="0"/>
              <a:t>Major Modification = “Significant” (R18-2-101) increase of emissions</a:t>
            </a:r>
          </a:p>
          <a:p>
            <a:r>
              <a:rPr lang="en-US" sz="1400" dirty="0" smtClean="0"/>
              <a:t>Criteria Pollutant = CO, O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, Lead, SO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, NO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, Particulate Matter (10 &amp; 2.5)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0180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Emissions Bank Works Today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138160"/>
              </p:ext>
            </p:extLst>
          </p:nvPr>
        </p:nvGraphicFramePr>
        <p:xfrm>
          <a:off x="457200" y="10668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2290" y="1299865"/>
            <a:ext cx="3473621" cy="1143000"/>
          </a:xfrm>
          <a:prstGeom prst="rect">
            <a:avLst/>
          </a:prstGeom>
        </p:spPr>
      </p:pic>
      <p:pic>
        <p:nvPicPr>
          <p:cNvPr id="1026" name="Picture 2" descr="http://il5.picdn.net/shutterstock/videos/1597666/thumb/1.jpg?i10c=img.resize(height:160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029200"/>
            <a:ext cx="216408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xplosion 2 6"/>
          <p:cNvSpPr/>
          <p:nvPr/>
        </p:nvSpPr>
        <p:spPr>
          <a:xfrm>
            <a:off x="762000" y="2209800"/>
            <a:ext cx="3048000" cy="2438400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Problem: Too few credits available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29863" y="376535"/>
            <a:ext cx="27510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^Doesn’t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552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credits are there?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66800"/>
            <a:ext cx="38100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Phoenix Metropolitan Area</a:t>
            </a:r>
          </a:p>
          <a:p>
            <a:pPr lvl="1"/>
            <a:r>
              <a:rPr lang="en-US" dirty="0"/>
              <a:t>14.14 tons NO</a:t>
            </a:r>
            <a:r>
              <a:rPr lang="en-US" baseline="-25000" dirty="0"/>
              <a:t>X</a:t>
            </a:r>
          </a:p>
          <a:p>
            <a:pPr lvl="1"/>
            <a:r>
              <a:rPr lang="en-US" dirty="0"/>
              <a:t>0.16 tons SO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14.3 tons CO</a:t>
            </a:r>
          </a:p>
          <a:p>
            <a:pPr lvl="1"/>
            <a:r>
              <a:rPr lang="en-US" dirty="0"/>
              <a:t>266.13 tons VOC</a:t>
            </a:r>
          </a:p>
          <a:p>
            <a:pPr lvl="1"/>
            <a:r>
              <a:rPr lang="en-US" dirty="0"/>
              <a:t>4.79 tons PM</a:t>
            </a:r>
            <a:r>
              <a:rPr lang="en-US" baseline="-25000" dirty="0"/>
              <a:t>10</a:t>
            </a:r>
            <a:endParaRPr lang="en-US" dirty="0"/>
          </a:p>
          <a:p>
            <a:r>
              <a:rPr lang="en-US" dirty="0"/>
              <a:t>Hayden, Miami, Pinal, Nogales, Douglas/Paul Spur, and Yuma non-attainment areas</a:t>
            </a:r>
          </a:p>
          <a:p>
            <a:pPr lvl="1"/>
            <a:r>
              <a:rPr lang="en-US" dirty="0"/>
              <a:t>No </a:t>
            </a:r>
            <a:r>
              <a:rPr lang="en-US" dirty="0" smtClean="0"/>
              <a:t>credits in bank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066046"/>
            <a:ext cx="3709555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9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Emissions Bank Works Today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536849"/>
              </p:ext>
            </p:extLst>
          </p:nvPr>
        </p:nvGraphicFramePr>
        <p:xfrm>
          <a:off x="457200" y="10668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29200" y="1219200"/>
            <a:ext cx="3473621" cy="1143000"/>
          </a:xfrm>
          <a:prstGeom prst="rect">
            <a:avLst/>
          </a:prstGeom>
        </p:spPr>
      </p:pic>
      <p:pic>
        <p:nvPicPr>
          <p:cNvPr id="1026" name="Picture 2" descr="http://il5.picdn.net/shutterstock/videos/1597666/thumb/1.jpg?i10c=img.resize(height:160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029200"/>
            <a:ext cx="216408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486747" y="1066800"/>
            <a:ext cx="2590800" cy="1752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1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Emissions Bank Could Work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708583"/>
              </p:ext>
            </p:extLst>
          </p:nvPr>
        </p:nvGraphicFramePr>
        <p:xfrm>
          <a:off x="457200" y="1066800"/>
          <a:ext cx="8229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29200" y="1219200"/>
            <a:ext cx="3473621" cy="1143000"/>
          </a:xfrm>
          <a:prstGeom prst="rect">
            <a:avLst/>
          </a:prstGeom>
        </p:spPr>
      </p:pic>
      <p:pic>
        <p:nvPicPr>
          <p:cNvPr id="1026" name="Picture 2" descr="http://il5.picdn.net/shutterstock/videos/1597666/thumb/1.jpg?i10c=img.resize(height:160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029200"/>
            <a:ext cx="216408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486747" y="1066800"/>
            <a:ext cx="2590800" cy="1752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894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EQ Template0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ADEQ Template04</Template>
  <TotalTime>679</TotalTime>
  <Words>754</Words>
  <Application>Microsoft Office PowerPoint</Application>
  <PresentationFormat>On-screen Show (4:3)</PresentationFormat>
  <Paragraphs>130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ADEQ Template04</vt:lpstr>
      <vt:lpstr>Arizona Emissions Bank and emission reduction credits</vt:lpstr>
      <vt:lpstr>Agenda</vt:lpstr>
      <vt:lpstr>Agenda</vt:lpstr>
      <vt:lpstr>Background</vt:lpstr>
      <vt:lpstr>Who needs Emission Credits?</vt:lpstr>
      <vt:lpstr>How the Emissions Bank Works Today</vt:lpstr>
      <vt:lpstr>How many credits are there?</vt:lpstr>
      <vt:lpstr>How the Emissions Bank Works Today</vt:lpstr>
      <vt:lpstr>How the Emissions Bank Could Work</vt:lpstr>
      <vt:lpstr>What is required for a credit?</vt:lpstr>
      <vt:lpstr>Potential Types of Emission Reduction Credits</vt:lpstr>
      <vt:lpstr>Abandoned Credits</vt:lpstr>
      <vt:lpstr>Potential Types of Emission Reduction Credits</vt:lpstr>
      <vt:lpstr>Non-Traditional Credits</vt:lpstr>
      <vt:lpstr>Potential Types of Emission Reduction Credits</vt:lpstr>
      <vt:lpstr>Government Generated Credits</vt:lpstr>
      <vt:lpstr>Questions for Government Owned Credits</vt:lpstr>
      <vt:lpstr>Questions for Government Owned Credits</vt:lpstr>
      <vt:lpstr>Future Actions</vt:lpstr>
      <vt:lpstr>Thank you!</vt:lpstr>
    </vt:vector>
  </TitlesOfParts>
  <Company>Arizona Department of Environmental Quality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Talladen</dc:creator>
  <cp:lastModifiedBy>Mike Sonenberg</cp:lastModifiedBy>
  <cp:revision>65</cp:revision>
  <dcterms:created xsi:type="dcterms:W3CDTF">2014-06-03T16:59:02Z</dcterms:created>
  <dcterms:modified xsi:type="dcterms:W3CDTF">2017-01-05T16:14:32Z</dcterms:modified>
</cp:coreProperties>
</file>