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91" r:id="rId2"/>
    <p:sldId id="292" r:id="rId3"/>
    <p:sldId id="293" r:id="rId4"/>
    <p:sldId id="294" r:id="rId5"/>
    <p:sldId id="295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1776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019FB3-7714-4B5E-864B-1D8CE5BBF8CB}" type="datetimeFigureOut">
              <a:rPr lang="en-US" smtClean="0"/>
              <a:t>11/17/2014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7DCCBE-89A5-4B57-AE16-82B6F5CD733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76440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499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ea typeface="ＭＳ Ｐゴシック" pitchFamily="34" charset="-128"/>
            </a:endParaRPr>
          </a:p>
        </p:txBody>
      </p:sp>
      <p:sp>
        <p:nvSpPr>
          <p:cNvPr id="84996" name="Slide Number Placeholder 3"/>
          <p:cNvSpPr>
            <a:spLocks noGrp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30861" indent="-281101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24401" indent="-22488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574163" indent="-22488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23924" indent="-22488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473684" indent="-22488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23446" indent="-22488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373206" indent="-22488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22968" indent="-22488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>
              <a:defRPr/>
            </a:pPr>
            <a:fld id="{DF6EF596-C2CA-4BF9-9BBE-E9C325D918B9}" type="slidenum">
              <a:rPr lang="en-US" sz="1200">
                <a:solidFill>
                  <a:prstClr val="black"/>
                </a:solidFill>
              </a:rPr>
              <a:pPr>
                <a:defRPr/>
              </a:pPr>
              <a:t>1</a:t>
            </a:fld>
            <a:endParaRPr lang="en-US" sz="12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72006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499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ea typeface="ＭＳ Ｐゴシック" pitchFamily="34" charset="-128"/>
            </a:endParaRPr>
          </a:p>
        </p:txBody>
      </p:sp>
      <p:sp>
        <p:nvSpPr>
          <p:cNvPr id="84996" name="Slide Number Placeholder 3"/>
          <p:cNvSpPr>
            <a:spLocks noGrp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30861" indent="-281101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24401" indent="-22488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574163" indent="-22488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23924" indent="-22488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473684" indent="-22488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23446" indent="-22488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373206" indent="-22488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22968" indent="-22488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>
              <a:defRPr/>
            </a:pPr>
            <a:fld id="{DF6EF596-C2CA-4BF9-9BBE-E9C325D918B9}" type="slidenum">
              <a:rPr lang="en-US" sz="1200">
                <a:solidFill>
                  <a:prstClr val="black"/>
                </a:solidFill>
              </a:rPr>
              <a:pPr>
                <a:defRPr/>
              </a:pPr>
              <a:t>2</a:t>
            </a:fld>
            <a:endParaRPr lang="en-US" sz="12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24593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499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ea typeface="ＭＳ Ｐゴシック" pitchFamily="34" charset="-128"/>
            </a:endParaRPr>
          </a:p>
        </p:txBody>
      </p:sp>
      <p:sp>
        <p:nvSpPr>
          <p:cNvPr id="84996" name="Slide Number Placeholder 3"/>
          <p:cNvSpPr>
            <a:spLocks noGrp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30861" indent="-281101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24401" indent="-22488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574163" indent="-22488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23924" indent="-22488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473684" indent="-22488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23446" indent="-22488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373206" indent="-22488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22968" indent="-22488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>
              <a:defRPr/>
            </a:pPr>
            <a:fld id="{DF6EF596-C2CA-4BF9-9BBE-E9C325D918B9}" type="slidenum">
              <a:rPr lang="en-US" sz="1200">
                <a:solidFill>
                  <a:prstClr val="black"/>
                </a:solidFill>
              </a:rPr>
              <a:pPr>
                <a:defRPr/>
              </a:pPr>
              <a:t>3</a:t>
            </a:fld>
            <a:endParaRPr lang="en-US" sz="12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33949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499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ea typeface="ＭＳ Ｐゴシック" pitchFamily="34" charset="-128"/>
            </a:endParaRPr>
          </a:p>
        </p:txBody>
      </p:sp>
      <p:sp>
        <p:nvSpPr>
          <p:cNvPr id="84996" name="Slide Number Placeholder 3"/>
          <p:cNvSpPr>
            <a:spLocks noGrp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30861" indent="-281101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24401" indent="-22488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574163" indent="-22488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23924" indent="-22488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473684" indent="-22488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23446" indent="-22488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373206" indent="-22488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22968" indent="-22488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>
              <a:defRPr/>
            </a:pPr>
            <a:fld id="{DF6EF596-C2CA-4BF9-9BBE-E9C325D918B9}" type="slidenum">
              <a:rPr lang="en-US" sz="1200">
                <a:solidFill>
                  <a:prstClr val="black"/>
                </a:solidFill>
              </a:rPr>
              <a:pPr>
                <a:defRPr/>
              </a:pPr>
              <a:t>4</a:t>
            </a:fld>
            <a:endParaRPr lang="en-US" sz="12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29508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499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ea typeface="ＭＳ Ｐゴシック" pitchFamily="34" charset="-128"/>
            </a:endParaRPr>
          </a:p>
        </p:txBody>
      </p:sp>
      <p:sp>
        <p:nvSpPr>
          <p:cNvPr id="84996" name="Slide Number Placeholder 3"/>
          <p:cNvSpPr>
            <a:spLocks noGrp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30861" indent="-281101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24401" indent="-22488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574163" indent="-22488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23924" indent="-22488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473684" indent="-22488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23446" indent="-22488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373206" indent="-22488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22968" indent="-22488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>
              <a:defRPr/>
            </a:pPr>
            <a:fld id="{DF6EF596-C2CA-4BF9-9BBE-E9C325D918B9}" type="slidenum">
              <a:rPr lang="en-US" sz="1200">
                <a:solidFill>
                  <a:prstClr val="black"/>
                </a:solidFill>
              </a:rPr>
              <a:pPr>
                <a:defRPr/>
              </a:pPr>
              <a:t>5</a:t>
            </a:fld>
            <a:endParaRPr lang="en-US" sz="12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90218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D0078-A4E0-4856-AEC3-5D3D3EA9CA6D}" type="datetimeFigureOut">
              <a:rPr lang="en-US" smtClean="0"/>
              <a:t>11/17/2014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0EF15-51C1-44CC-BC4A-F8059860A17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52010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D0078-A4E0-4856-AEC3-5D3D3EA9CA6D}" type="datetimeFigureOut">
              <a:rPr lang="en-US" smtClean="0"/>
              <a:t>11/17/2014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0EF15-51C1-44CC-BC4A-F8059860A17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79924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D0078-A4E0-4856-AEC3-5D3D3EA9CA6D}" type="datetimeFigureOut">
              <a:rPr lang="en-US" smtClean="0"/>
              <a:t>11/17/2014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0EF15-51C1-44CC-BC4A-F8059860A17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54130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D0078-A4E0-4856-AEC3-5D3D3EA9CA6D}" type="datetimeFigureOut">
              <a:rPr lang="en-US" smtClean="0"/>
              <a:t>11/17/2014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0EF15-51C1-44CC-BC4A-F8059860A17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24733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D0078-A4E0-4856-AEC3-5D3D3EA9CA6D}" type="datetimeFigureOut">
              <a:rPr lang="en-US" smtClean="0"/>
              <a:t>11/17/2014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0EF15-51C1-44CC-BC4A-F8059860A17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91910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D0078-A4E0-4856-AEC3-5D3D3EA9CA6D}" type="datetimeFigureOut">
              <a:rPr lang="en-US" smtClean="0"/>
              <a:t>11/17/2014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0EF15-51C1-44CC-BC4A-F8059860A17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73437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D0078-A4E0-4856-AEC3-5D3D3EA9CA6D}" type="datetimeFigureOut">
              <a:rPr lang="en-US" smtClean="0"/>
              <a:t>11/17/2014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0EF15-51C1-44CC-BC4A-F8059860A17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76017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D0078-A4E0-4856-AEC3-5D3D3EA9CA6D}" type="datetimeFigureOut">
              <a:rPr lang="en-US" smtClean="0"/>
              <a:t>11/17/2014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0EF15-51C1-44CC-BC4A-F8059860A17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8976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D0078-A4E0-4856-AEC3-5D3D3EA9CA6D}" type="datetimeFigureOut">
              <a:rPr lang="en-US" smtClean="0"/>
              <a:t>11/17/2014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0EF15-51C1-44CC-BC4A-F8059860A17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19344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D0078-A4E0-4856-AEC3-5D3D3EA9CA6D}" type="datetimeFigureOut">
              <a:rPr lang="en-US" smtClean="0"/>
              <a:t>11/17/2014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0EF15-51C1-44CC-BC4A-F8059860A17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20719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D0078-A4E0-4856-AEC3-5D3D3EA9CA6D}" type="datetimeFigureOut">
              <a:rPr lang="en-US" smtClean="0"/>
              <a:t>11/17/2014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0EF15-51C1-44CC-BC4A-F8059860A17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36149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7D0078-A4E0-4856-AEC3-5D3D3EA9CA6D}" type="datetimeFigureOut">
              <a:rPr lang="en-US" smtClean="0"/>
              <a:t>11/17/2014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90EF15-51C1-44CC-BC4A-F8059860A17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20529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image" Target="cid:image001.png@01CFF843.A3B8FAA0" TargetMode="Externa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2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2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Line 7"/>
          <p:cNvSpPr>
            <a:spLocks noChangeShapeType="1"/>
          </p:cNvSpPr>
          <p:nvPr/>
        </p:nvSpPr>
        <p:spPr bwMode="auto">
          <a:xfrm>
            <a:off x="0" y="1219200"/>
            <a:ext cx="9144000" cy="0"/>
          </a:xfrm>
          <a:prstGeom prst="line">
            <a:avLst/>
          </a:prstGeom>
          <a:noFill/>
          <a:ln w="63500">
            <a:solidFill>
              <a:srgbClr val="DC210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  <a:ea typeface="ＭＳ Ｐゴシック" pitchFamily="34" charset="-128"/>
            </a:endParaRPr>
          </a:p>
        </p:txBody>
      </p:sp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0" y="0"/>
            <a:ext cx="549275" cy="6858000"/>
          </a:xfrm>
          <a:prstGeom prst="rect">
            <a:avLst/>
          </a:prstGeom>
          <a:gradFill>
            <a:gsLst>
              <a:gs pos="0">
                <a:srgbClr val="DC2102"/>
              </a:gs>
              <a:gs pos="30000">
                <a:srgbClr val="D49E6C"/>
              </a:gs>
              <a:gs pos="70000">
                <a:srgbClr val="A65528"/>
              </a:gs>
              <a:gs pos="100000">
                <a:srgbClr val="663012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>
            <a:norm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endParaRPr lang="en-US" sz="2400" dirty="0">
              <a:solidFill>
                <a:srgbClr val="BBE0E3">
                  <a:lumMod val="50000"/>
                </a:srgbClr>
              </a:solidFill>
              <a:ea typeface="ＭＳ Ｐゴシック" pitchFamily="-80" charset="-128"/>
            </a:endParaRP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endParaRPr lang="en-US" sz="2400" dirty="0">
              <a:solidFill>
                <a:srgbClr val="BBE0E3">
                  <a:lumMod val="50000"/>
                </a:srgbClr>
              </a:solidFill>
              <a:ea typeface="ＭＳ Ｐゴシック" pitchFamily="-80" charset="-128"/>
            </a:endParaRP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endParaRPr lang="en-US" sz="2400" dirty="0">
              <a:solidFill>
                <a:srgbClr val="BBE0E3">
                  <a:lumMod val="50000"/>
                </a:srgbClr>
              </a:solidFill>
              <a:ea typeface="ＭＳ Ｐゴシック" pitchFamily="-80" charset="-128"/>
            </a:endParaRP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endParaRPr lang="en-US" sz="2400" dirty="0">
              <a:solidFill>
                <a:srgbClr val="BBE0E3">
                  <a:lumMod val="50000"/>
                </a:srgbClr>
              </a:solidFill>
              <a:ea typeface="ＭＳ Ｐゴシック" pitchFamily="-80" charset="-128"/>
            </a:endParaRP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endParaRPr lang="en-US" sz="2400" dirty="0">
              <a:solidFill>
                <a:srgbClr val="BBE0E3">
                  <a:lumMod val="50000"/>
                </a:srgbClr>
              </a:solidFill>
              <a:ea typeface="ＭＳ Ｐゴシック" pitchFamily="-80" charset="-128"/>
            </a:endParaRP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endParaRPr lang="en-US" sz="2400" dirty="0">
              <a:solidFill>
                <a:srgbClr val="BBE0E3">
                  <a:lumMod val="50000"/>
                </a:srgbClr>
              </a:solidFill>
              <a:ea typeface="ＭＳ Ｐゴシック" pitchFamily="-80" charset="-128"/>
            </a:endParaRP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endParaRPr lang="en-US" sz="2400" dirty="0">
              <a:solidFill>
                <a:srgbClr val="BBE0E3">
                  <a:lumMod val="50000"/>
                </a:srgbClr>
              </a:solidFill>
              <a:ea typeface="ＭＳ Ｐゴシック" pitchFamily="-80" charset="-128"/>
            </a:endParaRP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endParaRPr lang="en-US" sz="2400" dirty="0">
              <a:solidFill>
                <a:srgbClr val="BBE0E3">
                  <a:lumMod val="50000"/>
                </a:srgbClr>
              </a:solidFill>
              <a:ea typeface="ＭＳ Ｐゴシック" pitchFamily="-80" charset="-128"/>
            </a:endParaRP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endParaRPr lang="en-US" sz="2400" dirty="0">
              <a:solidFill>
                <a:srgbClr val="BBE0E3">
                  <a:lumMod val="50000"/>
                </a:srgbClr>
              </a:solidFill>
              <a:ea typeface="ＭＳ Ｐゴシック" pitchFamily="-80" charset="-128"/>
            </a:endParaRP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endParaRPr lang="en-US" sz="2400" dirty="0">
              <a:solidFill>
                <a:srgbClr val="BBE0E3">
                  <a:lumMod val="50000"/>
                </a:srgbClr>
              </a:solidFill>
              <a:ea typeface="ＭＳ Ｐゴシック" pitchFamily="-80" charset="-128"/>
            </a:endParaRP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endParaRPr lang="en-US" sz="2400" dirty="0">
              <a:solidFill>
                <a:srgbClr val="BBE0E3">
                  <a:lumMod val="50000"/>
                </a:srgbClr>
              </a:solidFill>
              <a:ea typeface="ＭＳ Ｐゴシック" pitchFamily="-80" charset="-128"/>
            </a:endParaRP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endParaRPr lang="en-US" sz="2400" dirty="0">
              <a:solidFill>
                <a:srgbClr val="BBE0E3">
                  <a:lumMod val="50000"/>
                </a:srgbClr>
              </a:solidFill>
              <a:ea typeface="ＭＳ Ｐゴシック" pitchFamily="-80" charset="-128"/>
            </a:endParaRP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endParaRPr lang="en-US" sz="2400" dirty="0">
              <a:solidFill>
                <a:srgbClr val="BBE0E3">
                  <a:lumMod val="50000"/>
                </a:srgbClr>
              </a:solidFill>
              <a:ea typeface="ＭＳ Ｐゴシック" pitchFamily="-80" charset="-128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b="1" dirty="0" smtClean="0"/>
          </a:p>
          <a:p>
            <a:pPr marL="0" indent="0" algn="ctr">
              <a:buNone/>
            </a:pPr>
            <a:endParaRPr lang="en-US" b="1" dirty="0"/>
          </a:p>
          <a:p>
            <a:pPr marL="0" indent="0" algn="ctr">
              <a:buNone/>
            </a:pPr>
            <a:r>
              <a:rPr lang="en-US" sz="4800" b="1" dirty="0" smtClean="0"/>
              <a:t>Agency and PMI’s web-site</a:t>
            </a:r>
            <a:endParaRPr lang="en-US" sz="48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34200" y="239389"/>
            <a:ext cx="1956986" cy="85961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9953" y="158656"/>
            <a:ext cx="1828800" cy="953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6924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Line 7"/>
          <p:cNvSpPr>
            <a:spLocks noChangeShapeType="1"/>
          </p:cNvSpPr>
          <p:nvPr/>
        </p:nvSpPr>
        <p:spPr bwMode="auto">
          <a:xfrm>
            <a:off x="0" y="1219200"/>
            <a:ext cx="9144000" cy="0"/>
          </a:xfrm>
          <a:prstGeom prst="line">
            <a:avLst/>
          </a:prstGeom>
          <a:noFill/>
          <a:ln w="63500">
            <a:solidFill>
              <a:srgbClr val="DC210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  <a:ea typeface="ＭＳ Ｐゴシック" pitchFamily="34" charset="-128"/>
            </a:endParaRPr>
          </a:p>
        </p:txBody>
      </p:sp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0" y="0"/>
            <a:ext cx="549275" cy="6858000"/>
          </a:xfrm>
          <a:prstGeom prst="rect">
            <a:avLst/>
          </a:prstGeom>
          <a:gradFill>
            <a:gsLst>
              <a:gs pos="0">
                <a:srgbClr val="DC2102"/>
              </a:gs>
              <a:gs pos="30000">
                <a:srgbClr val="D49E6C"/>
              </a:gs>
              <a:gs pos="70000">
                <a:srgbClr val="A65528"/>
              </a:gs>
              <a:gs pos="100000">
                <a:srgbClr val="663012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>
            <a:norm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endParaRPr lang="en-US" sz="2400" dirty="0">
              <a:solidFill>
                <a:srgbClr val="BBE0E3">
                  <a:lumMod val="50000"/>
                </a:srgbClr>
              </a:solidFill>
              <a:ea typeface="ＭＳ Ｐゴシック" pitchFamily="-80" charset="-128"/>
            </a:endParaRP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endParaRPr lang="en-US" sz="2400" dirty="0">
              <a:solidFill>
                <a:srgbClr val="BBE0E3">
                  <a:lumMod val="50000"/>
                </a:srgbClr>
              </a:solidFill>
              <a:ea typeface="ＭＳ Ｐゴシック" pitchFamily="-80" charset="-128"/>
            </a:endParaRP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endParaRPr lang="en-US" sz="2400" dirty="0">
              <a:solidFill>
                <a:srgbClr val="BBE0E3">
                  <a:lumMod val="50000"/>
                </a:srgbClr>
              </a:solidFill>
              <a:ea typeface="ＭＳ Ｐゴシック" pitchFamily="-80" charset="-128"/>
            </a:endParaRP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endParaRPr lang="en-US" sz="2400" dirty="0">
              <a:solidFill>
                <a:srgbClr val="BBE0E3">
                  <a:lumMod val="50000"/>
                </a:srgbClr>
              </a:solidFill>
              <a:ea typeface="ＭＳ Ｐゴシック" pitchFamily="-80" charset="-128"/>
            </a:endParaRP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endParaRPr lang="en-US" sz="2400" dirty="0">
              <a:solidFill>
                <a:srgbClr val="BBE0E3">
                  <a:lumMod val="50000"/>
                </a:srgbClr>
              </a:solidFill>
              <a:ea typeface="ＭＳ Ｐゴシック" pitchFamily="-80" charset="-128"/>
            </a:endParaRP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endParaRPr lang="en-US" sz="2400" dirty="0">
              <a:solidFill>
                <a:srgbClr val="BBE0E3">
                  <a:lumMod val="50000"/>
                </a:srgbClr>
              </a:solidFill>
              <a:ea typeface="ＭＳ Ｐゴシック" pitchFamily="-80" charset="-128"/>
            </a:endParaRP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endParaRPr lang="en-US" sz="2400" dirty="0">
              <a:solidFill>
                <a:srgbClr val="BBE0E3">
                  <a:lumMod val="50000"/>
                </a:srgbClr>
              </a:solidFill>
              <a:ea typeface="ＭＳ Ｐゴシック" pitchFamily="-80" charset="-128"/>
            </a:endParaRP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endParaRPr lang="en-US" sz="2400" dirty="0">
              <a:solidFill>
                <a:srgbClr val="BBE0E3">
                  <a:lumMod val="50000"/>
                </a:srgbClr>
              </a:solidFill>
              <a:ea typeface="ＭＳ Ｐゴシック" pitchFamily="-80" charset="-128"/>
            </a:endParaRP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endParaRPr lang="en-US" sz="2400" dirty="0">
              <a:solidFill>
                <a:srgbClr val="BBE0E3">
                  <a:lumMod val="50000"/>
                </a:srgbClr>
              </a:solidFill>
              <a:ea typeface="ＭＳ Ｐゴシック" pitchFamily="-80" charset="-128"/>
            </a:endParaRP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endParaRPr lang="en-US" sz="2400" dirty="0">
              <a:solidFill>
                <a:srgbClr val="BBE0E3">
                  <a:lumMod val="50000"/>
                </a:srgbClr>
              </a:solidFill>
              <a:ea typeface="ＭＳ Ｐゴシック" pitchFamily="-80" charset="-128"/>
            </a:endParaRP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endParaRPr lang="en-US" sz="2400" dirty="0">
              <a:solidFill>
                <a:srgbClr val="BBE0E3">
                  <a:lumMod val="50000"/>
                </a:srgbClr>
              </a:solidFill>
              <a:ea typeface="ＭＳ Ｐゴシック" pitchFamily="-80" charset="-128"/>
            </a:endParaRP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endParaRPr lang="en-US" sz="2400" dirty="0">
              <a:solidFill>
                <a:srgbClr val="BBE0E3">
                  <a:lumMod val="50000"/>
                </a:srgbClr>
              </a:solidFill>
              <a:ea typeface="ＭＳ Ｐゴシック" pitchFamily="-80" charset="-128"/>
            </a:endParaRP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endParaRPr lang="en-US" sz="2400" dirty="0">
              <a:solidFill>
                <a:srgbClr val="BBE0E3">
                  <a:lumMod val="50000"/>
                </a:srgbClr>
              </a:solidFill>
              <a:ea typeface="ＭＳ Ｐゴシック" pitchFamily="-80" charset="-128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b="1" dirty="0" smtClean="0"/>
          </a:p>
          <a:p>
            <a:pPr marL="0" indent="0" algn="ctr">
              <a:buNone/>
            </a:pPr>
            <a:endParaRPr lang="en-US" b="1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7200" y="1656490"/>
            <a:ext cx="4623986" cy="4495799"/>
          </a:xfr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34200" y="239389"/>
            <a:ext cx="1956986" cy="85961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62000" y="1656490"/>
            <a:ext cx="3429000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>
                <a:solidFill>
                  <a:prstClr val="black"/>
                </a:solidFill>
              </a:rPr>
              <a:t>The agency is launching a new web-site on November 10, 2014</a:t>
            </a:r>
          </a:p>
          <a:p>
            <a:endParaRPr lang="en-US" sz="2000" dirty="0" smtClean="0">
              <a:solidFill>
                <a:prstClr val="black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>
                <a:solidFill>
                  <a:prstClr val="black"/>
                </a:solidFill>
              </a:rPr>
              <a:t>It will have a new look, new logo and a new web-address</a:t>
            </a:r>
          </a:p>
          <a:p>
            <a:endParaRPr lang="en-US" sz="2000" dirty="0" smtClean="0">
              <a:solidFill>
                <a:prstClr val="black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>
                <a:solidFill>
                  <a:prstClr val="black"/>
                </a:solidFill>
              </a:rPr>
              <a:t>The new website is tea.texas.gov </a:t>
            </a:r>
          </a:p>
          <a:p>
            <a:endParaRPr lang="en-US" sz="2000" dirty="0" smtClean="0">
              <a:solidFill>
                <a:prstClr val="black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>
                <a:solidFill>
                  <a:prstClr val="black"/>
                </a:solidFill>
              </a:rPr>
              <a:t>To locate the PMI web-site click on the Student Testing and Accountability section </a:t>
            </a:r>
            <a:endParaRPr lang="en-US" sz="2000" dirty="0">
              <a:solidFill>
                <a:prstClr val="black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9953" y="158656"/>
            <a:ext cx="1828800" cy="953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7924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Line 7"/>
          <p:cNvSpPr>
            <a:spLocks noChangeShapeType="1"/>
          </p:cNvSpPr>
          <p:nvPr/>
        </p:nvSpPr>
        <p:spPr bwMode="auto">
          <a:xfrm>
            <a:off x="0" y="1219200"/>
            <a:ext cx="9144000" cy="0"/>
          </a:xfrm>
          <a:prstGeom prst="line">
            <a:avLst/>
          </a:prstGeom>
          <a:noFill/>
          <a:ln w="63500">
            <a:solidFill>
              <a:srgbClr val="DC210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  <a:ea typeface="ＭＳ Ｐゴシック" pitchFamily="34" charset="-128"/>
            </a:endParaRPr>
          </a:p>
        </p:txBody>
      </p:sp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0" y="0"/>
            <a:ext cx="549275" cy="6858000"/>
          </a:xfrm>
          <a:prstGeom prst="rect">
            <a:avLst/>
          </a:prstGeom>
          <a:gradFill>
            <a:gsLst>
              <a:gs pos="0">
                <a:srgbClr val="DC2102"/>
              </a:gs>
              <a:gs pos="30000">
                <a:srgbClr val="D49E6C"/>
              </a:gs>
              <a:gs pos="70000">
                <a:srgbClr val="A65528"/>
              </a:gs>
              <a:gs pos="100000">
                <a:srgbClr val="663012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>
            <a:norm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endParaRPr lang="en-US" sz="2400" dirty="0">
              <a:solidFill>
                <a:srgbClr val="BBE0E3">
                  <a:lumMod val="50000"/>
                </a:srgbClr>
              </a:solidFill>
              <a:ea typeface="ＭＳ Ｐゴシック" pitchFamily="-80" charset="-128"/>
            </a:endParaRP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endParaRPr lang="en-US" sz="2400" dirty="0">
              <a:solidFill>
                <a:srgbClr val="BBE0E3">
                  <a:lumMod val="50000"/>
                </a:srgbClr>
              </a:solidFill>
              <a:ea typeface="ＭＳ Ｐゴシック" pitchFamily="-80" charset="-128"/>
            </a:endParaRP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endParaRPr lang="en-US" sz="2400" dirty="0">
              <a:solidFill>
                <a:srgbClr val="BBE0E3">
                  <a:lumMod val="50000"/>
                </a:srgbClr>
              </a:solidFill>
              <a:ea typeface="ＭＳ Ｐゴシック" pitchFamily="-80" charset="-128"/>
            </a:endParaRP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endParaRPr lang="en-US" sz="2400" dirty="0">
              <a:solidFill>
                <a:srgbClr val="BBE0E3">
                  <a:lumMod val="50000"/>
                </a:srgbClr>
              </a:solidFill>
              <a:ea typeface="ＭＳ Ｐゴシック" pitchFamily="-80" charset="-128"/>
            </a:endParaRP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endParaRPr lang="en-US" sz="2400" dirty="0">
              <a:solidFill>
                <a:srgbClr val="BBE0E3">
                  <a:lumMod val="50000"/>
                </a:srgbClr>
              </a:solidFill>
              <a:ea typeface="ＭＳ Ｐゴシック" pitchFamily="-80" charset="-128"/>
            </a:endParaRP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endParaRPr lang="en-US" sz="2400" dirty="0">
              <a:solidFill>
                <a:srgbClr val="BBE0E3">
                  <a:lumMod val="50000"/>
                </a:srgbClr>
              </a:solidFill>
              <a:ea typeface="ＭＳ Ｐゴシック" pitchFamily="-80" charset="-128"/>
            </a:endParaRP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endParaRPr lang="en-US" sz="2400" dirty="0">
              <a:solidFill>
                <a:srgbClr val="BBE0E3">
                  <a:lumMod val="50000"/>
                </a:srgbClr>
              </a:solidFill>
              <a:ea typeface="ＭＳ Ｐゴシック" pitchFamily="-80" charset="-128"/>
            </a:endParaRP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endParaRPr lang="en-US" sz="2400" dirty="0">
              <a:solidFill>
                <a:srgbClr val="BBE0E3">
                  <a:lumMod val="50000"/>
                </a:srgbClr>
              </a:solidFill>
              <a:ea typeface="ＭＳ Ｐゴシック" pitchFamily="-80" charset="-128"/>
            </a:endParaRP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endParaRPr lang="en-US" sz="2400" dirty="0">
              <a:solidFill>
                <a:srgbClr val="BBE0E3">
                  <a:lumMod val="50000"/>
                </a:srgbClr>
              </a:solidFill>
              <a:ea typeface="ＭＳ Ｐゴシック" pitchFamily="-80" charset="-128"/>
            </a:endParaRP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endParaRPr lang="en-US" sz="2400" dirty="0">
              <a:solidFill>
                <a:srgbClr val="BBE0E3">
                  <a:lumMod val="50000"/>
                </a:srgbClr>
              </a:solidFill>
              <a:ea typeface="ＭＳ Ｐゴシック" pitchFamily="-80" charset="-128"/>
            </a:endParaRP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endParaRPr lang="en-US" sz="2400" dirty="0">
              <a:solidFill>
                <a:srgbClr val="BBE0E3">
                  <a:lumMod val="50000"/>
                </a:srgbClr>
              </a:solidFill>
              <a:ea typeface="ＭＳ Ｐゴシック" pitchFamily="-80" charset="-128"/>
            </a:endParaRP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endParaRPr lang="en-US" sz="2400" dirty="0">
              <a:solidFill>
                <a:srgbClr val="BBE0E3">
                  <a:lumMod val="50000"/>
                </a:srgbClr>
              </a:solidFill>
              <a:ea typeface="ＭＳ Ｐゴシック" pitchFamily="-80" charset="-128"/>
            </a:endParaRP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endParaRPr lang="en-US" sz="2400" dirty="0">
              <a:solidFill>
                <a:srgbClr val="BBE0E3">
                  <a:lumMod val="50000"/>
                </a:srgbClr>
              </a:solidFill>
              <a:ea typeface="ＭＳ Ｐゴシック" pitchFamily="-80" charset="-128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b="1" dirty="0" smtClean="0"/>
          </a:p>
          <a:p>
            <a:pPr marL="0" indent="0" algn="ctr">
              <a:buNone/>
            </a:pPr>
            <a:endParaRPr lang="en-US" b="1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34200" y="239389"/>
            <a:ext cx="1956986" cy="859611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1032126" y="5020239"/>
            <a:ext cx="729615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prstClr val="black"/>
                </a:solidFill>
              </a:rPr>
              <a:t>After selecting Student Testing and Accountability there are four categories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prstClr val="black"/>
                </a:solidFill>
              </a:rPr>
              <a:t>Accountability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prstClr val="black"/>
                </a:solidFill>
              </a:rPr>
              <a:t>Certificate of High School Equivalency (GED)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prstClr val="black"/>
                </a:solidFill>
              </a:rPr>
              <a:t>Monitoring and Interventions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prstClr val="black"/>
                </a:solidFill>
              </a:rPr>
              <a:t>Testing</a:t>
            </a:r>
          </a:p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prstClr val="black"/>
                </a:solidFill>
              </a:rPr>
              <a:t>Under </a:t>
            </a:r>
            <a:r>
              <a:rPr lang="en-US" sz="1600" dirty="0" smtClean="0">
                <a:solidFill>
                  <a:prstClr val="black"/>
                </a:solidFill>
              </a:rPr>
              <a:t>the Monitoring </a:t>
            </a:r>
            <a:r>
              <a:rPr lang="en-US" sz="1600" dirty="0">
                <a:solidFill>
                  <a:prstClr val="black"/>
                </a:solidFill>
              </a:rPr>
              <a:t>and Interventions </a:t>
            </a:r>
            <a:r>
              <a:rPr lang="en-US" sz="1600" dirty="0" smtClean="0">
                <a:solidFill>
                  <a:prstClr val="black"/>
                </a:solidFill>
              </a:rPr>
              <a:t>subcategory select </a:t>
            </a:r>
            <a:r>
              <a:rPr lang="en-US" sz="1600" dirty="0">
                <a:solidFill>
                  <a:prstClr val="black"/>
                </a:solidFill>
              </a:rPr>
              <a:t>Program Monitoring and Interventions</a:t>
            </a:r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pic>
        <p:nvPicPr>
          <p:cNvPr id="1025" name="Picture 1" descr="cid:image001.png@01CFF843.A3B8FAA0"/>
          <p:cNvPicPr>
            <a:picLocks noChangeAspect="1" noChangeArrowheads="1"/>
          </p:cNvPicPr>
          <p:nvPr/>
        </p:nvPicPr>
        <p:blipFill>
          <a:blip r:embed="rId4" r:link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1564" y="1364512"/>
            <a:ext cx="6657268" cy="3566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9953" y="158656"/>
            <a:ext cx="1828800" cy="953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7962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Line 7"/>
          <p:cNvSpPr>
            <a:spLocks noChangeShapeType="1"/>
          </p:cNvSpPr>
          <p:nvPr/>
        </p:nvSpPr>
        <p:spPr bwMode="auto">
          <a:xfrm>
            <a:off x="0" y="1219200"/>
            <a:ext cx="9144000" cy="0"/>
          </a:xfrm>
          <a:prstGeom prst="line">
            <a:avLst/>
          </a:prstGeom>
          <a:noFill/>
          <a:ln w="63500">
            <a:solidFill>
              <a:srgbClr val="DC210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  <a:ea typeface="ＭＳ Ｐゴシック" pitchFamily="34" charset="-128"/>
            </a:endParaRPr>
          </a:p>
        </p:txBody>
      </p:sp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0" y="0"/>
            <a:ext cx="549275" cy="6858000"/>
          </a:xfrm>
          <a:prstGeom prst="rect">
            <a:avLst/>
          </a:prstGeom>
          <a:gradFill>
            <a:gsLst>
              <a:gs pos="0">
                <a:srgbClr val="DC2102"/>
              </a:gs>
              <a:gs pos="30000">
                <a:srgbClr val="D49E6C"/>
              </a:gs>
              <a:gs pos="70000">
                <a:srgbClr val="A65528"/>
              </a:gs>
              <a:gs pos="100000">
                <a:srgbClr val="663012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>
            <a:norm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endParaRPr lang="en-US" sz="2400" dirty="0">
              <a:solidFill>
                <a:srgbClr val="BBE0E3">
                  <a:lumMod val="50000"/>
                </a:srgbClr>
              </a:solidFill>
              <a:ea typeface="ＭＳ Ｐゴシック" pitchFamily="-80" charset="-128"/>
            </a:endParaRP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endParaRPr lang="en-US" sz="2400" dirty="0">
              <a:solidFill>
                <a:srgbClr val="BBE0E3">
                  <a:lumMod val="50000"/>
                </a:srgbClr>
              </a:solidFill>
              <a:ea typeface="ＭＳ Ｐゴシック" pitchFamily="-80" charset="-128"/>
            </a:endParaRP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endParaRPr lang="en-US" sz="2400" dirty="0">
              <a:solidFill>
                <a:srgbClr val="BBE0E3">
                  <a:lumMod val="50000"/>
                </a:srgbClr>
              </a:solidFill>
              <a:ea typeface="ＭＳ Ｐゴシック" pitchFamily="-80" charset="-128"/>
            </a:endParaRP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endParaRPr lang="en-US" sz="2400" dirty="0">
              <a:solidFill>
                <a:srgbClr val="BBE0E3">
                  <a:lumMod val="50000"/>
                </a:srgbClr>
              </a:solidFill>
              <a:ea typeface="ＭＳ Ｐゴシック" pitchFamily="-80" charset="-128"/>
            </a:endParaRP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endParaRPr lang="en-US" sz="2400" dirty="0">
              <a:solidFill>
                <a:srgbClr val="BBE0E3">
                  <a:lumMod val="50000"/>
                </a:srgbClr>
              </a:solidFill>
              <a:ea typeface="ＭＳ Ｐゴシック" pitchFamily="-80" charset="-128"/>
            </a:endParaRP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endParaRPr lang="en-US" sz="2400" dirty="0">
              <a:solidFill>
                <a:srgbClr val="BBE0E3">
                  <a:lumMod val="50000"/>
                </a:srgbClr>
              </a:solidFill>
              <a:ea typeface="ＭＳ Ｐゴシック" pitchFamily="-80" charset="-128"/>
            </a:endParaRP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endParaRPr lang="en-US" sz="2400" dirty="0">
              <a:solidFill>
                <a:srgbClr val="BBE0E3">
                  <a:lumMod val="50000"/>
                </a:srgbClr>
              </a:solidFill>
              <a:ea typeface="ＭＳ Ｐゴシック" pitchFamily="-80" charset="-128"/>
            </a:endParaRP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endParaRPr lang="en-US" sz="2400" dirty="0">
              <a:solidFill>
                <a:srgbClr val="BBE0E3">
                  <a:lumMod val="50000"/>
                </a:srgbClr>
              </a:solidFill>
              <a:ea typeface="ＭＳ Ｐゴシック" pitchFamily="-80" charset="-128"/>
            </a:endParaRP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endParaRPr lang="en-US" sz="2400" dirty="0">
              <a:solidFill>
                <a:srgbClr val="BBE0E3">
                  <a:lumMod val="50000"/>
                </a:srgbClr>
              </a:solidFill>
              <a:ea typeface="ＭＳ Ｐゴシック" pitchFamily="-80" charset="-128"/>
            </a:endParaRP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endParaRPr lang="en-US" sz="2400" dirty="0">
              <a:solidFill>
                <a:srgbClr val="BBE0E3">
                  <a:lumMod val="50000"/>
                </a:srgbClr>
              </a:solidFill>
              <a:ea typeface="ＭＳ Ｐゴシック" pitchFamily="-80" charset="-128"/>
            </a:endParaRP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endParaRPr lang="en-US" sz="2400" dirty="0">
              <a:solidFill>
                <a:srgbClr val="BBE0E3">
                  <a:lumMod val="50000"/>
                </a:srgbClr>
              </a:solidFill>
              <a:ea typeface="ＭＳ Ｐゴシック" pitchFamily="-80" charset="-128"/>
            </a:endParaRP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endParaRPr lang="en-US" sz="2400" dirty="0">
              <a:solidFill>
                <a:srgbClr val="BBE0E3">
                  <a:lumMod val="50000"/>
                </a:srgbClr>
              </a:solidFill>
              <a:ea typeface="ＭＳ Ｐゴシック" pitchFamily="-80" charset="-128"/>
            </a:endParaRP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endParaRPr lang="en-US" sz="2400" dirty="0">
              <a:solidFill>
                <a:srgbClr val="BBE0E3">
                  <a:lumMod val="50000"/>
                </a:srgbClr>
              </a:solidFill>
              <a:ea typeface="ＭＳ Ｐゴシック" pitchFamily="-80" charset="-128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b="1" dirty="0" smtClean="0"/>
          </a:p>
          <a:p>
            <a:pPr marL="0" indent="0" algn="ctr">
              <a:buNone/>
            </a:pPr>
            <a:endParaRPr lang="en-US" b="1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The content of the pages are the same</a:t>
            </a:r>
          </a:p>
          <a:p>
            <a:r>
              <a:rPr lang="en-US" dirty="0" smtClean="0"/>
              <a:t>New look and feel with navigating the agency’s website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34200" y="239389"/>
            <a:ext cx="1956986" cy="859611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087" y="1452887"/>
            <a:ext cx="3471587" cy="498323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9953" y="158656"/>
            <a:ext cx="1828800" cy="953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2263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Line 7"/>
          <p:cNvSpPr>
            <a:spLocks noChangeShapeType="1"/>
          </p:cNvSpPr>
          <p:nvPr/>
        </p:nvSpPr>
        <p:spPr bwMode="auto">
          <a:xfrm>
            <a:off x="0" y="1219200"/>
            <a:ext cx="9144000" cy="0"/>
          </a:xfrm>
          <a:prstGeom prst="line">
            <a:avLst/>
          </a:prstGeom>
          <a:noFill/>
          <a:ln w="63500">
            <a:solidFill>
              <a:srgbClr val="DC210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  <a:ea typeface="ＭＳ Ｐゴシック" pitchFamily="34" charset="-128"/>
            </a:endParaRPr>
          </a:p>
        </p:txBody>
      </p:sp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0" y="0"/>
            <a:ext cx="549275" cy="6858000"/>
          </a:xfrm>
          <a:prstGeom prst="rect">
            <a:avLst/>
          </a:prstGeom>
          <a:gradFill>
            <a:gsLst>
              <a:gs pos="0">
                <a:srgbClr val="DC2102"/>
              </a:gs>
              <a:gs pos="30000">
                <a:srgbClr val="D49E6C"/>
              </a:gs>
              <a:gs pos="70000">
                <a:srgbClr val="A65528"/>
              </a:gs>
              <a:gs pos="100000">
                <a:srgbClr val="663012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>
            <a:norm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endParaRPr lang="en-US" sz="2400" dirty="0">
              <a:solidFill>
                <a:srgbClr val="BBE0E3">
                  <a:lumMod val="50000"/>
                </a:srgbClr>
              </a:solidFill>
              <a:ea typeface="ＭＳ Ｐゴシック" pitchFamily="-80" charset="-128"/>
            </a:endParaRP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endParaRPr lang="en-US" sz="2400" dirty="0">
              <a:solidFill>
                <a:srgbClr val="BBE0E3">
                  <a:lumMod val="50000"/>
                </a:srgbClr>
              </a:solidFill>
              <a:ea typeface="ＭＳ Ｐゴシック" pitchFamily="-80" charset="-128"/>
            </a:endParaRP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endParaRPr lang="en-US" sz="2400" dirty="0">
              <a:solidFill>
                <a:srgbClr val="BBE0E3">
                  <a:lumMod val="50000"/>
                </a:srgbClr>
              </a:solidFill>
              <a:ea typeface="ＭＳ Ｐゴシック" pitchFamily="-80" charset="-128"/>
            </a:endParaRP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endParaRPr lang="en-US" sz="2400" dirty="0">
              <a:solidFill>
                <a:srgbClr val="BBE0E3">
                  <a:lumMod val="50000"/>
                </a:srgbClr>
              </a:solidFill>
              <a:ea typeface="ＭＳ Ｐゴシック" pitchFamily="-80" charset="-128"/>
            </a:endParaRP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endParaRPr lang="en-US" sz="2400" dirty="0">
              <a:solidFill>
                <a:srgbClr val="BBE0E3">
                  <a:lumMod val="50000"/>
                </a:srgbClr>
              </a:solidFill>
              <a:ea typeface="ＭＳ Ｐゴシック" pitchFamily="-80" charset="-128"/>
            </a:endParaRP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endParaRPr lang="en-US" sz="2400" dirty="0">
              <a:solidFill>
                <a:srgbClr val="BBE0E3">
                  <a:lumMod val="50000"/>
                </a:srgbClr>
              </a:solidFill>
              <a:ea typeface="ＭＳ Ｐゴシック" pitchFamily="-80" charset="-128"/>
            </a:endParaRP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endParaRPr lang="en-US" sz="2400" dirty="0">
              <a:solidFill>
                <a:srgbClr val="BBE0E3">
                  <a:lumMod val="50000"/>
                </a:srgbClr>
              </a:solidFill>
              <a:ea typeface="ＭＳ Ｐゴシック" pitchFamily="-80" charset="-128"/>
            </a:endParaRP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endParaRPr lang="en-US" sz="2400" dirty="0">
              <a:solidFill>
                <a:srgbClr val="BBE0E3">
                  <a:lumMod val="50000"/>
                </a:srgbClr>
              </a:solidFill>
              <a:ea typeface="ＭＳ Ｐゴシック" pitchFamily="-80" charset="-128"/>
            </a:endParaRP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endParaRPr lang="en-US" sz="2400" dirty="0">
              <a:solidFill>
                <a:srgbClr val="BBE0E3">
                  <a:lumMod val="50000"/>
                </a:srgbClr>
              </a:solidFill>
              <a:ea typeface="ＭＳ Ｐゴシック" pitchFamily="-80" charset="-128"/>
            </a:endParaRP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endParaRPr lang="en-US" sz="2400" dirty="0">
              <a:solidFill>
                <a:srgbClr val="BBE0E3">
                  <a:lumMod val="50000"/>
                </a:srgbClr>
              </a:solidFill>
              <a:ea typeface="ＭＳ Ｐゴシック" pitchFamily="-80" charset="-128"/>
            </a:endParaRP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endParaRPr lang="en-US" sz="2400" dirty="0">
              <a:solidFill>
                <a:srgbClr val="BBE0E3">
                  <a:lumMod val="50000"/>
                </a:srgbClr>
              </a:solidFill>
              <a:ea typeface="ＭＳ Ｐゴシック" pitchFamily="-80" charset="-128"/>
            </a:endParaRP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endParaRPr lang="en-US" sz="2400" dirty="0">
              <a:solidFill>
                <a:srgbClr val="BBE0E3">
                  <a:lumMod val="50000"/>
                </a:srgbClr>
              </a:solidFill>
              <a:ea typeface="ＭＳ Ｐゴシック" pitchFamily="-80" charset="-128"/>
            </a:endParaRP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endParaRPr lang="en-US" sz="2400" dirty="0">
              <a:solidFill>
                <a:srgbClr val="BBE0E3">
                  <a:lumMod val="50000"/>
                </a:srgbClr>
              </a:solidFill>
              <a:ea typeface="ＭＳ Ｐゴシック" pitchFamily="-80" charset="-128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b="1" dirty="0" smtClean="0"/>
          </a:p>
          <a:p>
            <a:pPr marL="0" indent="0" algn="ctr">
              <a:buNone/>
            </a:pPr>
            <a:endParaRPr lang="en-US" b="1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1125583" y="5105400"/>
            <a:ext cx="5156928" cy="12954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Example of the Bilingual Page</a:t>
            </a:r>
          </a:p>
          <a:p>
            <a:r>
              <a:rPr lang="en-US" sz="2400" dirty="0" smtClean="0"/>
              <a:t>Ability to quickly move to additional program pages </a:t>
            </a:r>
            <a:endParaRPr lang="en-US" sz="24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34200" y="239389"/>
            <a:ext cx="1956986" cy="85961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43000" y="1442988"/>
            <a:ext cx="7162800" cy="356616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9953" y="158656"/>
            <a:ext cx="1828800" cy="953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4111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4894</TotalTime>
  <Words>116</Words>
  <Application>Microsoft Office PowerPoint</Application>
  <PresentationFormat>On-screen Show (4:3)</PresentationFormat>
  <Paragraphs>80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ＭＳ Ｐゴシック</vt:lpstr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Christie Family</dc:creator>
  <cp:lastModifiedBy>Huffmaster, Melissa</cp:lastModifiedBy>
  <cp:revision>39</cp:revision>
  <dcterms:created xsi:type="dcterms:W3CDTF">2014-08-09T19:08:57Z</dcterms:created>
  <dcterms:modified xsi:type="dcterms:W3CDTF">2014-11-17T22:00:48Z</dcterms:modified>
</cp:coreProperties>
</file>